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53A1-6A1D-4E29-A69C-73CFEDC18B2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53B8-6E55-4CB9-855E-63C7DB7E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2200" dirty="0" smtClean="0"/>
              <a:t>Songs		Movies		Characters	</a:t>
            </a:r>
            <a:r>
              <a:rPr lang="en-US" sz="2200" dirty="0" smtClean="0"/>
              <a:t>Tree’s Available</a:t>
            </a:r>
            <a:r>
              <a:rPr lang="en-US" sz="2200" dirty="0" smtClean="0"/>
              <a:t>	Orders</a:t>
            </a:r>
            <a:endParaRPr lang="en-US" sz="2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09002"/>
              </p:ext>
            </p:extLst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lastRow="1" bandRow="1">
                <a:tableStyleId>{69C7853C-536D-4A76-A0AE-DD22124D55A5}</a:tableStyleId>
              </a:tblPr>
              <a:tblGrid>
                <a:gridCol w="4114800"/>
                <a:gridCol w="4114800"/>
              </a:tblGrid>
              <a:tr h="18991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Morgan Thomason- Author/</a:t>
                      </a:r>
                      <a:r>
                        <a:rPr lang="en-US" sz="2400" baseline="0" dirty="0" smtClean="0"/>
                        <a:t> Designer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 smtClean="0"/>
                        <a:t>Final Project-</a:t>
                      </a:r>
                      <a:r>
                        <a:rPr lang="en-US" sz="2400" baseline="0" dirty="0" smtClean="0"/>
                        <a:t> 12/12/16</a:t>
                      </a:r>
                      <a:endParaRPr lang="en-US" sz="24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055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Sources:</a:t>
                      </a:r>
                      <a:endParaRPr lang="en-US" sz="2400" b="1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55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25400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991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2200" dirty="0" smtClean="0"/>
              <a:t>Home		Movies		Characters	</a:t>
            </a:r>
            <a:r>
              <a:rPr lang="en-US" sz="2200" dirty="0" smtClean="0"/>
              <a:t>Tree’s Available</a:t>
            </a:r>
            <a:r>
              <a:rPr lang="en-US" sz="2200" dirty="0" smtClean="0"/>
              <a:t>	Orders</a:t>
            </a:r>
            <a:endParaRPr lang="en-US" sz="22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Popular Christmas Songs</a:t>
            </a:r>
          </a:p>
          <a:p>
            <a:pPr marL="0" indent="0">
              <a:buNone/>
            </a:pPr>
            <a:r>
              <a:rPr lang="en-US" sz="2800" dirty="0" smtClean="0"/>
              <a:t>Billboard- Holiday 100 Top 10: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All I Want For Christmas Is You- Mariah Carey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0" y="2286000"/>
            <a:ext cx="1828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2200" dirty="0" smtClean="0"/>
              <a:t>Home		</a:t>
            </a:r>
            <a:r>
              <a:rPr lang="en-US" sz="2200" dirty="0" smtClean="0"/>
              <a:t>Songs</a:t>
            </a:r>
            <a:r>
              <a:rPr lang="en-US" sz="2200" dirty="0" smtClean="0"/>
              <a:t>		Characters	</a:t>
            </a:r>
            <a:r>
              <a:rPr lang="en-US" sz="2200" dirty="0" smtClean="0"/>
              <a:t>Tree’s Available</a:t>
            </a:r>
            <a:r>
              <a:rPr lang="en-US" sz="2200" dirty="0" smtClean="0"/>
              <a:t>	Orders</a:t>
            </a:r>
            <a:endParaRPr lang="en-US" sz="22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Popular Christmas Movies</a:t>
            </a:r>
          </a:p>
          <a:p>
            <a:pPr marL="0" indent="0">
              <a:buNone/>
            </a:pPr>
            <a:r>
              <a:rPr lang="en-US" sz="2800" dirty="0" smtClean="0"/>
              <a:t>AMC Top 20 Christmas Movies- Top 10: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National Lampoon’s </a:t>
            </a:r>
            <a:r>
              <a:rPr lang="en-US" sz="2400" smtClean="0"/>
              <a:t>Christmas Vacation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0"/>
            <a:ext cx="1828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2200" dirty="0" smtClean="0"/>
              <a:t>Home		</a:t>
            </a:r>
            <a:r>
              <a:rPr lang="en-US" sz="2200" dirty="0" smtClean="0"/>
              <a:t>Songs</a:t>
            </a:r>
            <a:r>
              <a:rPr lang="en-US" sz="2200" dirty="0" smtClean="0"/>
              <a:t>	</a:t>
            </a:r>
            <a:r>
              <a:rPr lang="en-US" sz="2200" dirty="0" smtClean="0"/>
              <a:t>	Movies	</a:t>
            </a:r>
            <a:r>
              <a:rPr lang="en-US" sz="2200" dirty="0" smtClean="0"/>
              <a:t>	</a:t>
            </a:r>
            <a:r>
              <a:rPr lang="en-US" sz="2200" dirty="0" smtClean="0"/>
              <a:t>Tree’s Available</a:t>
            </a:r>
            <a:r>
              <a:rPr lang="en-US" sz="2200" dirty="0" smtClean="0"/>
              <a:t>	Orders</a:t>
            </a:r>
            <a:endParaRPr lang="en-US" sz="22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Popular Christmas </a:t>
            </a:r>
            <a:r>
              <a:rPr lang="en-US" dirty="0" smtClean="0"/>
              <a:t>Characters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Google- Popular Christmas Characters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Santa Claus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Scrooge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Grinch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0"/>
            <a:ext cx="1828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2200" dirty="0" smtClean="0"/>
              <a:t>Home		</a:t>
            </a:r>
            <a:r>
              <a:rPr lang="en-US" sz="2200" dirty="0" smtClean="0"/>
              <a:t>Songs</a:t>
            </a:r>
            <a:r>
              <a:rPr lang="en-US" sz="2200" dirty="0" smtClean="0"/>
              <a:t>	</a:t>
            </a:r>
            <a:r>
              <a:rPr lang="en-US" sz="2200" dirty="0" smtClean="0"/>
              <a:t>	Movies	</a:t>
            </a:r>
            <a:r>
              <a:rPr lang="en-US" sz="2200" dirty="0" smtClean="0"/>
              <a:t>	</a:t>
            </a:r>
            <a:r>
              <a:rPr lang="en-US" sz="2200" dirty="0" smtClean="0"/>
              <a:t>Characters</a:t>
            </a:r>
            <a:r>
              <a:rPr lang="en-US" sz="2200" dirty="0" smtClean="0"/>
              <a:t>	Orders</a:t>
            </a:r>
            <a:endParaRPr lang="en-US" sz="22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/>
              <a:t>Christmas Tree Details </a:t>
            </a:r>
            <a:endParaRPr lang="en-US" sz="12800" dirty="0" smtClean="0"/>
          </a:p>
          <a:p>
            <a:pPr marL="0" indent="0">
              <a:buNone/>
            </a:pPr>
            <a:r>
              <a:rPr lang="en-US" sz="8000" dirty="0" smtClean="0"/>
              <a:t>Tree Sizes: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>
                <a:solidFill>
                  <a:prstClr val="black"/>
                </a:solidFill>
              </a:rPr>
              <a:t>6-6 ½ Ft Trees</a:t>
            </a:r>
          </a:p>
          <a:p>
            <a:pPr marL="914400" lvl="1" indent="-514350"/>
            <a:r>
              <a:rPr lang="en-US" sz="5200" dirty="0">
                <a:solidFill>
                  <a:prstClr val="black"/>
                </a:solidFill>
              </a:rPr>
              <a:t>Designed for homes with low to average ceiling heights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>
                <a:solidFill>
                  <a:prstClr val="black"/>
                </a:solidFill>
              </a:rPr>
              <a:t>7-7 ½ Ft Trees</a:t>
            </a:r>
          </a:p>
          <a:p>
            <a:pPr marL="914400" lvl="1" indent="-514350"/>
            <a:r>
              <a:rPr lang="en-US" sz="5200" dirty="0">
                <a:solidFill>
                  <a:prstClr val="black"/>
                </a:solidFill>
              </a:rPr>
              <a:t>Designed to fit most homes with </a:t>
            </a:r>
            <a:r>
              <a:rPr lang="en-US" sz="5200" dirty="0" smtClean="0">
                <a:solidFill>
                  <a:prstClr val="black"/>
                </a:solidFill>
              </a:rPr>
              <a:t>average ceiling </a:t>
            </a:r>
            <a:r>
              <a:rPr lang="en-US" sz="5200" dirty="0">
                <a:solidFill>
                  <a:prstClr val="black"/>
                </a:solidFill>
              </a:rPr>
              <a:t>heights.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>
                <a:solidFill>
                  <a:prstClr val="black"/>
                </a:solidFill>
              </a:rPr>
              <a:t>9 Ft Trees</a:t>
            </a:r>
          </a:p>
          <a:p>
            <a:pPr marL="914400" lvl="1" indent="-514350"/>
            <a:r>
              <a:rPr lang="en-US" sz="5200" dirty="0">
                <a:solidFill>
                  <a:prstClr val="black"/>
                </a:solidFill>
              </a:rPr>
              <a:t>Perfect to showcase in homes with high ceilings for a grand display.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>
                <a:solidFill>
                  <a:prstClr val="black"/>
                </a:solidFill>
              </a:rPr>
              <a:t>10-12 Ft Trees</a:t>
            </a:r>
          </a:p>
          <a:p>
            <a:pPr marL="914400" lvl="1" indent="-514350"/>
            <a:r>
              <a:rPr lang="en-US" sz="5200" dirty="0">
                <a:solidFill>
                  <a:prstClr val="black"/>
                </a:solidFill>
              </a:rPr>
              <a:t>Perfect for public places or rooms with high ceilings</a:t>
            </a:r>
            <a:r>
              <a:rPr lang="en-US" sz="5200" dirty="0" smtClean="0">
                <a:solidFill>
                  <a:prstClr val="black"/>
                </a:solidFill>
              </a:rPr>
              <a:t>.</a:t>
            </a:r>
            <a:endParaRPr lang="en-US" sz="5200" dirty="0">
              <a:solidFill>
                <a:prstClr val="black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>
                <a:solidFill>
                  <a:prstClr val="black"/>
                </a:solidFill>
              </a:rPr>
              <a:t>15-30 Ft Trees </a:t>
            </a:r>
          </a:p>
          <a:p>
            <a:pPr marL="914400" lvl="1" indent="-514350"/>
            <a:r>
              <a:rPr lang="en-US" sz="5200" dirty="0">
                <a:solidFill>
                  <a:prstClr val="black"/>
                </a:solidFill>
              </a:rPr>
              <a:t>Ideal for public spaces with high </a:t>
            </a:r>
            <a:r>
              <a:rPr lang="en-US" sz="5200" dirty="0" smtClean="0">
                <a:solidFill>
                  <a:prstClr val="black"/>
                </a:solidFill>
              </a:rPr>
              <a:t>ceilings for </a:t>
            </a:r>
            <a:r>
              <a:rPr lang="en-US" sz="5200" dirty="0">
                <a:solidFill>
                  <a:prstClr val="black"/>
                </a:solidFill>
              </a:rPr>
              <a:t>a grand holiday </a:t>
            </a:r>
            <a:r>
              <a:rPr lang="en-US" sz="5200" dirty="0" smtClean="0">
                <a:solidFill>
                  <a:prstClr val="black"/>
                </a:solidFill>
              </a:rPr>
              <a:t>display</a:t>
            </a:r>
            <a:endParaRPr lang="en-US" sz="5200" dirty="0" smtClean="0"/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8000" dirty="0" smtClean="0"/>
              <a:t>Tree Shape: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Full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Narrow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Slim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err="1" smtClean="0"/>
              <a:t>Flatbacks</a:t>
            </a:r>
            <a:endParaRPr lang="en-US" sz="5200" dirty="0" smtClean="0"/>
          </a:p>
          <a:p>
            <a:pPr marL="0" indent="0">
              <a:buNone/>
            </a:pPr>
            <a:r>
              <a:rPr lang="en-US" sz="8000" dirty="0" smtClean="0"/>
              <a:t>Light 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Clear +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Clear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Led Clear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Led Multi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/>
              <a:t>Unlit</a:t>
            </a:r>
            <a:endParaRPr lang="en-US" sz="5200" dirty="0" smtClean="0"/>
          </a:p>
          <a:p>
            <a:pPr marL="800100" lvl="2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286000"/>
            <a:ext cx="1828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1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Logo</a:t>
            </a:r>
            <a:br>
              <a:rPr lang="en-US" dirty="0" smtClean="0"/>
            </a:br>
            <a:r>
              <a:rPr lang="en-US" sz="800" dirty="0" smtClean="0"/>
              <a:t>Home		</a:t>
            </a:r>
            <a:r>
              <a:rPr lang="en-US" sz="800" dirty="0" smtClean="0"/>
              <a:t>Songs</a:t>
            </a:r>
            <a:r>
              <a:rPr lang="en-US" sz="800" dirty="0" smtClean="0"/>
              <a:t>	</a:t>
            </a:r>
            <a:r>
              <a:rPr lang="en-US" sz="800" dirty="0" smtClean="0"/>
              <a:t>	Movies	</a:t>
            </a:r>
            <a:r>
              <a:rPr lang="en-US" sz="800" dirty="0" smtClean="0"/>
              <a:t>	</a:t>
            </a:r>
            <a:r>
              <a:rPr lang="en-US" sz="800" dirty="0" smtClean="0"/>
              <a:t>Characters	</a:t>
            </a:r>
            <a:r>
              <a:rPr lang="en-US" sz="800" dirty="0" smtClean="0"/>
              <a:t>	</a:t>
            </a:r>
            <a:r>
              <a:rPr lang="en-US" sz="800" dirty="0" smtClean="0"/>
              <a:t>Tree’s Available </a:t>
            </a:r>
            <a:endParaRPr lang="en-US" sz="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Back to Top!</a:t>
            </a:r>
          </a:p>
          <a:p>
            <a:r>
              <a:rPr lang="en-US" sz="2200" dirty="0" smtClean="0"/>
              <a:t>*SCROLLING* Morgan Thomason 2016 ©*SCROLLING* 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Tree Orders</a:t>
            </a:r>
          </a:p>
          <a:p>
            <a:pPr marL="0" indent="0">
              <a:buNone/>
            </a:pPr>
            <a:r>
              <a:rPr lang="en-US" sz="1800" b="1" dirty="0" smtClean="0"/>
              <a:t>Step </a:t>
            </a:r>
            <a:r>
              <a:rPr lang="en-US" sz="1800" b="1" dirty="0"/>
              <a:t>1: Enter your name, address, and phone </a:t>
            </a:r>
            <a:r>
              <a:rPr lang="en-US" sz="1800" b="1" dirty="0" smtClean="0"/>
              <a:t>number:</a:t>
            </a:r>
          </a:p>
          <a:p>
            <a:pPr marL="0" indent="0">
              <a:buNone/>
            </a:pPr>
            <a:r>
              <a:rPr lang="en-US" sz="1800" dirty="0" smtClean="0"/>
              <a:t>Name</a:t>
            </a:r>
            <a:r>
              <a:rPr lang="en-US" sz="1800" dirty="0"/>
              <a:t>:     </a:t>
            </a:r>
            <a:br>
              <a:rPr lang="en-US" sz="1800" dirty="0"/>
            </a:br>
            <a:r>
              <a:rPr lang="en-US" sz="1800" dirty="0"/>
              <a:t>Address:  </a:t>
            </a:r>
            <a:br>
              <a:rPr lang="en-US" sz="1800" dirty="0"/>
            </a:br>
            <a:r>
              <a:rPr lang="en-US" sz="1800" dirty="0"/>
              <a:t>City:     State:  Zip:  </a:t>
            </a:r>
            <a:br>
              <a:rPr lang="en-US" sz="1800" dirty="0"/>
            </a:br>
            <a:r>
              <a:rPr lang="en-US" sz="1800" dirty="0"/>
              <a:t>Phone:     </a:t>
            </a:r>
            <a:br>
              <a:rPr lang="en-US" sz="1800" dirty="0"/>
            </a:br>
            <a:r>
              <a:rPr lang="en-US" sz="1800" b="1" dirty="0" smtClean="0"/>
              <a:t>Step </a:t>
            </a:r>
            <a:r>
              <a:rPr lang="en-US" sz="1800" b="1" dirty="0"/>
              <a:t>2: Select the size of tree you want:</a:t>
            </a:r>
          </a:p>
          <a:p>
            <a:pPr marL="0" indent="0">
              <a:buNone/>
            </a:pPr>
            <a:r>
              <a:rPr lang="en-US" sz="1800" dirty="0"/>
              <a:t> 6-6 1/2 Ft.  7-7 1/2 Ft.  9 Ft. </a:t>
            </a:r>
            <a:br>
              <a:rPr lang="en-US" sz="1800" dirty="0"/>
            </a:br>
            <a:r>
              <a:rPr lang="en-US" sz="1800" dirty="0"/>
              <a:t> 10-12 Ft.  15-30 Ft.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Step </a:t>
            </a:r>
            <a:r>
              <a:rPr lang="en-US" sz="1800" b="1" dirty="0"/>
              <a:t>3: Select the tree shape you want:</a:t>
            </a:r>
          </a:p>
          <a:p>
            <a:pPr marL="0" indent="0">
              <a:buNone/>
            </a:pPr>
            <a:r>
              <a:rPr lang="en-US" sz="1800" dirty="0"/>
              <a:t> Full  Narrow </a:t>
            </a:r>
            <a:br>
              <a:rPr lang="en-US" sz="1800" dirty="0"/>
            </a:br>
            <a:r>
              <a:rPr lang="en-US" sz="1800" dirty="0"/>
              <a:t> Slim  </a:t>
            </a:r>
            <a:r>
              <a:rPr lang="en-US" sz="1800" dirty="0" err="1"/>
              <a:t>Flatbacks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Step </a:t>
            </a:r>
            <a:r>
              <a:rPr lang="en-US" sz="1800" b="1" dirty="0" smtClean="0"/>
              <a:t>4: </a:t>
            </a:r>
            <a:r>
              <a:rPr lang="en-US" sz="1800" b="1" dirty="0"/>
              <a:t>Select the light type you want:</a:t>
            </a:r>
          </a:p>
          <a:p>
            <a:pPr marL="0" indent="0">
              <a:buNone/>
            </a:pPr>
            <a:r>
              <a:rPr lang="en-US" sz="1800" dirty="0" smtClean="0"/>
              <a:t>Clear </a:t>
            </a:r>
            <a:r>
              <a:rPr lang="en-US" sz="1800" dirty="0"/>
              <a:t>+ Color  Clear  Multi  LED Clear  LED Multi  Unlit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/>
              <a:t>Submit Order  Clear Entries</a:t>
            </a:r>
            <a:endParaRPr lang="en-US" sz="1800" dirty="0" smtClean="0"/>
          </a:p>
          <a:p>
            <a:pPr marL="0" indent="0">
              <a:buNone/>
            </a:pPr>
            <a:endParaRPr lang="en-US" sz="5600" dirty="0" smtClean="0"/>
          </a:p>
          <a:p>
            <a:pPr marL="8001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74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284</Words>
  <Application>Microsoft Office PowerPoint</Application>
  <PresentationFormat>On-screen Show (4:3)</PresentationFormat>
  <Paragraphs>127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Logo Songs  Movies  Characters Tree’s Available Orders</vt:lpstr>
      <vt:lpstr>Logo Home  Movies  Characters Tree’s Available Orders</vt:lpstr>
      <vt:lpstr>Logo Home  Songs  Characters Tree’s Available Orders</vt:lpstr>
      <vt:lpstr>Logo Home  Songs  Movies  Tree’s Available Orders</vt:lpstr>
      <vt:lpstr>Logo Home  Songs  Movies  Characters Orders</vt:lpstr>
      <vt:lpstr>Logo Home  Songs  Movies  Characters  Tree’s Available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2016-12-12T16:40:11Z</dcterms:created>
  <dcterms:modified xsi:type="dcterms:W3CDTF">2016-12-13T16:27:26Z</dcterms:modified>
</cp:coreProperties>
</file>