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45" autoAdjust="0"/>
  </p:normalViewPr>
  <p:slideViewPr>
    <p:cSldViewPr>
      <p:cViewPr varScale="1">
        <p:scale>
          <a:sx n="77" d="100"/>
          <a:sy n="77" d="100"/>
        </p:scale>
        <p:origin x="-102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4E702E4-8F6B-4DD1-974A-B9555285E63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82162E6-727C-417C-A9E2-F75D698CE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A26250E-70D6-4E46-B3A1-E9B9A85D2AA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16F801-3233-4FD3-9E1C-1538620986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F801-3233-4FD3-9E1C-1538620986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8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F801-3233-4FD3-9E1C-1538620986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8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F801-3233-4FD3-9E1C-1538620986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8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F801-3233-4FD3-9E1C-1538620986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8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1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6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6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7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9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2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4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1A0E-890C-4DC1-81FB-6B15EF0B8665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AC2B-B039-4571-8463-DE9B7D39E8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7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77745"/>
            <a:ext cx="6629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56504"/>
            <a:ext cx="8915400" cy="168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1430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" y="16002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20574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75650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4551" y="121576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656491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45724" y="2071816"/>
            <a:ext cx="45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281" y="6551141"/>
            <a:ext cx="876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Scrolling text w/ name year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270" y="2574324"/>
            <a:ext cx="4250724" cy="1988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Carousel / video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29781" y="2574324"/>
            <a:ext cx="4538019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6" idx="0"/>
            <a:endCxn id="16" idx="2"/>
          </p:cNvCxnSpPr>
          <p:nvPr/>
        </p:nvCxnSpPr>
        <p:spPr>
          <a:xfrm>
            <a:off x="6798791" y="2574324"/>
            <a:ext cx="0" cy="381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10100" y="2743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74475" y="2743200"/>
            <a:ext cx="20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04951" y="4193400"/>
            <a:ext cx="43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48281" y="6019800"/>
            <a:ext cx="4215713" cy="36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269" y="4670854"/>
            <a:ext cx="4215713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paragraph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8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77745"/>
            <a:ext cx="6629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Family Page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56504"/>
            <a:ext cx="8915400" cy="168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1430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" y="16002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20574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75650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4551" y="121576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656491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45724" y="2071816"/>
            <a:ext cx="45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281" y="6551141"/>
            <a:ext cx="876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Scrolling text w/ name year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51655" y="2622720"/>
            <a:ext cx="3177746" cy="3244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Carousel / video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715" y="2612424"/>
            <a:ext cx="3276086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6" idx="0"/>
            <a:endCxn id="16" idx="2"/>
          </p:cNvCxnSpPr>
          <p:nvPr/>
        </p:nvCxnSpPr>
        <p:spPr>
          <a:xfrm>
            <a:off x="1714758" y="2612424"/>
            <a:ext cx="0" cy="381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04002" y="276791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2767916"/>
            <a:ext cx="20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435833" y="3549134"/>
            <a:ext cx="43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21543" y="6073346"/>
            <a:ext cx="4215713" cy="36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4475" y="2612424"/>
            <a:ext cx="2193325" cy="3254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paragraph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77745"/>
            <a:ext cx="6629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Career Page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56504"/>
            <a:ext cx="8915400" cy="168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1430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" y="16002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20574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75650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4551" y="121576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656491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45724" y="2071816"/>
            <a:ext cx="45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281" y="6551141"/>
            <a:ext cx="876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Scrolling text w/ name year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11796" y="2482342"/>
            <a:ext cx="3295134" cy="3795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482342"/>
            <a:ext cx="5409686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85319" y="2463802"/>
            <a:ext cx="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19" y="2767918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2780275"/>
            <a:ext cx="20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0966" y="3564236"/>
            <a:ext cx="43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91217" y="6303333"/>
            <a:ext cx="4215713" cy="229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Links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14119" y="2475134"/>
            <a:ext cx="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8006" y="277959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aragraph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" y="4469027"/>
            <a:ext cx="4648200" cy="2037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Carousel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77745"/>
            <a:ext cx="6629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Pets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56504"/>
            <a:ext cx="8915400" cy="168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1430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" y="16002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20574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756504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4551" y="121576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656491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45724" y="2071816"/>
            <a:ext cx="452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281" y="6551141"/>
            <a:ext cx="8763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Scrolling text w/ name year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270" y="2574324"/>
            <a:ext cx="4250724" cy="1988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Carousel / video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29781" y="2574324"/>
            <a:ext cx="4538019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6" idx="0"/>
            <a:endCxn id="16" idx="2"/>
          </p:cNvCxnSpPr>
          <p:nvPr/>
        </p:nvCxnSpPr>
        <p:spPr>
          <a:xfrm>
            <a:off x="6798791" y="2574324"/>
            <a:ext cx="0" cy="381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10100" y="2743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74475" y="2743200"/>
            <a:ext cx="20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04951" y="4193400"/>
            <a:ext cx="43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48281" y="6019800"/>
            <a:ext cx="4215713" cy="36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269" y="4670854"/>
            <a:ext cx="4215713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paragraph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2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86</Words>
  <Application>Microsoft Office PowerPoint</Application>
  <PresentationFormat>On-screen Show (4:3)</PresentationFormat>
  <Paragraphs>57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</cp:revision>
  <cp:lastPrinted>2016-10-25T15:11:12Z</cp:lastPrinted>
  <dcterms:created xsi:type="dcterms:W3CDTF">2016-10-24T16:03:55Z</dcterms:created>
  <dcterms:modified xsi:type="dcterms:W3CDTF">2016-10-25T15:12:11Z</dcterms:modified>
</cp:coreProperties>
</file>