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E60A0-FDD7-4A37-A997-51C3C6571D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0713-7C6A-4B66-BB19-E86722809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Casandra Adams</a:t>
            </a:r>
          </a:p>
          <a:p>
            <a:r>
              <a:rPr lang="en-US" dirty="0" smtClean="0"/>
              <a:t>10-26-16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8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Home </a:t>
            </a:r>
            <a:r>
              <a:rPr lang="en-US" dirty="0" smtClean="0"/>
              <a:t>Page (Index)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924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1674975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500" y="25908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Casandra Ina Adams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3507336"/>
            <a:ext cx="8229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35480" y="4573561"/>
            <a:ext cx="216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About Me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6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Music/Bands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924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699901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2514600"/>
            <a:ext cx="1981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2514600"/>
            <a:ext cx="1981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19500" y="4495800"/>
            <a:ext cx="1981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2514600"/>
            <a:ext cx="1981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25426" y="4495800"/>
            <a:ext cx="1981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4648200"/>
            <a:ext cx="1981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3000" y="28956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Band Name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2971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Band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Band 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0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Hobbies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924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16383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1646846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166465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901" y="2693432"/>
            <a:ext cx="1981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91370" y="2542374"/>
            <a:ext cx="1981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2538101"/>
            <a:ext cx="1981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80744" y="3200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31681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48500" y="3200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4800600"/>
            <a:ext cx="2213717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4795971"/>
            <a:ext cx="219983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06083" y="4800600"/>
            <a:ext cx="2213717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3508" y="5373305"/>
            <a:ext cx="14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4800" y="5334000"/>
            <a:ext cx="7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Career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924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676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2656114"/>
            <a:ext cx="2362200" cy="1676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324433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Pictures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4648200"/>
            <a:ext cx="6705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86843" y="5092634"/>
            <a:ext cx="90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Storyboard</vt:lpstr>
      <vt:lpstr>Home Page (Index)</vt:lpstr>
      <vt:lpstr>Music/Bands</vt:lpstr>
      <vt:lpstr>Hobbies</vt:lpstr>
      <vt:lpstr>Career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Administrator</dc:creator>
  <cp:lastModifiedBy>Administrator</cp:lastModifiedBy>
  <cp:revision>9</cp:revision>
  <dcterms:created xsi:type="dcterms:W3CDTF">2016-10-26T17:23:55Z</dcterms:created>
  <dcterms:modified xsi:type="dcterms:W3CDTF">2016-10-27T17:20:01Z</dcterms:modified>
</cp:coreProperties>
</file>