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8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12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9EA610-151B-4980-8F93-3429A6E75143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D4EDAE4-471E-4C59-93CB-F6B2E02D0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8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DAE4-471E-4C59-93CB-F6B2E02D0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DAE4-471E-4C59-93CB-F6B2E02D0A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9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3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086A-BB79-4FBF-A814-10D2C00733A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663E-8CE1-4852-9F26-49584526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304800"/>
            <a:ext cx="609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3834" y="1892678"/>
            <a:ext cx="2272352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4214" y="1148090"/>
            <a:ext cx="305159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5600" y="1076980"/>
            <a:ext cx="298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98917" y="33185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1" y="1867278"/>
            <a:ext cx="2298700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06" y="1867278"/>
            <a:ext cx="2298700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8185" y="3817307"/>
            <a:ext cx="344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Link</a:t>
            </a:r>
            <a:endParaRPr lang="en-US" sz="4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74" y="3589867"/>
            <a:ext cx="3719513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05" y="3589867"/>
            <a:ext cx="3719513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6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71600" y="304800"/>
            <a:ext cx="6096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3248" y="1877703"/>
            <a:ext cx="35814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1877703"/>
            <a:ext cx="3276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4214" y="1148090"/>
            <a:ext cx="305159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95600" y="1076980"/>
            <a:ext cx="298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Navigation Bar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98917" y="33185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Heading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387196" y="3672760"/>
            <a:ext cx="2865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Picture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67276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Information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2831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cp:lastPrinted>2016-10-27T17:04:02Z</cp:lastPrinted>
  <dcterms:created xsi:type="dcterms:W3CDTF">2016-10-26T16:26:05Z</dcterms:created>
  <dcterms:modified xsi:type="dcterms:W3CDTF">2016-10-27T17:05:24Z</dcterms:modified>
</cp:coreProperties>
</file>