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8DE8-44E7-4D32-9E60-6CD9FCD637C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5C3-571B-44C0-BC27-EFC903E9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178" y="304800"/>
            <a:ext cx="61802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7974" y="332510"/>
            <a:ext cx="36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326" y="6230805"/>
            <a:ext cx="2037347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945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Heading Banner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0049" y="61905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77165" y="445770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3415" y="4800600"/>
            <a:ext cx="171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with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5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178" y="304800"/>
            <a:ext cx="61802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7974" y="332510"/>
            <a:ext cx="36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326" y="6324600"/>
            <a:ext cx="2037347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945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2899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178" y="304800"/>
            <a:ext cx="61802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7974" y="332510"/>
            <a:ext cx="36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326" y="6324600"/>
            <a:ext cx="2037347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945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2899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178" y="304800"/>
            <a:ext cx="61802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7974" y="332510"/>
            <a:ext cx="36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326" y="6324600"/>
            <a:ext cx="2037347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399" y="2945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Cartoons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2899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4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178" y="304800"/>
            <a:ext cx="618022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7974" y="332510"/>
            <a:ext cx="36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326" y="6324600"/>
            <a:ext cx="2037347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399" y="2945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2899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6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2016-12-12T18:42:40Z</dcterms:created>
  <dcterms:modified xsi:type="dcterms:W3CDTF">2016-12-12T18:56:11Z</dcterms:modified>
</cp:coreProperties>
</file>