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4200-C504-4543-9660-76C3BBD17BF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9A6A-85C8-4E92-98AC-7FFBC5E4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7330"/>
            <a:ext cx="838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71900" y="6836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4300" y="2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62926" y="2467598"/>
            <a:ext cx="5638800" cy="434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5868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1371600"/>
            <a:ext cx="6858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8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52400"/>
            <a:ext cx="6477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Christmas Movies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817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752600"/>
            <a:ext cx="990600" cy="94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04" y="4067339"/>
            <a:ext cx="10175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4068763"/>
            <a:ext cx="10175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4068763"/>
            <a:ext cx="10175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6234"/>
            <a:ext cx="10175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06" y="1726235"/>
            <a:ext cx="10175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067338"/>
            <a:ext cx="1017587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1806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5089" y="2789189"/>
            <a:ext cx="115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Christmas Story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66" y="1068608"/>
            <a:ext cx="68834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0804" y="278918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The Grinch Stole Christmas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33417" y="282559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Rudolph the Red-Nosed Reindeer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5257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Charlie Brown Christmas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8613" y="5257800"/>
            <a:ext cx="139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Santa Clause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0806" y="5257800"/>
            <a:ext cx="114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Polar Express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33416" y="5257800"/>
            <a:ext cx="117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Frosty The Snowman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6096000"/>
            <a:ext cx="1371599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 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49" y="1922059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90" y="455611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57" y="1885669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75" y="4556118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6" y="4477156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885669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1" y="1880176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152400"/>
            <a:ext cx="650557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048136"/>
            <a:ext cx="68834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3741" y="3091493"/>
            <a:ext cx="1569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Christmas with the </a:t>
            </a:r>
            <a:r>
              <a:rPr lang="en-US" dirty="0" err="1" smtClean="0"/>
              <a:t>Kranks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73430" y="3036963"/>
            <a:ext cx="1690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Mickey's Once Upon a </a:t>
            </a:r>
            <a:r>
              <a:rPr lang="en-US" dirty="0" smtClean="0"/>
              <a:t>Christmas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55" y="5720898"/>
            <a:ext cx="1587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a Wonderful Life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3059" y="3313962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Alone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2431" y="5836573"/>
            <a:ext cx="213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Muppet Christmas Carol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6421" y="5859397"/>
            <a:ext cx="190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Miracle on 34th 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14805" y="3345444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Arthur Christmas </a:t>
            </a:r>
          </a:p>
        </p:txBody>
      </p:sp>
    </p:spTree>
    <p:extLst>
      <p:ext uri="{BB962C8B-B14F-4D97-AF65-F5344CB8AC3E}">
        <p14:creationId xmlns:p14="http://schemas.microsoft.com/office/powerpoint/2010/main" val="32308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90587"/>
            <a:ext cx="68834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228600"/>
            <a:ext cx="572564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Ornaments &amp; Stockings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6561" y="1573877"/>
            <a:ext cx="10668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845" y="2775804"/>
            <a:ext cx="151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Baby’s First Christmas (personalized)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99041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26" y="3823215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36" y="1519172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57" y="3823214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8" y="3800561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26" y="1606828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8" y="3800561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99041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4" y="3699134"/>
            <a:ext cx="1090613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2864876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Top Hat (personalized)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6206" y="277580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snowman  </a:t>
            </a:r>
            <a:r>
              <a:rPr lang="en-US" dirty="0" smtClean="0"/>
              <a:t>Light </a:t>
            </a:r>
            <a:r>
              <a:rPr lang="en-US" dirty="0" smtClean="0"/>
              <a:t>Bulb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6805" y="2877231"/>
            <a:ext cx="163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Holy </a:t>
            </a:r>
            <a:r>
              <a:rPr lang="en-US" dirty="0" smtClean="0"/>
              <a:t>Bible</a:t>
            </a:r>
          </a:p>
          <a:p>
            <a:r>
              <a:rPr lang="en-US" dirty="0"/>
              <a:t>(</a:t>
            </a:r>
            <a:r>
              <a:rPr lang="en-US" dirty="0" smtClean="0"/>
              <a:t>personalized)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4036" y="2877231"/>
            <a:ext cx="136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Glass Sparkle with Snowflakes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365" y="489117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Snowflake </a:t>
            </a:r>
          </a:p>
          <a:p>
            <a:r>
              <a:rPr lang="en-US" dirty="0" smtClean="0"/>
              <a:t>(personalized)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6791" y="4996588"/>
            <a:ext cx="1726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18.5 Inch Red &amp; White Velvet </a:t>
            </a:r>
          </a:p>
          <a:p>
            <a:r>
              <a:rPr lang="en-US" dirty="0" smtClean="0"/>
              <a:t>(personalized)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2404" y="5135087"/>
            <a:ext cx="15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Inch Red Quilted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0983" y="5135087"/>
            <a:ext cx="2045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19 Inch Red Velvet </a:t>
            </a:r>
            <a:r>
              <a:rPr lang="en-US" dirty="0" smtClean="0"/>
              <a:t>With </a:t>
            </a:r>
            <a:r>
              <a:rPr lang="en-US" dirty="0"/>
              <a:t>Buttons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25840" y="5181254"/>
            <a:ext cx="1862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19 </a:t>
            </a:r>
            <a:r>
              <a:rPr lang="en-US" dirty="0" smtClean="0"/>
              <a:t>Inch With Lace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5" y="5581481"/>
            <a:ext cx="10858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708109" y="5919918"/>
            <a:ext cx="2101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19 Inch Silver </a:t>
            </a:r>
            <a:r>
              <a:rPr lang="en-US" dirty="0" smtClean="0"/>
              <a:t>With </a:t>
            </a:r>
            <a:r>
              <a:rPr lang="en-US" dirty="0"/>
              <a:t>White Fur Cuff</a:t>
            </a:r>
          </a:p>
        </p:txBody>
      </p:sp>
    </p:spTree>
    <p:extLst>
      <p:ext uri="{BB962C8B-B14F-4D97-AF65-F5344CB8AC3E}">
        <p14:creationId xmlns:p14="http://schemas.microsoft.com/office/powerpoint/2010/main" val="24849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0" y="304800"/>
            <a:ext cx="73040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0" y="1295400"/>
            <a:ext cx="68834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81" y="2209800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81" y="3863911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81" y="5562600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5" y="5638800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9" y="3937000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5" y="2337531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4867" y="2523158"/>
            <a:ext cx="2459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Little Christmas Lollipops: 18-Piece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9444" y="2256928"/>
            <a:ext cx="2434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 &amp; Green Mini Tootsie Pops in Christmas Stockings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0074" y="5886727"/>
            <a:ext cx="225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Hershey's Candy Cane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7289" y="4049537"/>
            <a:ext cx="2602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Drizzled Christmas Tree Yogurt Mini Pretzels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0120" y="4049538"/>
            <a:ext cx="225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Linky</a:t>
            </a:r>
            <a:r>
              <a:rPr lang="en-US" dirty="0"/>
              <a:t> Doodles Candy Chains - Christmas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814" y="5798273"/>
            <a:ext cx="266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Hershey's Holiday Shapes Candy</a:t>
            </a:r>
          </a:p>
        </p:txBody>
      </p:sp>
    </p:spTree>
    <p:extLst>
      <p:ext uri="{BB962C8B-B14F-4D97-AF65-F5344CB8AC3E}">
        <p14:creationId xmlns:p14="http://schemas.microsoft.com/office/powerpoint/2010/main" val="327135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68" y="838199"/>
            <a:ext cx="68834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2902" y="152400"/>
            <a:ext cx="7280532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Christmas Candies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2081213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054226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81" y="3829584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73" y="5395783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5410200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54866"/>
            <a:ext cx="162242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85163" y="2155346"/>
            <a:ext cx="1843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Foiled Milk Chocolate Christmas Coins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6298" y="3876712"/>
            <a:ext cx="2528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Bob's Traditional Red &amp; White Peppermint Candy Canes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3249" y="5581410"/>
            <a:ext cx="196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Mini </a:t>
            </a:r>
            <a:r>
              <a:rPr lang="en-US" dirty="0"/>
              <a:t>Pretzels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0712" y="2155346"/>
            <a:ext cx="1924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Foiled Mini Milk Chocolate </a:t>
            </a:r>
            <a:r>
              <a:rPr lang="en-US" dirty="0" err="1"/>
              <a:t>Santas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2177" y="392813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Bob's Mini Peppermint Candy Canes: 280-Piece Tub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2177" y="5577566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Chocolate Covered </a:t>
            </a:r>
            <a:r>
              <a:rPr lang="en-US" dirty="0" smtClean="0"/>
              <a:t>Cherries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7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76" y="1219200"/>
            <a:ext cx="688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228600"/>
            <a:ext cx="5334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Christmas </a:t>
            </a:r>
            <a:r>
              <a:rPr lang="en-US" dirty="0" err="1" smtClean="0"/>
              <a:t>Traditons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1676" y="2286000"/>
            <a:ext cx="7067924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Ways Christmas Is Celebrated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202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2016-12-12T18:32:21Z</dcterms:created>
  <dcterms:modified xsi:type="dcterms:W3CDTF">2016-12-15T19:02:42Z</dcterms:modified>
</cp:coreProperties>
</file>