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290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D12-B91C-4042-8B10-451DC6C37D24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37DF-6CF7-4DFE-999B-179F16B0D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D12-B91C-4042-8B10-451DC6C37D24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37DF-6CF7-4DFE-999B-179F16B0D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4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D12-B91C-4042-8B10-451DC6C37D24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37DF-6CF7-4DFE-999B-179F16B0D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3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D12-B91C-4042-8B10-451DC6C37D24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37DF-6CF7-4DFE-999B-179F16B0D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8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D12-B91C-4042-8B10-451DC6C37D24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37DF-6CF7-4DFE-999B-179F16B0D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D12-B91C-4042-8B10-451DC6C37D24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37DF-6CF7-4DFE-999B-179F16B0D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8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D12-B91C-4042-8B10-451DC6C37D24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37DF-6CF7-4DFE-999B-179F16B0D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D12-B91C-4042-8B10-451DC6C37D24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37DF-6CF7-4DFE-999B-179F16B0D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3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D12-B91C-4042-8B10-451DC6C37D24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37DF-6CF7-4DFE-999B-179F16B0D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9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D12-B91C-4042-8B10-451DC6C37D24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37DF-6CF7-4DFE-999B-179F16B0D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4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D12-B91C-4042-8B10-451DC6C37D24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37DF-6CF7-4DFE-999B-179F16B0D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F6D12-B91C-4042-8B10-451DC6C37D24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37DF-6CF7-4DFE-999B-179F16B0D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8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600"/>
            <a:ext cx="7543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22098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22098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22098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22098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7" y="3733800"/>
            <a:ext cx="1165225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230312" y="51816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51816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3400" y="51816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43600" y="51816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43600" y="373202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577334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Banner with Name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1371600"/>
            <a:ext cx="7543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05200" y="1295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47800" y="2590800"/>
            <a:ext cx="113188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2647060"/>
            <a:ext cx="113188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2682668"/>
            <a:ext cx="113188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2200" y="2644924"/>
            <a:ext cx="113188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7800" y="4113020"/>
            <a:ext cx="113188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72200" y="4125912"/>
            <a:ext cx="113188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7800" y="5562600"/>
            <a:ext cx="113188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1" y="5506243"/>
            <a:ext cx="11826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1" y="5562600"/>
            <a:ext cx="11826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098136" y="5562600"/>
            <a:ext cx="113188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305800" y="304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305800" y="68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05800" y="106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05800" y="14097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893464" y="1851370"/>
            <a:ext cx="125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^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6378" y="4179241"/>
            <a:ext cx="305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13944" y="6629400"/>
            <a:ext cx="1414805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64146" y="64828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43800" y="427218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on all pages</a:t>
            </a:r>
            <a:endParaRPr lang="en-US" dirty="0"/>
          </a:p>
        </p:txBody>
      </p:sp>
      <p:sp>
        <p:nvSpPr>
          <p:cNvPr id="2" name="Smiley Face 1"/>
          <p:cNvSpPr/>
          <p:nvPr/>
        </p:nvSpPr>
        <p:spPr>
          <a:xfrm>
            <a:off x="762000" y="457200"/>
            <a:ext cx="446087" cy="304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7086600" y="1485900"/>
            <a:ext cx="217488" cy="1143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2010487" cy="1766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004d00</a:t>
            </a:r>
          </a:p>
          <a:p>
            <a:r>
              <a:rPr lang="en-US" dirty="0"/>
              <a:t>#</a:t>
            </a:r>
            <a:r>
              <a:rPr lang="en-US" dirty="0" smtClean="0"/>
              <a:t>d9d9d9</a:t>
            </a:r>
          </a:p>
          <a:p>
            <a:r>
              <a:rPr lang="en-US" dirty="0" smtClean="0"/>
              <a:t>#1a1a1a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483292"/>
              </p:ext>
            </p:extLst>
          </p:nvPr>
        </p:nvGraphicFramePr>
        <p:xfrm>
          <a:off x="457200" y="1600200"/>
          <a:ext cx="822961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2"/>
                <a:gridCol w="1645922"/>
                <a:gridCol w="1645922"/>
                <a:gridCol w="1645922"/>
                <a:gridCol w="1645922"/>
              </a:tblGrid>
              <a:tr h="1295400">
                <a:tc>
                  <a:txBody>
                    <a:bodyPr/>
                    <a:lstStyle/>
                    <a:p>
                      <a:r>
                        <a:rPr lang="en-US" dirty="0" smtClean="0"/>
                        <a:t>Home Page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Music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Pet’s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Career Page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Hobbies</a:t>
                      </a:r>
                      <a:endParaRPr lang="en-US" dirty="0"/>
                    </a:p>
                  </a:txBody>
                  <a:tcPr marL="91441" marR="91441"/>
                </a:tc>
              </a:tr>
              <a:tr h="1295400">
                <a:tc>
                  <a:txBody>
                    <a:bodyPr/>
                    <a:lstStyle/>
                    <a:p>
                      <a:r>
                        <a:rPr lang="en-US" dirty="0" smtClean="0"/>
                        <a:t>Talk about yourself, like</a:t>
                      </a:r>
                      <a:r>
                        <a:rPr lang="en-US" baseline="0" dirty="0" smtClean="0"/>
                        <a:t> your history.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Talk about</a:t>
                      </a:r>
                      <a:r>
                        <a:rPr lang="en-US" baseline="0" dirty="0" smtClean="0"/>
                        <a:t> the kind of music you like.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Talk</a:t>
                      </a:r>
                      <a:r>
                        <a:rPr lang="en-US" baseline="0" dirty="0" smtClean="0"/>
                        <a:t> about all of your pets. 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Talk</a:t>
                      </a:r>
                      <a:r>
                        <a:rPr lang="en-US" baseline="0" dirty="0" smtClean="0"/>
                        <a:t> about your future.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Talk about what you do on the weekends</a:t>
                      </a:r>
                      <a:endParaRPr lang="en-US" dirty="0"/>
                    </a:p>
                  </a:txBody>
                  <a:tcPr marL="91441" marR="91441"/>
                </a:tc>
              </a:tr>
              <a:tr h="1295400">
                <a:tc>
                  <a:txBody>
                    <a:bodyPr/>
                    <a:lstStyle/>
                    <a:p>
                      <a:r>
                        <a:rPr lang="en-US" dirty="0" smtClean="0"/>
                        <a:t>Put photos</a:t>
                      </a:r>
                      <a:r>
                        <a:rPr lang="en-US" baseline="0" dirty="0" smtClean="0"/>
                        <a:t> of your life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photo examples</a:t>
                      </a:r>
                      <a:r>
                        <a:rPr lang="en-US" baseline="0" dirty="0" smtClean="0"/>
                        <a:t> of what kind of music you like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photos of your pets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Talk</a:t>
                      </a:r>
                      <a:r>
                        <a:rPr lang="en-US" baseline="0" dirty="0" smtClean="0"/>
                        <a:t> about the future of your education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r>
                        <a:rPr lang="en-US" baseline="0" dirty="0" smtClean="0"/>
                        <a:t> photos/videos of </a:t>
                      </a:r>
                      <a:r>
                        <a:rPr lang="en-US" baseline="0" smtClean="0"/>
                        <a:t>your weekends. </a:t>
                      </a:r>
                      <a:endParaRPr lang="en-US" dirty="0"/>
                    </a:p>
                  </a:txBody>
                  <a:tcPr marL="91441" marR="9144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4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107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Color Scheme </vt:lpstr>
      <vt:lpstr>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</cp:revision>
  <dcterms:created xsi:type="dcterms:W3CDTF">2016-10-24T17:19:25Z</dcterms:created>
  <dcterms:modified xsi:type="dcterms:W3CDTF">2016-11-01T18:17:51Z</dcterms:modified>
</cp:coreProperties>
</file>