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D12C-B1AA-421C-94CD-93257892B15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753C-4908-487A-8E73-0AD92F3A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D12C-B1AA-421C-94CD-93257892B15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753C-4908-487A-8E73-0AD92F3A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7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D12C-B1AA-421C-94CD-93257892B15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753C-4908-487A-8E73-0AD92F3A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D12C-B1AA-421C-94CD-93257892B15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753C-4908-487A-8E73-0AD92F3A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5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D12C-B1AA-421C-94CD-93257892B15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753C-4908-487A-8E73-0AD92F3A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0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D12C-B1AA-421C-94CD-93257892B15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753C-4908-487A-8E73-0AD92F3A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D12C-B1AA-421C-94CD-93257892B15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753C-4908-487A-8E73-0AD92F3A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9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D12C-B1AA-421C-94CD-93257892B15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753C-4908-487A-8E73-0AD92F3A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1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D12C-B1AA-421C-94CD-93257892B15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753C-4908-487A-8E73-0AD92F3A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6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D12C-B1AA-421C-94CD-93257892B15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753C-4908-487A-8E73-0AD92F3A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5D12C-B1AA-421C-94CD-93257892B15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753C-4908-487A-8E73-0AD92F3A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6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D12C-B1AA-421C-94CD-93257892B15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6753C-4908-487A-8E73-0AD92F3A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50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liparting.com/santa-clipart/" TargetMode="External"/><Relationship Id="rId2" Type="http://schemas.openxmlformats.org/officeDocument/2006/relationships/hyperlink" Target="http://ftp.psycko.com:7997/WEB/share/resize/AR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447800"/>
            <a:ext cx="9144000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0200" y="5334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Banner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1490382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Navigation bar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981200"/>
            <a:ext cx="9144000" cy="4876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0" y="248322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Slideshow of Christmas decorations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4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524000"/>
            <a:ext cx="9144000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47900" y="381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Banner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62300" y="1524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Navigation Bar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2895600"/>
            <a:ext cx="19431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90800" y="2895600"/>
            <a:ext cx="17526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24400" y="2895600"/>
            <a:ext cx="18288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96100" y="2895600"/>
            <a:ext cx="17907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3962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Christmas Trees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67000" y="401706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Christmas Trees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38700" y="401706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Christmas Trees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91350" y="401706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Christmas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524000"/>
            <a:ext cx="9144000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47900" y="381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Banner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62300" y="1524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Navigation Bar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2895600"/>
            <a:ext cx="19431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90800" y="2895600"/>
            <a:ext cx="17526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24400" y="2895600"/>
            <a:ext cx="18288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96100" y="2895600"/>
            <a:ext cx="17907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200" y="3962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Christmas Tree Ornaments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67000" y="401706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Christmas Tree</a:t>
            </a:r>
          </a:p>
          <a:p>
            <a:pPr algn="ctr"/>
            <a:r>
              <a:rPr lang="en-US" dirty="0" smtClean="0"/>
              <a:t>Ornaments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38700" y="401706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Christmas Tree</a:t>
            </a:r>
          </a:p>
          <a:p>
            <a:pPr algn="ctr"/>
            <a:r>
              <a:rPr lang="en-US" dirty="0" smtClean="0"/>
              <a:t>Ornaments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91350" y="401706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Christmas Tree</a:t>
            </a:r>
          </a:p>
          <a:p>
            <a:pPr algn="ctr"/>
            <a:r>
              <a:rPr lang="en-US" dirty="0" smtClean="0"/>
              <a:t>Ornaments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2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524000"/>
            <a:ext cx="9144000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47900" y="381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Banner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62300" y="1524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Navigation Bar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2895600"/>
            <a:ext cx="19431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90800" y="2895600"/>
            <a:ext cx="17526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2895600"/>
            <a:ext cx="18288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96100" y="2895600"/>
            <a:ext cx="17907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3962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Christmas</a:t>
            </a:r>
          </a:p>
          <a:p>
            <a:pPr algn="ctr"/>
            <a:r>
              <a:rPr lang="en-US" dirty="0" smtClean="0"/>
              <a:t>Mugs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401706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Christmas </a:t>
            </a:r>
          </a:p>
          <a:p>
            <a:pPr algn="ctr"/>
            <a:r>
              <a:rPr lang="en-US" dirty="0" smtClean="0"/>
              <a:t>Mugs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38700" y="401706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Christmas </a:t>
            </a:r>
          </a:p>
          <a:p>
            <a:pPr algn="ctr"/>
            <a:r>
              <a:rPr lang="en-US" dirty="0" smtClean="0"/>
              <a:t>Mugs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91350" y="401706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Christmas </a:t>
            </a:r>
          </a:p>
          <a:p>
            <a:pPr algn="ctr"/>
            <a:r>
              <a:rPr lang="en-US" dirty="0" smtClean="0"/>
              <a:t>Mugs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5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http://ftp.psycko.com:7997/WEB/share/resize/ART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0-ARTISTS/Thomas</a:t>
            </a:r>
          </a:p>
          <a:p>
            <a:r>
              <a:rPr lang="en-US" dirty="0" smtClean="0"/>
              <a:t>%20Kinkade/</a:t>
            </a:r>
          </a:p>
          <a:p>
            <a:r>
              <a:rPr lang="en-US" dirty="0">
                <a:hlinkClick r:id="rId3"/>
              </a:rPr>
              <a:t>http://cliparting.com/santa-clipart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/>
              <a:t>http://www.clipartkid.com/christmas-quotes-cliparts/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4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60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</cp:revision>
  <dcterms:created xsi:type="dcterms:W3CDTF">2016-12-12T18:31:33Z</dcterms:created>
  <dcterms:modified xsi:type="dcterms:W3CDTF">2016-12-14T19:19:28Z</dcterms:modified>
</cp:coreProperties>
</file>