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7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D988-A1F8-4B94-ACD8-6955039AFCE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D734-06E9-4EB9-A6A4-941EE590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6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762000"/>
            <a:ext cx="6019800" cy="685800"/>
          </a:xfrm>
          <a:prstGeom prst="rect">
            <a:avLst/>
          </a:prstGeom>
          <a:ln>
            <a:noFill/>
          </a:ln>
          <a:effectLst>
            <a:glow rad="101600">
              <a:srgbClr val="666699">
                <a:alpha val="6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819542"/>
            <a:ext cx="7505700" cy="2209800"/>
            <a:chOff x="838200" y="1819542"/>
            <a:chExt cx="7505700" cy="2209800"/>
          </a:xfrm>
        </p:grpSpPr>
        <p:sp>
          <p:nvSpPr>
            <p:cNvPr id="7" name="Oval 6"/>
            <p:cNvSpPr/>
            <p:nvPr/>
          </p:nvSpPr>
          <p:spPr>
            <a:xfrm>
              <a:off x="344805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1"/>
              <a:endCxn id="7" idx="5"/>
            </p:cNvCxnSpPr>
            <p:nvPr/>
          </p:nvCxnSpPr>
          <p:spPr>
            <a:xfrm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7" idx="7"/>
            </p:cNvCxnSpPr>
            <p:nvPr/>
          </p:nvCxnSpPr>
          <p:spPr>
            <a:xfrm flipV="1"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838200" y="1819542"/>
              <a:ext cx="2247900" cy="2209800"/>
              <a:chOff x="838200" y="1819542"/>
              <a:chExt cx="2247900" cy="2209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38200" y="1819542"/>
                <a:ext cx="2247900" cy="2209800"/>
              </a:xfrm>
              <a:prstGeom prst="ellipse">
                <a:avLst/>
              </a:prstGeom>
              <a:effectLst>
                <a:glow rad="63500">
                  <a:srgbClr val="666699">
                    <a:alpha val="60000"/>
                  </a:srgbClr>
                </a:glo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5"/>
              </p:cNvCxnSpPr>
              <p:nvPr/>
            </p:nvCxnSpPr>
            <p:spPr>
              <a:xfrm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3"/>
                <a:endCxn id="14" idx="7"/>
              </p:cNvCxnSpPr>
              <p:nvPr/>
            </p:nvCxnSpPr>
            <p:spPr>
              <a:xfrm flipV="1"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609600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1"/>
              <a:endCxn id="11" idx="5"/>
            </p:cNvCxnSpPr>
            <p:nvPr/>
          </p:nvCxnSpPr>
          <p:spPr>
            <a:xfrm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3"/>
              <a:endCxn id="11" idx="7"/>
            </p:cNvCxnSpPr>
            <p:nvPr/>
          </p:nvCxnSpPr>
          <p:spPr>
            <a:xfrm flipV="1"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838200" y="4419600"/>
            <a:ext cx="75057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762000"/>
            <a:ext cx="6019800" cy="685800"/>
          </a:xfrm>
          <a:prstGeom prst="rect">
            <a:avLst/>
          </a:prstGeom>
          <a:ln>
            <a:noFill/>
          </a:ln>
          <a:effectLst>
            <a:glow rad="101600">
              <a:srgbClr val="666699">
                <a:alpha val="6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819542"/>
            <a:ext cx="7505700" cy="2209800"/>
            <a:chOff x="838200" y="1819542"/>
            <a:chExt cx="7505700" cy="2209800"/>
          </a:xfrm>
        </p:grpSpPr>
        <p:sp>
          <p:nvSpPr>
            <p:cNvPr id="7" name="Oval 6"/>
            <p:cNvSpPr/>
            <p:nvPr/>
          </p:nvSpPr>
          <p:spPr>
            <a:xfrm>
              <a:off x="344805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1"/>
              <a:endCxn id="7" idx="5"/>
            </p:cNvCxnSpPr>
            <p:nvPr/>
          </p:nvCxnSpPr>
          <p:spPr>
            <a:xfrm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7" idx="7"/>
            </p:cNvCxnSpPr>
            <p:nvPr/>
          </p:nvCxnSpPr>
          <p:spPr>
            <a:xfrm flipV="1"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838200" y="1819542"/>
              <a:ext cx="2247900" cy="2209800"/>
              <a:chOff x="838200" y="1819542"/>
              <a:chExt cx="2247900" cy="2209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38200" y="1819542"/>
                <a:ext cx="2247900" cy="2209800"/>
              </a:xfrm>
              <a:prstGeom prst="ellipse">
                <a:avLst/>
              </a:prstGeom>
              <a:effectLst>
                <a:glow rad="63500">
                  <a:srgbClr val="666699">
                    <a:alpha val="60000"/>
                  </a:srgbClr>
                </a:glo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5"/>
              </p:cNvCxnSpPr>
              <p:nvPr/>
            </p:nvCxnSpPr>
            <p:spPr>
              <a:xfrm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3"/>
                <a:endCxn id="14" idx="7"/>
              </p:cNvCxnSpPr>
              <p:nvPr/>
            </p:nvCxnSpPr>
            <p:spPr>
              <a:xfrm flipV="1"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609600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1"/>
              <a:endCxn id="11" idx="5"/>
            </p:cNvCxnSpPr>
            <p:nvPr/>
          </p:nvCxnSpPr>
          <p:spPr>
            <a:xfrm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3"/>
              <a:endCxn id="11" idx="7"/>
            </p:cNvCxnSpPr>
            <p:nvPr/>
          </p:nvCxnSpPr>
          <p:spPr>
            <a:xfrm flipV="1"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838200" y="4419600"/>
            <a:ext cx="22479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48050" y="4429897"/>
            <a:ext cx="22479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0" y="4419600"/>
            <a:ext cx="22479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762000"/>
            <a:ext cx="6019800" cy="685800"/>
          </a:xfrm>
          <a:prstGeom prst="rect">
            <a:avLst/>
          </a:prstGeom>
          <a:ln>
            <a:noFill/>
          </a:ln>
          <a:effectLst>
            <a:glow rad="101600">
              <a:srgbClr val="666699">
                <a:alpha val="6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Travel and Culture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819542"/>
            <a:ext cx="7505700" cy="2209800"/>
            <a:chOff x="838200" y="1819542"/>
            <a:chExt cx="7505700" cy="2209800"/>
          </a:xfrm>
        </p:grpSpPr>
        <p:sp>
          <p:nvSpPr>
            <p:cNvPr id="7" name="Oval 6"/>
            <p:cNvSpPr/>
            <p:nvPr/>
          </p:nvSpPr>
          <p:spPr>
            <a:xfrm>
              <a:off x="344805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1"/>
              <a:endCxn id="7" idx="5"/>
            </p:cNvCxnSpPr>
            <p:nvPr/>
          </p:nvCxnSpPr>
          <p:spPr>
            <a:xfrm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7" idx="7"/>
            </p:cNvCxnSpPr>
            <p:nvPr/>
          </p:nvCxnSpPr>
          <p:spPr>
            <a:xfrm flipV="1"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838200" y="1819542"/>
              <a:ext cx="2247900" cy="2209800"/>
              <a:chOff x="838200" y="1819542"/>
              <a:chExt cx="2247900" cy="2209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38200" y="1819542"/>
                <a:ext cx="2247900" cy="2209800"/>
              </a:xfrm>
              <a:prstGeom prst="ellipse">
                <a:avLst/>
              </a:prstGeom>
              <a:effectLst>
                <a:glow rad="63500">
                  <a:srgbClr val="666699">
                    <a:alpha val="60000"/>
                  </a:srgbClr>
                </a:glo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5"/>
              </p:cNvCxnSpPr>
              <p:nvPr/>
            </p:nvCxnSpPr>
            <p:spPr>
              <a:xfrm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3"/>
                <a:endCxn id="14" idx="7"/>
              </p:cNvCxnSpPr>
              <p:nvPr/>
            </p:nvCxnSpPr>
            <p:spPr>
              <a:xfrm flipV="1"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609600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1"/>
              <a:endCxn id="11" idx="5"/>
            </p:cNvCxnSpPr>
            <p:nvPr/>
          </p:nvCxnSpPr>
          <p:spPr>
            <a:xfrm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3"/>
              <a:endCxn id="11" idx="7"/>
            </p:cNvCxnSpPr>
            <p:nvPr/>
          </p:nvCxnSpPr>
          <p:spPr>
            <a:xfrm flipV="1"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838200" y="4419600"/>
            <a:ext cx="22479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48050" y="4429897"/>
            <a:ext cx="22479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0" y="4419600"/>
            <a:ext cx="22479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6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762000"/>
            <a:ext cx="6019800" cy="685800"/>
          </a:xfrm>
          <a:prstGeom prst="rect">
            <a:avLst/>
          </a:prstGeom>
          <a:ln>
            <a:noFill/>
          </a:ln>
          <a:effectLst>
            <a:glow rad="101600">
              <a:srgbClr val="666699">
                <a:alpha val="6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and Technology Career Field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200" y="4419600"/>
            <a:ext cx="7505700" cy="1981200"/>
          </a:xfrm>
          <a:prstGeom prst="rect">
            <a:avLst/>
          </a:prstGeom>
          <a:effectLst>
            <a:glow rad="101600">
              <a:srgbClr val="666699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Description and Information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38200" y="1819542"/>
            <a:ext cx="7505700" cy="2209800"/>
            <a:chOff x="838200" y="1819542"/>
            <a:chExt cx="7505700" cy="2209800"/>
          </a:xfrm>
        </p:grpSpPr>
        <p:sp>
          <p:nvSpPr>
            <p:cNvPr id="6" name="Oval 5"/>
            <p:cNvSpPr/>
            <p:nvPr/>
          </p:nvSpPr>
          <p:spPr>
            <a:xfrm>
              <a:off x="344805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1"/>
              <a:endCxn id="6" idx="5"/>
            </p:cNvCxnSpPr>
            <p:nvPr/>
          </p:nvCxnSpPr>
          <p:spPr>
            <a:xfrm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3"/>
              <a:endCxn id="6" idx="7"/>
            </p:cNvCxnSpPr>
            <p:nvPr/>
          </p:nvCxnSpPr>
          <p:spPr>
            <a:xfrm flipV="1">
              <a:off x="377724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838200" y="1819542"/>
              <a:ext cx="2247900" cy="2209800"/>
              <a:chOff x="838200" y="1819542"/>
              <a:chExt cx="2247900" cy="22098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38200" y="1819542"/>
                <a:ext cx="2247900" cy="2209800"/>
              </a:xfrm>
              <a:prstGeom prst="ellipse">
                <a:avLst/>
              </a:prstGeom>
              <a:effectLst>
                <a:glow rad="63500">
                  <a:srgbClr val="666699">
                    <a:alpha val="60000"/>
                  </a:srgbClr>
                </a:glo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1" idx="1"/>
                <a:endCxn id="31" idx="5"/>
              </p:cNvCxnSpPr>
              <p:nvPr/>
            </p:nvCxnSpPr>
            <p:spPr>
              <a:xfrm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3"/>
                <a:endCxn id="31" idx="7"/>
              </p:cNvCxnSpPr>
              <p:nvPr/>
            </p:nvCxnSpPr>
            <p:spPr>
              <a:xfrm flipV="1">
                <a:off x="1167397" y="2143160"/>
                <a:ext cx="1589506" cy="1562564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/>
            <p:cNvSpPr/>
            <p:nvPr/>
          </p:nvSpPr>
          <p:spPr>
            <a:xfrm>
              <a:off x="6096000" y="1819542"/>
              <a:ext cx="2247900" cy="2209800"/>
            </a:xfrm>
            <a:prstGeom prst="ellipse">
              <a:avLst/>
            </a:prstGeom>
            <a:effectLst>
              <a:glow rad="63500">
                <a:srgbClr val="666699">
                  <a:alpha val="60000"/>
                </a:srgb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1"/>
              <a:endCxn id="34" idx="5"/>
            </p:cNvCxnSpPr>
            <p:nvPr/>
          </p:nvCxnSpPr>
          <p:spPr>
            <a:xfrm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3"/>
              <a:endCxn id="34" idx="7"/>
            </p:cNvCxnSpPr>
            <p:nvPr/>
          </p:nvCxnSpPr>
          <p:spPr>
            <a:xfrm flipV="1">
              <a:off x="6425197" y="2143160"/>
              <a:ext cx="1589506" cy="156256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78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51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2016-10-25T17:12:35Z</dcterms:created>
  <dcterms:modified xsi:type="dcterms:W3CDTF">2016-10-27T18:19:18Z</dcterms:modified>
</cp:coreProperties>
</file>