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4699C-F4A5-4856-8274-5EC5B54425B9}">
          <p14:sldIdLst>
            <p14:sldId id="256"/>
            <p14:sldId id="257"/>
            <p14:sldId id="258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35E1-5FA9-4DFF-9DBF-5767CDD62490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E69A-7931-4DA6-9A0C-71B6734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pPr algn="l"/>
            <a:r>
              <a:rPr lang="en-US" dirty="0" smtClean="0"/>
              <a:t>Summarize the pages in this website, Career Page, Music/Band Page, Hobbies, and Home Page shall all be included.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00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Programmer would be a job I could describe and give info on.</a:t>
            </a:r>
          </a:p>
          <a:p>
            <a:r>
              <a:rPr lang="en-US" dirty="0" smtClean="0"/>
              <a:t>Web Developer would be a job I could describe and give info on.</a:t>
            </a:r>
          </a:p>
          <a:p>
            <a:r>
              <a:rPr lang="en-US" dirty="0" smtClean="0"/>
              <a:t>Computer Programming would be a job I could describe and give info 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0668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Hobbies!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Gaming</a:t>
            </a:r>
          </a:p>
          <a:p>
            <a:r>
              <a:rPr lang="en-US" dirty="0" err="1" smtClean="0"/>
              <a:t>Youtube</a:t>
            </a:r>
            <a:endParaRPr lang="en-US" dirty="0"/>
          </a:p>
          <a:p>
            <a:r>
              <a:rPr lang="en-US" dirty="0" smtClean="0"/>
              <a:t>GFX (Graphic Design Stuff) Editor… </a:t>
            </a:r>
            <a:r>
              <a:rPr lang="en-US" dirty="0" err="1" smtClean="0"/>
              <a:t>Ish</a:t>
            </a:r>
            <a:r>
              <a:rPr lang="en-US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3228886" y="4343400"/>
            <a:ext cx="3200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GFX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66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Music/Band (Favorites)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/>
          <a:lstStyle/>
          <a:p>
            <a:r>
              <a:rPr lang="en-US" dirty="0" smtClean="0"/>
              <a:t>	Twenty One Pilots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Songs</a:t>
            </a:r>
          </a:p>
          <a:p>
            <a:r>
              <a:rPr lang="en-US" b="1" dirty="0" smtClean="0"/>
              <a:t>We don’t Believe What’s on TV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5"/>
          </a:xfrm>
        </p:spPr>
        <p:txBody>
          <a:bodyPr/>
          <a:lstStyle/>
          <a:p>
            <a:r>
              <a:rPr lang="en-US" dirty="0" smtClean="0"/>
              <a:t>	Panic At The Disco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Songs</a:t>
            </a:r>
          </a:p>
          <a:p>
            <a:r>
              <a:rPr lang="en-US" b="1" dirty="0" smtClean="0"/>
              <a:t>Emperor's New Clothes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90600" y="1219200"/>
            <a:ext cx="731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4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Family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2827136"/>
              </p:ext>
            </p:extLst>
          </p:nvPr>
        </p:nvGraphicFramePr>
        <p:xfrm>
          <a:off x="502778" y="2362200"/>
          <a:ext cx="8184022" cy="279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22"/>
                <a:gridCol w="2209800"/>
                <a:gridCol w="1752600"/>
                <a:gridCol w="1600200"/>
                <a:gridCol w="914400"/>
              </a:tblGrid>
              <a:tr h="838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Member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What they are to 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Where they 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Think</a:t>
                      </a:r>
                      <a:r>
                        <a:rPr lang="en-US" baseline="0" dirty="0" smtClean="0"/>
                        <a:t> for Later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Later.</a:t>
                      </a:r>
                      <a:endParaRPr lang="en-US" dirty="0"/>
                    </a:p>
                  </a:txBody>
                  <a:tcPr/>
                </a:tc>
              </a:tr>
              <a:tr h="9574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049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600200"/>
            <a:ext cx="822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123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Home Page</vt:lpstr>
      <vt:lpstr>Career Page</vt:lpstr>
      <vt:lpstr>Hobbies!</vt:lpstr>
      <vt:lpstr>Music/Band (Favorites)</vt:lpstr>
      <vt:lpstr>  Family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Administrator</dc:creator>
  <cp:lastModifiedBy>Administrator</cp:lastModifiedBy>
  <cp:revision>15</cp:revision>
  <cp:lastPrinted>2016-10-27T17:22:12Z</cp:lastPrinted>
  <dcterms:created xsi:type="dcterms:W3CDTF">2016-10-26T14:31:36Z</dcterms:created>
  <dcterms:modified xsi:type="dcterms:W3CDTF">2016-10-27T17:25:35Z</dcterms:modified>
</cp:coreProperties>
</file>