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2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7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FB27-27F9-47ED-B13A-84C139F8CA06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68AC-C64A-4D7C-9AB8-8CB3C7EFD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4600" y="3575347"/>
            <a:ext cx="2133600" cy="252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3575347"/>
            <a:ext cx="2133600" cy="252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3575346"/>
            <a:ext cx="2133600" cy="252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3500" y="838200"/>
            <a:ext cx="6477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3500" y="2819400"/>
            <a:ext cx="6477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00" y="609600"/>
            <a:ext cx="6629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Volleyball 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3733800"/>
            <a:ext cx="70104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42032" y="3195237"/>
            <a:ext cx="5262074" cy="29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093150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1093150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3733800"/>
            <a:ext cx="6858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381000"/>
            <a:ext cx="7772399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5699" y="2514600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399" y="2514600"/>
            <a:ext cx="1905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1" y="4724400"/>
            <a:ext cx="777239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2016-10-26T16:26:56Z</dcterms:created>
  <dcterms:modified xsi:type="dcterms:W3CDTF">2016-10-26T17:50:07Z</dcterms:modified>
</cp:coreProperties>
</file>