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3" r:id="rId6"/>
    <p:sldId id="264" r:id="rId7"/>
    <p:sldId id="265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02" y="-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315C-57E8-4DC7-A3DB-5C1E7DAC16D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1103-0E58-468A-BC28-82F969F33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315C-57E8-4DC7-A3DB-5C1E7DAC16D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1103-0E58-468A-BC28-82F969F33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0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315C-57E8-4DC7-A3DB-5C1E7DAC16D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1103-0E58-468A-BC28-82F969F33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4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315C-57E8-4DC7-A3DB-5C1E7DAC16D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1103-0E58-468A-BC28-82F969F33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4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315C-57E8-4DC7-A3DB-5C1E7DAC16D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1103-0E58-468A-BC28-82F969F33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2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315C-57E8-4DC7-A3DB-5C1E7DAC16D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1103-0E58-468A-BC28-82F969F33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5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315C-57E8-4DC7-A3DB-5C1E7DAC16D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1103-0E58-468A-BC28-82F969F33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0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315C-57E8-4DC7-A3DB-5C1E7DAC16D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1103-0E58-468A-BC28-82F969F33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9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315C-57E8-4DC7-A3DB-5C1E7DAC16D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1103-0E58-468A-BC28-82F969F33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8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315C-57E8-4DC7-A3DB-5C1E7DAC16D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1103-0E58-468A-BC28-82F969F33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3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315C-57E8-4DC7-A3DB-5C1E7DAC16D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1103-0E58-468A-BC28-82F969F33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6315C-57E8-4DC7-A3DB-5C1E7DAC16D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E1103-0E58-468A-BC28-82F969F33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8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095" y="12032"/>
            <a:ext cx="2667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47659" y="3030224"/>
            <a:ext cx="4892625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4339389"/>
            <a:ext cx="1905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4600" y="4315326"/>
            <a:ext cx="1905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51471" y="4343400"/>
            <a:ext cx="1905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0400" y="4343400"/>
            <a:ext cx="1905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987" y="6019800"/>
            <a:ext cx="1981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our emails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93619" y="60198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Sign up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28600" y="4802605"/>
            <a:ext cx="1905000" cy="300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Ornaments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60007" y="4802605"/>
            <a:ext cx="1905000" cy="300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Christmas Trees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14600" y="4798594"/>
            <a:ext cx="1905000" cy="300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Stockings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02162" y="4802605"/>
            <a:ext cx="1905000" cy="300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Wrapping Paper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76200" y="1455008"/>
            <a:ext cx="914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 ornaments  stockings  </a:t>
            </a:r>
            <a:r>
              <a:rPr lang="en-US" dirty="0" err="1" smtClean="0"/>
              <a:t>christmas</a:t>
            </a:r>
            <a:r>
              <a:rPr lang="en-US" dirty="0" smtClean="0"/>
              <a:t> trees wrapping paper  place an order  index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" y="6477000"/>
            <a:ext cx="9067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6200" y="6522990"/>
            <a:ext cx="21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Mattie Ward  2016©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450190" y="1979141"/>
            <a:ext cx="4487562" cy="826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The Christmas Store is a small shop  located in Gatlinburg, TN. Our focus is on supplying </a:t>
            </a:r>
          </a:p>
          <a:p>
            <a:pPr algn="ctr"/>
            <a:r>
              <a:rPr lang="en-US" sz="800" dirty="0" err="1" smtClean="0"/>
              <a:t>familys</a:t>
            </a:r>
            <a:r>
              <a:rPr lang="en-US" sz="800" dirty="0" smtClean="0"/>
              <a:t> </a:t>
            </a:r>
            <a:r>
              <a:rPr lang="en-US" sz="800" dirty="0"/>
              <a:t>with all they need to </a:t>
            </a:r>
            <a:r>
              <a:rPr lang="en-US" sz="800" dirty="0" err="1"/>
              <a:t>continure</a:t>
            </a:r>
            <a:r>
              <a:rPr lang="en-US" sz="800" dirty="0"/>
              <a:t> their favorite Christmas </a:t>
            </a:r>
            <a:r>
              <a:rPr lang="en-US" sz="800" dirty="0" err="1"/>
              <a:t>tradions</a:t>
            </a:r>
            <a:r>
              <a:rPr lang="en-US" sz="800" dirty="0"/>
              <a:t>. We carry many items</a:t>
            </a:r>
          </a:p>
          <a:p>
            <a:pPr algn="ctr"/>
            <a:r>
              <a:rPr lang="en-US" sz="800" dirty="0" smtClean="0"/>
              <a:t>in </a:t>
            </a:r>
            <a:r>
              <a:rPr lang="en-US" sz="800" dirty="0"/>
              <a:t>our store but our main focus is on our Trees, Stockings, Wrapping Paper, and our large amount </a:t>
            </a:r>
          </a:p>
          <a:p>
            <a:pPr algn="ctr"/>
            <a:r>
              <a:rPr lang="en-US" sz="800" dirty="0" smtClean="0"/>
              <a:t>of </a:t>
            </a:r>
            <a:r>
              <a:rPr lang="en-US" sz="800" dirty="0" err="1"/>
              <a:t>coustom</a:t>
            </a:r>
            <a:r>
              <a:rPr lang="en-US" sz="800" dirty="0"/>
              <a:t> Christmas ornaments.</a:t>
            </a:r>
          </a:p>
        </p:txBody>
      </p:sp>
    </p:spTree>
    <p:extLst>
      <p:ext uri="{BB962C8B-B14F-4D97-AF65-F5344CB8AC3E}">
        <p14:creationId xmlns:p14="http://schemas.microsoft.com/office/powerpoint/2010/main" val="344319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ornaments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095" y="12032"/>
            <a:ext cx="2667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248400"/>
            <a:ext cx="1981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our emails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47900" y="62484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Sign up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-14416" y="1447800"/>
            <a:ext cx="914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 ornaments  stockings  </a:t>
            </a:r>
            <a:r>
              <a:rPr lang="en-US" dirty="0" err="1"/>
              <a:t>christmas</a:t>
            </a:r>
            <a:r>
              <a:rPr lang="en-US" dirty="0"/>
              <a:t> trees wrapping paper  place an order  index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362200" y="38862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98516" y="3927389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66449" y="5099222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798516" y="51054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166449" y="38862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79032" y="2514600"/>
            <a:ext cx="67828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 hand craft our ornaments </a:t>
            </a:r>
            <a:r>
              <a:rPr lang="en-US" sz="1400" dirty="0" err="1"/>
              <a:t>indiviudually</a:t>
            </a:r>
            <a:r>
              <a:rPr lang="en-US" sz="1400" dirty="0"/>
              <a:t>. Each ornament is designed </a:t>
            </a:r>
            <a:r>
              <a:rPr lang="en-US" sz="1400" dirty="0" err="1"/>
              <a:t>orignally.Made</a:t>
            </a:r>
            <a:r>
              <a:rPr lang="en-US" sz="1400" dirty="0"/>
              <a:t> with</a:t>
            </a:r>
          </a:p>
          <a:p>
            <a:pPr algn="ctr"/>
            <a:r>
              <a:rPr lang="en-US" sz="1400" dirty="0" smtClean="0"/>
              <a:t>exceptional </a:t>
            </a:r>
            <a:r>
              <a:rPr lang="en-US" sz="1400" dirty="0"/>
              <a:t>quality to within stand many years and memories to come. Our ornaments have a </a:t>
            </a:r>
            <a:r>
              <a:rPr lang="en-US" sz="1400" dirty="0" smtClean="0"/>
              <a:t>classy but </a:t>
            </a:r>
            <a:r>
              <a:rPr lang="en-US" sz="1400" dirty="0"/>
              <a:t>yet still fun and festive look to them.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2335373" y="5154827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8100" y="6503773"/>
            <a:ext cx="9067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75824" y="6503773"/>
            <a:ext cx="21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Mattie Ward  2016©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6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tockings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095" y="12032"/>
            <a:ext cx="2667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8876" y="6098060"/>
            <a:ext cx="1981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our emails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02476" y="6108357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Sign up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0" y="1425146"/>
            <a:ext cx="914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Home  </a:t>
            </a:r>
            <a:r>
              <a:rPr lang="en-US" dirty="0"/>
              <a:t>ornaments  stockings  </a:t>
            </a:r>
            <a:r>
              <a:rPr lang="en-US" dirty="0" err="1"/>
              <a:t>christmas</a:t>
            </a:r>
            <a:r>
              <a:rPr lang="en-US" dirty="0"/>
              <a:t> trees wrapping paper  place an order  index</a:t>
            </a:r>
          </a:p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71613" y="3768811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72889" y="3789406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217419" y="3768811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22070" y="483973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150076" y="483973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18171" y="2514600"/>
            <a:ext cx="6782829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hand specially make our stockings </a:t>
            </a:r>
            <a:r>
              <a:rPr lang="en-US" sz="1200" dirty="0" err="1"/>
              <a:t>indiviudually</a:t>
            </a:r>
            <a:r>
              <a:rPr lang="en-US" sz="1200" dirty="0"/>
              <a:t>. Each stocking is designed </a:t>
            </a:r>
            <a:r>
              <a:rPr lang="en-US" sz="1200" dirty="0" err="1"/>
              <a:t>orignally.Made</a:t>
            </a:r>
            <a:r>
              <a:rPr lang="en-US" sz="1200" dirty="0"/>
              <a:t> with</a:t>
            </a:r>
          </a:p>
          <a:p>
            <a:pPr algn="ctr"/>
            <a:r>
              <a:rPr lang="en-US" sz="1200" dirty="0" smtClean="0"/>
              <a:t>exceptional </a:t>
            </a:r>
            <a:r>
              <a:rPr lang="en-US" sz="1200" dirty="0"/>
              <a:t>quality to within stand many years and memories to come. Our stockings have a </a:t>
            </a:r>
            <a:r>
              <a:rPr lang="en-US" sz="1200" dirty="0" smtClean="0"/>
              <a:t>classy</a:t>
            </a:r>
          </a:p>
          <a:p>
            <a:pPr algn="ctr"/>
            <a:r>
              <a:rPr lang="en-US" sz="1200" dirty="0" smtClean="0"/>
              <a:t>but </a:t>
            </a:r>
            <a:r>
              <a:rPr lang="en-US" sz="1200" dirty="0"/>
              <a:t>yet still fun and festive look to them. Each stocking is also </a:t>
            </a:r>
            <a:r>
              <a:rPr lang="en-US" sz="1200" dirty="0" err="1"/>
              <a:t>machiene</a:t>
            </a:r>
            <a:r>
              <a:rPr lang="en-US" sz="1200" dirty="0"/>
              <a:t> washable. You are also </a:t>
            </a:r>
          </a:p>
          <a:p>
            <a:pPr algn="ctr"/>
            <a:r>
              <a:rPr lang="en-US" sz="1200" dirty="0" smtClean="0"/>
              <a:t>able </a:t>
            </a:r>
            <a:r>
              <a:rPr lang="en-US" sz="1200" dirty="0"/>
              <a:t>to monogram to customer your stocking how you want.</a:t>
            </a:r>
            <a:endParaRPr lang="en-US" sz="1200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5672889" y="4969476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8100" y="6503773"/>
            <a:ext cx="9067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502870" y="6503773"/>
            <a:ext cx="21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Mattie Ward  2016©</a:t>
            </a:r>
          </a:p>
        </p:txBody>
      </p:sp>
    </p:spTree>
    <p:extLst>
      <p:ext uri="{BB962C8B-B14F-4D97-AF65-F5344CB8AC3E}">
        <p14:creationId xmlns:p14="http://schemas.microsoft.com/office/powerpoint/2010/main" val="88170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Artificial Christmas Trees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095" y="12032"/>
            <a:ext cx="2667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248400"/>
            <a:ext cx="1981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our emails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47900" y="62484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Sign up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-63898" y="1442651"/>
            <a:ext cx="914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Home  </a:t>
            </a:r>
            <a:r>
              <a:rPr lang="en-US" dirty="0"/>
              <a:t>ornaments  stockings  </a:t>
            </a:r>
            <a:r>
              <a:rPr lang="en-US" dirty="0" err="1"/>
              <a:t>christmas</a:t>
            </a:r>
            <a:r>
              <a:rPr lang="en-US" dirty="0"/>
              <a:t> trees wrapping paper  place an order  index</a:t>
            </a:r>
          </a:p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667000" y="3326027"/>
            <a:ext cx="990600" cy="124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72889" y="3352801"/>
            <a:ext cx="990600" cy="126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741551" y="4876800"/>
            <a:ext cx="990600" cy="1231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93005" y="4852086"/>
            <a:ext cx="990600" cy="125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154092" y="3352801"/>
            <a:ext cx="990600" cy="123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96889" y="2057400"/>
            <a:ext cx="6782829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Our tree's are artificial pre-lit trees with LED and regular lights.</a:t>
            </a:r>
            <a:r>
              <a:rPr lang="en-US" sz="1600" dirty="0"/>
              <a:t> </a:t>
            </a:r>
            <a:r>
              <a:rPr lang="en-US" sz="1100" dirty="0"/>
              <a:t>Our</a:t>
            </a:r>
            <a:r>
              <a:rPr lang="en-US" sz="1600" dirty="0"/>
              <a:t> </a:t>
            </a:r>
            <a:r>
              <a:rPr lang="en-US" sz="1200" dirty="0"/>
              <a:t>trees are mad </a:t>
            </a:r>
            <a:r>
              <a:rPr lang="en-US" sz="1200" dirty="0" err="1"/>
              <a:t>eto</a:t>
            </a:r>
            <a:r>
              <a:rPr lang="en-US" sz="1200" dirty="0"/>
              <a:t> look exactly </a:t>
            </a:r>
          </a:p>
          <a:p>
            <a:pPr algn="ctr"/>
            <a:r>
              <a:rPr lang="en-US" sz="1200" dirty="0"/>
              <a:t>	as if you bought it on a Christmas tree farm, but </a:t>
            </a:r>
            <a:r>
              <a:rPr lang="en-US" sz="1200" dirty="0" err="1"/>
              <a:t>alot</a:t>
            </a:r>
            <a:r>
              <a:rPr lang="en-US" sz="1200" dirty="0"/>
              <a:t> less work for you! Each tree is </a:t>
            </a:r>
            <a:r>
              <a:rPr lang="en-US" sz="1200" dirty="0" err="1"/>
              <a:t>uniuqe</a:t>
            </a:r>
            <a:r>
              <a:rPr lang="en-US" sz="1200" dirty="0"/>
              <a:t> as </a:t>
            </a:r>
            <a:r>
              <a:rPr lang="en-US" sz="1200" dirty="0" smtClean="0"/>
              <a:t>we offer many </a:t>
            </a:r>
            <a:r>
              <a:rPr lang="en-US" sz="1200" dirty="0"/>
              <a:t>different </a:t>
            </a:r>
            <a:r>
              <a:rPr lang="en-US" sz="1200" dirty="0" err="1"/>
              <a:t>stlyes</a:t>
            </a:r>
            <a:r>
              <a:rPr lang="en-US" sz="1200" dirty="0"/>
              <a:t> and sizes. For example small, medium, large, skinny, fuller colored and not colored lights</a:t>
            </a:r>
            <a:r>
              <a:rPr lang="en-US" sz="1100" dirty="0"/>
              <a:t>.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5672889" y="4843850"/>
            <a:ext cx="990600" cy="126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8100" y="6503773"/>
            <a:ext cx="9067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581888" y="6471507"/>
            <a:ext cx="21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Mattie Ward  2016©</a:t>
            </a:r>
          </a:p>
        </p:txBody>
      </p:sp>
    </p:spTree>
    <p:extLst>
      <p:ext uri="{BB962C8B-B14F-4D97-AF65-F5344CB8AC3E}">
        <p14:creationId xmlns:p14="http://schemas.microsoft.com/office/powerpoint/2010/main" val="98912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Wrapping Paper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095" y="12032"/>
            <a:ext cx="2667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19800"/>
            <a:ext cx="1981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our emails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47900" y="60198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Sign up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0" y="1447800"/>
            <a:ext cx="914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 ornaments  stockings  </a:t>
            </a:r>
            <a:r>
              <a:rPr lang="en-US" dirty="0" err="1"/>
              <a:t>christmas</a:t>
            </a:r>
            <a:r>
              <a:rPr lang="en-US" dirty="0"/>
              <a:t> trees wrapping paper  place an order  index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218911" y="346607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09427" y="346607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667000" y="346607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241511" y="4757352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45670" y="4757352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96890" y="2209800"/>
            <a:ext cx="678282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Each pattern of our wrapping paper is </a:t>
            </a:r>
            <a:r>
              <a:rPr lang="en-US" sz="900" dirty="0" err="1"/>
              <a:t>uniquly</a:t>
            </a:r>
            <a:r>
              <a:rPr lang="en-US" sz="900" dirty="0"/>
              <a:t> designed around </a:t>
            </a:r>
            <a:r>
              <a:rPr lang="en-US" sz="900" dirty="0" err="1"/>
              <a:t>christmas</a:t>
            </a:r>
            <a:r>
              <a:rPr lang="en-US" sz="900" dirty="0"/>
              <a:t> and its </a:t>
            </a:r>
            <a:r>
              <a:rPr lang="en-US" sz="900" dirty="0" err="1" smtClean="0"/>
              <a:t>traditon</a:t>
            </a:r>
            <a:r>
              <a:rPr lang="en-US" sz="900" dirty="0" smtClean="0"/>
              <a:t>. We </a:t>
            </a:r>
            <a:r>
              <a:rPr lang="en-US" sz="900" dirty="0"/>
              <a:t>create paper that has a sophisticate </a:t>
            </a:r>
            <a:r>
              <a:rPr lang="en-US" sz="900" dirty="0" err="1"/>
              <a:t>dbut</a:t>
            </a:r>
            <a:r>
              <a:rPr lang="en-US" sz="900" dirty="0"/>
              <a:t> yet still playful look </a:t>
            </a:r>
            <a:r>
              <a:rPr lang="en-US" sz="900" dirty="0" smtClean="0"/>
              <a:t>to cater </a:t>
            </a:r>
            <a:r>
              <a:rPr lang="en-US" sz="900" dirty="0"/>
              <a:t>to all of your holiday party needs. Our </a:t>
            </a:r>
            <a:r>
              <a:rPr lang="en-US" sz="900" dirty="0" smtClean="0"/>
              <a:t>paper </a:t>
            </a:r>
            <a:r>
              <a:rPr lang="en-US" sz="900" dirty="0"/>
              <a:t>is heavy duty so it will not </a:t>
            </a:r>
            <a:r>
              <a:rPr lang="en-US" sz="900" dirty="0" err="1"/>
              <a:t>wrip</a:t>
            </a:r>
            <a:r>
              <a:rPr lang="en-US" sz="900" dirty="0"/>
              <a:t> easily while transporting the gift. </a:t>
            </a:r>
            <a:r>
              <a:rPr lang="en-US" sz="900" dirty="0" smtClean="0"/>
              <a:t>We</a:t>
            </a:r>
          </a:p>
          <a:p>
            <a:pPr algn="ctr"/>
            <a:r>
              <a:rPr lang="en-US" sz="900" dirty="0" smtClean="0"/>
              <a:t>offer </a:t>
            </a:r>
            <a:r>
              <a:rPr lang="en-US" sz="900" dirty="0"/>
              <a:t>a line of children paper </a:t>
            </a:r>
            <a:r>
              <a:rPr lang="en-US" sz="900" dirty="0" smtClean="0"/>
              <a:t>and </a:t>
            </a:r>
            <a:r>
              <a:rPr lang="en-US" sz="900" dirty="0"/>
              <a:t>then a more </a:t>
            </a:r>
            <a:r>
              <a:rPr lang="en-US" sz="900" dirty="0" err="1"/>
              <a:t>sophisticateed</a:t>
            </a:r>
            <a:r>
              <a:rPr lang="en-US" sz="900" dirty="0"/>
              <a:t> </a:t>
            </a:r>
            <a:r>
              <a:rPr lang="en-US" sz="900" dirty="0" err="1"/>
              <a:t>nad</a:t>
            </a:r>
            <a:r>
              <a:rPr lang="en-US" sz="900" dirty="0"/>
              <a:t> calm patterns that would work best with adults. 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5672889" y="4769709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8100" y="6503773"/>
            <a:ext cx="9067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74419" y="6488668"/>
            <a:ext cx="21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Mattie Ward  2016©</a:t>
            </a:r>
          </a:p>
        </p:txBody>
      </p:sp>
    </p:spTree>
    <p:extLst>
      <p:ext uri="{BB962C8B-B14F-4D97-AF65-F5344CB8AC3E}">
        <p14:creationId xmlns:p14="http://schemas.microsoft.com/office/powerpoint/2010/main" val="78971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095" y="12032"/>
            <a:ext cx="2667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248400"/>
            <a:ext cx="1981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our emails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47900" y="62484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Sign up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0" y="1447800"/>
            <a:ext cx="914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Home  </a:t>
            </a:r>
            <a:r>
              <a:rPr lang="en-US" dirty="0"/>
              <a:t>ornaments  stockings  </a:t>
            </a:r>
            <a:r>
              <a:rPr lang="en-US" dirty="0" err="1"/>
              <a:t>christmas</a:t>
            </a:r>
            <a:r>
              <a:rPr lang="en-US" dirty="0"/>
              <a:t> trees wrapping paper  place an order  index</a:t>
            </a:r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2168" y="2329249"/>
            <a:ext cx="23622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71235" y="2817341"/>
            <a:ext cx="95147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806855" y="2817341"/>
            <a:ext cx="95147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meadiu</a:t>
            </a:r>
            <a:r>
              <a:rPr lang="en-US" sz="1600" dirty="0" err="1" smtClean="0"/>
              <a:t>m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5047735" y="2817341"/>
            <a:ext cx="95147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large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18241" y="3291016"/>
            <a:ext cx="23622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Ornaments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753865" y="3801762"/>
            <a:ext cx="95147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Santa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494505" y="3812059"/>
            <a:ext cx="95147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Elf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197154" y="3801762"/>
            <a:ext cx="95147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927335" y="3791465"/>
            <a:ext cx="95147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Gold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667000" y="3756454"/>
            <a:ext cx="95147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50519" y="4217772"/>
            <a:ext cx="23622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Stockings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753865" y="4670854"/>
            <a:ext cx="95147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534665" y="4670854"/>
            <a:ext cx="95147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197154" y="4670854"/>
            <a:ext cx="95147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923270" y="4670854"/>
            <a:ext cx="95147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667000" y="4670854"/>
            <a:ext cx="95147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8100" y="6503773"/>
            <a:ext cx="9067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42843" y="6503773"/>
            <a:ext cx="21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Mattie Ward  2016©</a:t>
            </a:r>
          </a:p>
        </p:txBody>
      </p:sp>
    </p:spTree>
    <p:extLst>
      <p:ext uri="{BB962C8B-B14F-4D97-AF65-F5344CB8AC3E}">
        <p14:creationId xmlns:p14="http://schemas.microsoft.com/office/powerpoint/2010/main" val="291632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095" y="12032"/>
            <a:ext cx="2667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69595" y="1981200"/>
            <a:ext cx="6707605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9195" y="3657600"/>
            <a:ext cx="1676400" cy="91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06362" y="36576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72615" y="3651852"/>
            <a:ext cx="15731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85686" y="3651852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987" y="6019800"/>
            <a:ext cx="1981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our emails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93619" y="60198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Sign up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47135" y="3980447"/>
            <a:ext cx="1676400" cy="272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Ornaments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1127" y="3980447"/>
            <a:ext cx="1564593" cy="296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Christmas Trees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06362" y="3958658"/>
            <a:ext cx="1600200" cy="300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Stockings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36259" y="4004509"/>
            <a:ext cx="1725827" cy="272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Wrapping Paper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76200" y="1455008"/>
            <a:ext cx="914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 ornaments  stockings  </a:t>
            </a:r>
            <a:r>
              <a:rPr lang="en-US" dirty="0" err="1" smtClean="0"/>
              <a:t>christmas</a:t>
            </a:r>
            <a:r>
              <a:rPr lang="en-US" dirty="0" smtClean="0"/>
              <a:t> trees wrapping paper  place an order  index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" y="6477000"/>
            <a:ext cx="9067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6200" y="6522990"/>
            <a:ext cx="21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Mattie Ward  2016©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7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445</Words>
  <Application>Microsoft Office PowerPoint</Application>
  <PresentationFormat>On-screen Show (4:3)</PresentationFormat>
  <Paragraphs>85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10</cp:revision>
  <cp:lastPrinted>2016-12-16T18:57:15Z</cp:lastPrinted>
  <dcterms:created xsi:type="dcterms:W3CDTF">2016-12-12T18:28:18Z</dcterms:created>
  <dcterms:modified xsi:type="dcterms:W3CDTF">2016-12-16T19:17:21Z</dcterms:modified>
</cp:coreProperties>
</file>