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3649F-0A19-4DEF-A3B7-AFFA2A9D904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DD17-34B4-497A-8E4F-720EE9DF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r>
              <a:rPr lang="en-US" baseline="0" dirty="0" smtClean="0"/>
              <a:t> get done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DD17-34B4-497A-8E4F-720EE9DF4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r>
              <a:rPr lang="en-US" baseline="0" dirty="0" smtClean="0"/>
              <a:t> get done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DD17-34B4-497A-8E4F-720EE9DF4AC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r>
              <a:rPr lang="en-US" baseline="0" dirty="0" smtClean="0"/>
              <a:t> get done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DD17-34B4-497A-8E4F-720EE9DF4AC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r>
              <a:rPr lang="en-US" baseline="0" dirty="0" smtClean="0"/>
              <a:t> get done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DD17-34B4-497A-8E4F-720EE9DF4AC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r>
              <a:rPr lang="en-US" baseline="0" dirty="0" smtClean="0"/>
              <a:t> get done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DD17-34B4-497A-8E4F-720EE9DF4AC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9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6A04-A4BC-468E-9139-24634609135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C17C-9D32-4B88-91B6-EA96C6FB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retriever.com/christmas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retriever.com/christmas-fa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ychristmas.com/cultures/usa.shtml" TargetMode="External"/><Relationship Id="rId5" Type="http://schemas.openxmlformats.org/officeDocument/2006/relationships/hyperlink" Target="http://www.whychristmas.com/cultures/france.shtml" TargetMode="External"/><Relationship Id="rId4" Type="http://schemas.openxmlformats.org/officeDocument/2006/relationships/hyperlink" Target="http://www.whychristmas.com/cultures/uk.s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retriever.com/christmas-fac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hychristmas.com/customs/fatherchristmas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retriever.com/christmas-fac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retriever.com/christmas-fa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39" y="152400"/>
            <a:ext cx="8839200" cy="655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572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524000" y="1214927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5908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7000" y="626691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Douglas Werner (copyright symbol) 2016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2192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1219200"/>
            <a:ext cx="1066800" cy="30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34281" y="457200"/>
            <a:ext cx="24384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118266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219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12192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Movies/</a:t>
            </a:r>
            <a:r>
              <a:rPr lang="en-US" dirty="0" err="1" smtClean="0"/>
              <a:t>Tv</a:t>
            </a:r>
            <a:r>
              <a:rPr lang="en-US" dirty="0" smtClean="0"/>
              <a:t> Show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2619998"/>
            <a:ext cx="3124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3800" y="119356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Songs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1209942"/>
            <a:ext cx="990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Home /random Facts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8535" y="3886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Christmas video with friends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810000" y="2619998"/>
            <a:ext cx="5029200" cy="31712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2619998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Away In A Manger was first published in 1885 in a Lutheran Sunday school book. It wasn't set to music though until two years later</a:t>
            </a:r>
            <a:r>
              <a:rPr lang="en-US" dirty="0" smtClean="0"/>
              <a:t>. </a:t>
            </a:r>
            <a:r>
              <a:rPr lang="en-US" dirty="0"/>
              <a:t>All the gifts in the Twelve Days of Christmas would equal 364 gifts</a:t>
            </a:r>
            <a:r>
              <a:rPr lang="en-US" dirty="0" smtClean="0"/>
              <a:t>.</a:t>
            </a:r>
            <a:r>
              <a:rPr lang="en-US" dirty="0"/>
              <a:t> The traditional three colors of Christmas are green, red, and gold. Green has long been a symbol of life and rebirth; red symbolizes the blood of Christ, and gold represents light as well as wealth and royalty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34100" y="228600"/>
            <a:ext cx="25146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48663" y="278368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www.factretriever.com/christmas-facts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Hoomrun.com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duchesstrading.blogspot.com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http://www.whychristmas.com/customs/fatherchristmas.shtml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39" y="152400"/>
            <a:ext cx="8839200" cy="655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572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524000" y="1214927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5908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626691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Douglas Werner (copyright symbol) 2016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12192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219200"/>
            <a:ext cx="1066800" cy="30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118266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1219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traditions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12192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Movies/</a:t>
            </a:r>
            <a:r>
              <a:rPr lang="en-US" dirty="0" err="1" smtClean="0">
                <a:solidFill>
                  <a:prstClr val="black"/>
                </a:solidFill>
              </a:rPr>
              <a:t>Tv</a:t>
            </a:r>
            <a:r>
              <a:rPr lang="en-US" dirty="0" smtClean="0">
                <a:solidFill>
                  <a:prstClr val="black"/>
                </a:solidFill>
              </a:rPr>
              <a:t> Show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119356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Songs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1209942"/>
            <a:ext cx="990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Home /random Facts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34100" y="228600"/>
            <a:ext cx="25146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8663" y="278368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prstClr val="black"/>
                </a:solidFill>
                <a:hlinkClick r:id="rId3"/>
              </a:rPr>
              <a:t>www.factretriever.com/christmas-facts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Hoomrun.com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duchesstrading.blogspot.com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http://www.whychristmas.com/customs/fatherchristmas.shtml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45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History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8307" y="2347957"/>
            <a:ext cx="3352800" cy="3923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8306" y="3971056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GIF Of Santa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34795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History of Christmas,</a:t>
            </a:r>
            <a:r>
              <a:rPr lang="en-US" dirty="0"/>
              <a:t> someone had to deliver presents to children at Christmas, so in the </a:t>
            </a:r>
            <a:r>
              <a:rPr lang="en-US" dirty="0">
                <a:hlinkClick r:id="rId4"/>
              </a:rPr>
              <a:t>UK</a:t>
            </a:r>
            <a:r>
              <a:rPr lang="en-US" dirty="0"/>
              <a:t>, particularly in England, he became 'Father Christmas' or 'Old Man Christmas', an old character from stories plays during the middle ages in the UK and parts of northern Europe. In </a:t>
            </a:r>
            <a:r>
              <a:rPr lang="en-US" dirty="0">
                <a:hlinkClick r:id="rId5"/>
              </a:rPr>
              <a:t>France</a:t>
            </a:r>
            <a:r>
              <a:rPr lang="en-US" dirty="0"/>
              <a:t>, he was then known as '</a:t>
            </a:r>
            <a:r>
              <a:rPr lang="en-US" dirty="0" err="1"/>
              <a:t>Père</a:t>
            </a:r>
            <a:r>
              <a:rPr lang="en-US" dirty="0"/>
              <a:t> </a:t>
            </a:r>
            <a:r>
              <a:rPr lang="en-US" dirty="0" err="1"/>
              <a:t>Nöel</a:t>
            </a:r>
            <a:r>
              <a:rPr lang="en-US" dirty="0" smtClean="0"/>
              <a:t>'.</a:t>
            </a:r>
            <a:r>
              <a:rPr lang="en-US" dirty="0"/>
              <a:t> In the early </a:t>
            </a:r>
            <a:r>
              <a:rPr lang="en-US" dirty="0">
                <a:hlinkClick r:id="rId6"/>
              </a:rPr>
              <a:t>USA</a:t>
            </a:r>
            <a:r>
              <a:rPr lang="en-US" dirty="0"/>
              <a:t> his name was 'Kris </a:t>
            </a:r>
            <a:r>
              <a:rPr lang="en-US" dirty="0" err="1"/>
              <a:t>Kringle</a:t>
            </a:r>
            <a:r>
              <a:rPr lang="en-US" dirty="0"/>
              <a:t>' (from the </a:t>
            </a:r>
            <a:r>
              <a:rPr lang="en-US" dirty="0" err="1"/>
              <a:t>Christkind</a:t>
            </a:r>
            <a:r>
              <a:rPr lang="en-US" dirty="0"/>
              <a:t>). Later, Dutch settlers in the USA took the old stories of St. Nicholas with them and Kris </a:t>
            </a:r>
            <a:r>
              <a:rPr lang="en-US" dirty="0" err="1"/>
              <a:t>Kringle</a:t>
            </a:r>
            <a:r>
              <a:rPr lang="en-US" dirty="0"/>
              <a:t> and St Nicholas became '</a:t>
            </a:r>
            <a:r>
              <a:rPr lang="en-US" dirty="0" err="1"/>
              <a:t>Sinterklaas</a:t>
            </a:r>
            <a:r>
              <a:rPr lang="en-US" dirty="0"/>
              <a:t>' or as we now say 'Santa Claus'!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39" y="152400"/>
            <a:ext cx="8839200" cy="655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572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524000" y="1214927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5908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626691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Douglas Werner (copyright symbol) 2016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12192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219200"/>
            <a:ext cx="1066800" cy="30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118266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1219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traditions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12192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Movies/</a:t>
            </a:r>
            <a:r>
              <a:rPr lang="en-US" dirty="0" err="1" smtClean="0">
                <a:solidFill>
                  <a:prstClr val="black"/>
                </a:solidFill>
              </a:rPr>
              <a:t>Tv</a:t>
            </a:r>
            <a:r>
              <a:rPr lang="en-US" dirty="0" smtClean="0">
                <a:solidFill>
                  <a:prstClr val="black"/>
                </a:solidFill>
              </a:rPr>
              <a:t> Show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119356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Songs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1209942"/>
            <a:ext cx="990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Home /random Facts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34100" y="228600"/>
            <a:ext cx="25146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8663" y="278368"/>
            <a:ext cx="2057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prstClr val="black"/>
                </a:solidFill>
                <a:hlinkClick r:id="rId3"/>
              </a:rPr>
              <a:t>www.factretriever.com/christmas-facts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Hoomrun.com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duchesstrading.blogspot.com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www.whychristmas.com/customs/fatherchristmas.shtml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http://rosemary.hoo.do/collection/movies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45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</a:t>
            </a:r>
            <a:r>
              <a:rPr lang="en-US" dirty="0" smtClean="0">
                <a:solidFill>
                  <a:prstClr val="black"/>
                </a:solidFill>
              </a:rPr>
              <a:t>Movies/TV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39" y="152400"/>
            <a:ext cx="8839200" cy="655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572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524000" y="1214927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5908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626691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Douglas Werner (copyright symbol) 2016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12192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219200"/>
            <a:ext cx="1066800" cy="30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118266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1219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traditions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12192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Movies/</a:t>
            </a:r>
            <a:r>
              <a:rPr lang="en-US" dirty="0" err="1" smtClean="0">
                <a:solidFill>
                  <a:prstClr val="black"/>
                </a:solidFill>
              </a:rPr>
              <a:t>Tv</a:t>
            </a:r>
            <a:r>
              <a:rPr lang="en-US" dirty="0" smtClean="0">
                <a:solidFill>
                  <a:prstClr val="black"/>
                </a:solidFill>
              </a:rPr>
              <a:t> Show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2619998"/>
            <a:ext cx="3124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119356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Songs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1209942"/>
            <a:ext cx="990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Home /random Facts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535" y="3886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Christmas video with friends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3810000" y="2619998"/>
            <a:ext cx="5029200" cy="31712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2619998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Away In A Manger was first published in 1885 in a Lutheran Sunday school book. It wasn't set to music though until two years later. </a:t>
            </a:r>
            <a:r>
              <a:rPr lang="en-US" dirty="0">
                <a:solidFill>
                  <a:prstClr val="black"/>
                </a:solidFill>
              </a:rPr>
              <a:t>All the gifts in the Twelve Days of Christmas would equal 364 gifts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 The traditional three colors of Christmas are green, red, and gold. Green has long been a symbol of life and rebirth; red symbolizes the blood of Christ, and gold represents light as well as wealth and royalty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34100" y="228600"/>
            <a:ext cx="25146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8663" y="278368"/>
            <a:ext cx="205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prstClr val="black"/>
                </a:solidFill>
                <a:hlinkClick r:id="rId3"/>
              </a:rPr>
              <a:t>www.factretriever.com/christmas-facts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Hoomrun.com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duchesstrading.blogspot.com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http://www.whychristmas.com/customs/fatherchristmas.shtml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45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History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39" y="152400"/>
            <a:ext cx="8839200" cy="655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572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524000" y="1214927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590800" y="1219200"/>
            <a:ext cx="914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626691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Douglas Werner (copyright symbol) 2016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12192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219200"/>
            <a:ext cx="1066800" cy="30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1182661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1219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traditions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12192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Movies/</a:t>
            </a:r>
            <a:r>
              <a:rPr lang="en-US" dirty="0" err="1" smtClean="0">
                <a:solidFill>
                  <a:prstClr val="black"/>
                </a:solidFill>
              </a:rPr>
              <a:t>Tv</a:t>
            </a:r>
            <a:r>
              <a:rPr lang="en-US" dirty="0" smtClean="0">
                <a:solidFill>
                  <a:prstClr val="black"/>
                </a:solidFill>
              </a:rPr>
              <a:t> Show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2619998"/>
            <a:ext cx="3124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119356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Songs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1209942"/>
            <a:ext cx="990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Home /random Facts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535" y="3886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Christmas video with friends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3810000" y="2619998"/>
            <a:ext cx="5029200" cy="31712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2619998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Away In A Manger was first published in 1885 in a Lutheran Sunday school book. It wasn't set to music though until two years later. </a:t>
            </a:r>
            <a:r>
              <a:rPr lang="en-US" dirty="0">
                <a:solidFill>
                  <a:prstClr val="black"/>
                </a:solidFill>
              </a:rPr>
              <a:t>All the gifts in the Twelve Days of Christmas would equal 364 gifts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 The traditional three colors of Christmas are green, red, and gold. Green has long been a symbol of life and rebirth; red symbolizes the blood of Christ, and gold represents light as well as wealth and royalty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34100" y="228600"/>
            <a:ext cx="25146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8663" y="278368"/>
            <a:ext cx="205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prstClr val="black"/>
                </a:solidFill>
                <a:hlinkClick r:id="rId3"/>
              </a:rPr>
              <a:t>www.factretriever.com/christmas-facts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Hoomrun.com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duchesstrading.blogspot.com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http://www.whychristmas.com/customs/fatherchristmas.shtml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45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History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450</Words>
  <Application>Microsoft Office PowerPoint</Application>
  <PresentationFormat>On-screen Show (4:3)</PresentationFormat>
  <Paragraphs>86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2016-12-12T18:29:08Z</dcterms:created>
  <dcterms:modified xsi:type="dcterms:W3CDTF">2016-12-13T19:11:27Z</dcterms:modified>
</cp:coreProperties>
</file>