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6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69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3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07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4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6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7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4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0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1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D218F0-759C-4BB1-9153-CF823E175AC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28657A-E6AB-4E8A-ABD3-7E8EC0DD9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E58F-2B5F-93DD-3B10-631EBEC75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 DROOP USING SSM AND OPTICAL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90EC9-2DF4-B6EE-9A41-9F261CDDC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– JISHNU TEJA DANDAMUDI</a:t>
            </a:r>
          </a:p>
          <a:p>
            <a:r>
              <a:rPr lang="en-GB" dirty="0"/>
              <a:t>	  CB.SC.U4AIE24019</a:t>
            </a:r>
          </a:p>
          <a:p>
            <a:r>
              <a:rPr lang="en-GB" dirty="0"/>
              <a:t>	  AIE-A </a:t>
            </a:r>
          </a:p>
          <a:p>
            <a:r>
              <a:rPr lang="en-GB" dirty="0"/>
              <a:t>	  GROUP 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1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27B-434B-595C-41A1-DF90969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74" y="381000"/>
            <a:ext cx="3207849" cy="654046"/>
          </a:xfrm>
        </p:spPr>
        <p:txBody>
          <a:bodyPr/>
          <a:lstStyle/>
          <a:p>
            <a:r>
              <a:rPr lang="en-GB" dirty="0"/>
              <a:t>WHAT IS ANN?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9ED8-84E7-D06D-358F-CD8D1492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73" y="1065960"/>
            <a:ext cx="8535990" cy="8604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ANN</a:t>
            </a:r>
            <a:r>
              <a:rPr lang="en-GB" dirty="0"/>
              <a:t> stands for </a:t>
            </a:r>
            <a:r>
              <a:rPr lang="en-GB" b="1" dirty="0"/>
              <a:t>Artificial Neural Network</a:t>
            </a:r>
            <a:r>
              <a:rPr lang="en-GB" dirty="0"/>
              <a:t>, which is a computational model inspired by the way biological neural networks (like the human brain) process information. It is a key technology in the field of </a:t>
            </a:r>
            <a:r>
              <a:rPr lang="en-GB" b="1" dirty="0"/>
              <a:t>machine learning</a:t>
            </a:r>
            <a:r>
              <a:rPr lang="en-GB" dirty="0"/>
              <a:t> and </a:t>
            </a:r>
            <a:r>
              <a:rPr lang="en-GB" b="1" dirty="0"/>
              <a:t>artificial intelligence</a:t>
            </a:r>
            <a:r>
              <a:rPr lang="en-GB" dirty="0"/>
              <a:t> (AI). ANNs are used to recognize patterns, make predictions, and solve complex problems.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7AE1E-14A5-A156-2F0D-50B4B0E42EAC}"/>
              </a:ext>
            </a:extLst>
          </p:cNvPr>
          <p:cNvSpPr txBox="1">
            <a:spLocks/>
          </p:cNvSpPr>
          <p:nvPr/>
        </p:nvSpPr>
        <p:spPr>
          <a:xfrm>
            <a:off x="613872" y="2072012"/>
            <a:ext cx="6326189" cy="6540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Key components of </a:t>
            </a:r>
            <a:r>
              <a:rPr lang="en-GB" dirty="0" err="1"/>
              <a:t>ann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80E2CD-BC5F-9AEE-8B5F-5889429ACFBD}"/>
              </a:ext>
            </a:extLst>
          </p:cNvPr>
          <p:cNvSpPr txBox="1">
            <a:spLocks/>
          </p:cNvSpPr>
          <p:nvPr/>
        </p:nvSpPr>
        <p:spPr>
          <a:xfrm>
            <a:off x="613873" y="2794227"/>
            <a:ext cx="11138512" cy="3846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DCBA9-39EF-AD5D-1A38-9B5EDAF3490B}"/>
              </a:ext>
            </a:extLst>
          </p:cNvPr>
          <p:cNvSpPr txBox="1"/>
          <p:nvPr/>
        </p:nvSpPr>
        <p:spPr>
          <a:xfrm>
            <a:off x="744415" y="2842846"/>
            <a:ext cx="10833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600" b="1" dirty="0"/>
              <a:t>Neurons (Nodes)</a:t>
            </a:r>
            <a:r>
              <a:rPr lang="en-GB" sz="1600" dirty="0"/>
              <a:t>: These are the basic units of an ANN. Each neuron receives input, processes it, and passes on the output to the next layer of neurons.</a:t>
            </a:r>
          </a:p>
          <a:p>
            <a:pPr marL="342900" indent="-342900">
              <a:buAutoNum type="arabicPeriod" startAt="2"/>
            </a:pPr>
            <a:r>
              <a:rPr lang="en-GB" sz="1600" b="1" dirty="0"/>
              <a:t>Layers</a:t>
            </a:r>
            <a:r>
              <a:rPr lang="en-GB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Input Layer</a:t>
            </a:r>
            <a:r>
              <a:rPr lang="en-GB" sz="1600" dirty="0"/>
              <a:t>: Receives the initial data or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Hidden Layers</a:t>
            </a:r>
            <a:r>
              <a:rPr lang="en-GB" sz="1600" dirty="0"/>
              <a:t>: Process the inputs by applying mathematical transformations. These layers are called "hidden" because they are not directly observed.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b="1" dirty="0"/>
              <a:t>Output Layer</a:t>
            </a:r>
            <a:r>
              <a:rPr lang="en-GB" sz="1600" dirty="0"/>
              <a:t>: Produces the final result or prediction.</a:t>
            </a:r>
          </a:p>
          <a:p>
            <a:pPr marL="342900" indent="-342900">
              <a:buAutoNum type="arabicPeriod" startAt="2"/>
            </a:pPr>
            <a:r>
              <a:rPr lang="en-GB" sz="1600" b="1" dirty="0"/>
              <a:t>Weights</a:t>
            </a:r>
            <a:r>
              <a:rPr lang="en-GB" sz="1600" dirty="0"/>
              <a:t>: Each connection between neurons has a weight, which determines the importance of the signal being passed between neurons.</a:t>
            </a:r>
          </a:p>
          <a:p>
            <a:pPr marL="342900" indent="-342900">
              <a:buAutoNum type="arabicPeriod" startAt="2"/>
            </a:pPr>
            <a:r>
              <a:rPr lang="en-GB" sz="1600" b="1" dirty="0"/>
              <a:t>Activation Function</a:t>
            </a:r>
            <a:r>
              <a:rPr lang="en-GB" sz="1600" dirty="0"/>
              <a:t>: This function helps decide whether a neuron should be activated or not. Common activation functions include the sigmoid, tanh, and </a:t>
            </a:r>
            <a:r>
              <a:rPr lang="en-GB" sz="1600" dirty="0" err="1"/>
              <a:t>ReLU</a:t>
            </a:r>
            <a:r>
              <a:rPr lang="en-GB" sz="1600" dirty="0"/>
              <a:t> (Rectified Linear Unit).</a:t>
            </a:r>
          </a:p>
          <a:p>
            <a:pPr marL="342900" indent="-342900">
              <a:buAutoNum type="arabicPeriod" startAt="2"/>
            </a:pPr>
            <a:r>
              <a:rPr lang="en-GB" sz="1600" b="1" dirty="0"/>
              <a:t>Training</a:t>
            </a:r>
            <a:r>
              <a:rPr lang="en-GB" sz="1600" dirty="0"/>
              <a:t>: The network learns by adjusting its weights through a process called training, often using algorithms like </a:t>
            </a:r>
            <a:r>
              <a:rPr lang="en-GB" sz="1600" b="1" dirty="0"/>
              <a:t>backpropagation</a:t>
            </a:r>
            <a:r>
              <a:rPr lang="en-GB" sz="1600" dirty="0"/>
              <a:t> to minimize the difference between predicted outputs and actual values (errors).</a:t>
            </a:r>
          </a:p>
          <a:p>
            <a:pPr marL="342900" indent="-342900"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743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284E-485A-65D8-EA62-6096A810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92DE-F648-D7D7-61B5-C7C78BD4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74" y="381000"/>
            <a:ext cx="3512649" cy="654046"/>
          </a:xfrm>
        </p:spPr>
        <p:txBody>
          <a:bodyPr>
            <a:normAutofit/>
          </a:bodyPr>
          <a:lstStyle/>
          <a:p>
            <a:r>
              <a:rPr lang="en-GB" dirty="0"/>
              <a:t>How it works: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587-9D1A-72B4-0591-F07DC820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872" y="1065960"/>
            <a:ext cx="11320219" cy="135485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GB" b="1" dirty="0"/>
              <a:t>Feedforward</a:t>
            </a:r>
            <a:r>
              <a:rPr lang="en-GB" dirty="0"/>
              <a:t>: Data is passed through the network layer by layer, starting from the input layer and ending at the output layer.</a:t>
            </a:r>
          </a:p>
          <a:p>
            <a:pPr marL="457200" indent="-457200">
              <a:buFont typeface="Wingdings 3" panose="05040102010807070707" pitchFamily="18" charset="2"/>
              <a:buAutoNum type="arabicPeriod"/>
            </a:pPr>
            <a:r>
              <a:rPr lang="en-GB" b="1" dirty="0"/>
              <a:t>Backpropagation</a:t>
            </a:r>
            <a:r>
              <a:rPr lang="en-GB" dirty="0"/>
              <a:t>: After the network makes a prediction, the error is calculated, and the weights are adjusted to reduce the error in future predictions. This process repeats many times, allowing the network to learn from the data.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F4C8250-55DB-B403-DD3B-DA7D9608CD7B}"/>
              </a:ext>
            </a:extLst>
          </p:cNvPr>
          <p:cNvSpPr txBox="1">
            <a:spLocks/>
          </p:cNvSpPr>
          <p:nvPr/>
        </p:nvSpPr>
        <p:spPr>
          <a:xfrm>
            <a:off x="613873" y="2794227"/>
            <a:ext cx="11138512" cy="3846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32D027C-9848-24CC-9616-5E7B65EA1242}"/>
              </a:ext>
            </a:extLst>
          </p:cNvPr>
          <p:cNvSpPr txBox="1">
            <a:spLocks/>
          </p:cNvSpPr>
          <p:nvPr/>
        </p:nvSpPr>
        <p:spPr>
          <a:xfrm>
            <a:off x="613874" y="2689476"/>
            <a:ext cx="3512649" cy="65404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Applications:</a:t>
            </a:r>
            <a:endParaRPr lang="en-IN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DDCB17-E0A4-AA71-CA41-3F06FE0B0579}"/>
              </a:ext>
            </a:extLst>
          </p:cNvPr>
          <p:cNvSpPr txBox="1">
            <a:spLocks/>
          </p:cNvSpPr>
          <p:nvPr/>
        </p:nvSpPr>
        <p:spPr>
          <a:xfrm>
            <a:off x="613872" y="3527807"/>
            <a:ext cx="11320219" cy="1495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Image and Speech Recognition</a:t>
            </a:r>
            <a:r>
              <a:rPr lang="en-GB" dirty="0">
                <a:solidFill>
                  <a:schemeClr val="tx1"/>
                </a:solidFill>
              </a:rPr>
              <a:t>: Used in systems like facial recognition, voice assistants,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Natural Language Processing (NLP)</a:t>
            </a:r>
            <a:r>
              <a:rPr lang="en-GB" dirty="0">
                <a:solidFill>
                  <a:schemeClr val="tx1"/>
                </a:solidFill>
              </a:rPr>
              <a:t>: For tasks like translation, chatbots, and text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Predictive Analytics</a:t>
            </a:r>
            <a:r>
              <a:rPr lang="en-GB" dirty="0">
                <a:solidFill>
                  <a:schemeClr val="tx1"/>
                </a:solidFill>
              </a:rPr>
              <a:t>: Forecasting stock prices, weather patterns, and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Medical Diagnosis</a:t>
            </a:r>
            <a:r>
              <a:rPr lang="en-GB" dirty="0">
                <a:solidFill>
                  <a:schemeClr val="tx1"/>
                </a:solidFill>
              </a:rPr>
              <a:t>: Analysing medical data for detecting diseases.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Autonomous Vehicles</a:t>
            </a:r>
            <a:r>
              <a:rPr lang="en-GB" dirty="0">
                <a:solidFill>
                  <a:schemeClr val="tx1"/>
                </a:solidFill>
              </a:rPr>
              <a:t>: Helping self-driving cars make decisions based on sensory data.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500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404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ANN DROOP USING SSM AND OPTICAL CONTROL</vt:lpstr>
      <vt:lpstr>WHAT IS ANN?</vt:lpstr>
      <vt:lpstr>How it 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Jishnu Teja Dandamudi</dc:creator>
  <cp:lastModifiedBy>Jishnu Teja Dandamudi</cp:lastModifiedBy>
  <cp:revision>1</cp:revision>
  <dcterms:created xsi:type="dcterms:W3CDTF">2025-03-19T04:11:56Z</dcterms:created>
  <dcterms:modified xsi:type="dcterms:W3CDTF">2025-03-19T04:28:50Z</dcterms:modified>
</cp:coreProperties>
</file>