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9778-CF47-44A8-A73F-060B9BA259B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D9DB-A084-4D77-9E32-338D190B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2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9778-CF47-44A8-A73F-060B9BA259B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D9DB-A084-4D77-9E32-338D190B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0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9778-CF47-44A8-A73F-060B9BA259B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D9DB-A084-4D77-9E32-338D190B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47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9778-CF47-44A8-A73F-060B9BA259B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D9DB-A084-4D77-9E32-338D190B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24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9778-CF47-44A8-A73F-060B9BA259B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D9DB-A084-4D77-9E32-338D190B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69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9778-CF47-44A8-A73F-060B9BA259B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D9DB-A084-4D77-9E32-338D190B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43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9778-CF47-44A8-A73F-060B9BA259B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D9DB-A084-4D77-9E32-338D190B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74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9778-CF47-44A8-A73F-060B9BA259B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D9DB-A084-4D77-9E32-338D190B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14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9778-CF47-44A8-A73F-060B9BA259B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D9DB-A084-4D77-9E32-338D190B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9778-CF47-44A8-A73F-060B9BA259B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D9DB-A084-4D77-9E32-338D190B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9778-CF47-44A8-A73F-060B9BA259B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D9DB-A084-4D77-9E32-338D190B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46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9778-CF47-44A8-A73F-060B9BA259B3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DD9DB-A084-4D77-9E32-338D190B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46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2" y="905692"/>
            <a:ext cx="10883047" cy="503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8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164" y="242480"/>
            <a:ext cx="4651149" cy="24472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14" y="2907493"/>
            <a:ext cx="7883618" cy="38183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6388" y="153209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dirty="0"/>
              <a:t>In the diagnosis of 11 categories of anomalies, the accuracy reached 70.82%, which is 13.7% higher than the diagnostic accuracy of the CNN-based model. In the diagnosis of 6 categories of common abnormal components, the accuracy was 85.17%</a:t>
            </a:r>
          </a:p>
        </p:txBody>
      </p:sp>
      <p:sp>
        <p:nvSpPr>
          <p:cNvPr id="5" name="Rectangle 4"/>
          <p:cNvSpPr/>
          <p:nvPr/>
        </p:nvSpPr>
        <p:spPr>
          <a:xfrm>
            <a:off x="296091" y="366658"/>
            <a:ext cx="6296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Automatic defect identification of PV panels with IR images through unmanned aircraft</a:t>
            </a:r>
          </a:p>
        </p:txBody>
      </p:sp>
    </p:spTree>
    <p:extLst>
      <p:ext uri="{BB962C8B-B14F-4D97-AF65-F5344CB8AC3E}">
        <p14:creationId xmlns:p14="http://schemas.microsoft.com/office/powerpoint/2010/main" val="103370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845" y="397470"/>
            <a:ext cx="10833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A Novel Approach for Efficient Solar Panel Fault Classification Using Coupled </a:t>
            </a:r>
            <a:r>
              <a:rPr lang="en-GB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UDenseNet</a:t>
            </a:r>
            <a:endParaRPr lang="en-IN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2845" y="1130664"/>
            <a:ext cx="44674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The proposed lightweight coupled </a:t>
            </a:r>
            <a:r>
              <a:rPr lang="en-IN" dirty="0" err="1"/>
              <a:t>UdenseNet</a:t>
            </a:r>
            <a:r>
              <a:rPr lang="en-IN" dirty="0"/>
              <a:t> model shows significant improvements for PV fault classification compared to previous studies, achieving an accuracy of 99.39%, 96.65%, and 95.72% for 2-class, 11-class, and 12-class output, respectively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" y="3166175"/>
            <a:ext cx="5439518" cy="2024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818" y="1130664"/>
            <a:ext cx="6397782" cy="2376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023" y="3678282"/>
            <a:ext cx="6621371" cy="24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8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647"/>
          <a:stretch/>
        </p:blipFill>
        <p:spPr>
          <a:xfrm>
            <a:off x="214176" y="372972"/>
            <a:ext cx="11868150" cy="24573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76" y="3396888"/>
            <a:ext cx="11887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8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548" y="310384"/>
            <a:ext cx="11129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A feature space class balancing strategy-based fault classification method in solar photovoltaic modules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9302" y="1007906"/>
            <a:ext cx="5355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It achieved an average accuracy of 96.0% for 2- class classification and 87.6% for 12-class classification on the Infrared Solar Modules dataset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052" y="778328"/>
            <a:ext cx="5551671" cy="1872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63" y="2552659"/>
            <a:ext cx="11587162" cy="40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86031"/>
            <a:ext cx="5341893" cy="2331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3918696"/>
            <a:ext cx="5568203" cy="20111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487" y="863133"/>
            <a:ext cx="5869362" cy="49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6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6718" y="205880"/>
            <a:ext cx="10824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IN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LIRNet</a:t>
            </a:r>
            <a:r>
              <a:rPr lang="en-I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Inception Residual Convolutional Network for Solar Panel Defect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48" y="955267"/>
            <a:ext cx="8525693" cy="2619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67" y="3954617"/>
            <a:ext cx="8759053" cy="22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1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050" y="205880"/>
            <a:ext cx="10101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Automatic fault classification in photovoltaic modules using Convolutional Neural Networks</a:t>
            </a:r>
          </a:p>
        </p:txBody>
      </p:sp>
      <p:sp>
        <p:nvSpPr>
          <p:cNvPr id="3" name="Rectangle 2"/>
          <p:cNvSpPr/>
          <p:nvPr/>
        </p:nvSpPr>
        <p:spPr>
          <a:xfrm>
            <a:off x="357050" y="746649"/>
            <a:ext cx="4963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CNN's testing accuracy was estimated as 92.5% for the detection of anomalies in PV modules and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78.85%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defects for 8 selected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021" y="746649"/>
            <a:ext cx="6682800" cy="57302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4135" y="2187918"/>
            <a:ext cx="4963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AFC</a:t>
            </a:r>
          </a:p>
        </p:txBody>
      </p:sp>
    </p:spTree>
    <p:extLst>
      <p:ext uri="{BB962C8B-B14F-4D97-AF65-F5344CB8AC3E}">
        <p14:creationId xmlns:p14="http://schemas.microsoft.com/office/powerpoint/2010/main" val="145248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217" y="363472"/>
            <a:ext cx="10868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Remote anomaly detection and classification of solar photovoltaic modules based on deep neural network</a:t>
            </a:r>
            <a:endParaRPr lang="en-IN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217" y="11559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proposed model could predict an anomaly module on an average of 94% </a:t>
            </a:r>
          </a:p>
          <a:p>
            <a:r>
              <a:rPr lang="en-IN" dirty="0"/>
              <a:t>and correctly classify 12 anomaly types on an average of </a:t>
            </a:r>
            <a:r>
              <a:rPr lang="en-IN" b="1" dirty="0">
                <a:solidFill>
                  <a:srgbClr val="FF0000"/>
                </a:solidFill>
              </a:rPr>
              <a:t>86%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84" y="2575014"/>
            <a:ext cx="11851784" cy="303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7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44640" y="1176841"/>
            <a:ext cx="5312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The results show that our proposed approach has 98.23% accuracy for classifying the dataset into two classes, one for the PV anomaly and the other for the no-anomaly. It also has 96.19% accuracy for classifying eleven PV failures and 95.55% for twelve classes, including the no-anomaly class with the eleven types of anomalies.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0594" y="397754"/>
            <a:ext cx="11225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An innovative transformer neural network for fault detection and classification for photovoltaic modules</a:t>
            </a:r>
            <a:endParaRPr lang="en-IN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0" y="997229"/>
            <a:ext cx="6387811" cy="522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51" y="3608660"/>
            <a:ext cx="5529806" cy="208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9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19" y="165463"/>
            <a:ext cx="7182382" cy="63737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1554" y="511518"/>
            <a:ext cx="10424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6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217" y="1268215"/>
            <a:ext cx="5521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average accuracy is obtained as 97.32% for fault detection and 93.51% for 11 anomaly types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2374990"/>
            <a:ext cx="7248525" cy="2038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7" y="4550618"/>
            <a:ext cx="7239000" cy="2028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217" y="1591381"/>
            <a:ext cx="5676646" cy="32005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2845" y="276247"/>
            <a:ext cx="11207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An efficient fault classification method in solar photovoltaic modules using transfer learning and multi-scale 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20694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12" y="1241340"/>
            <a:ext cx="8986283" cy="1536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90" y="3538731"/>
            <a:ext cx="7296990" cy="19759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5612" y="441792"/>
            <a:ext cx="10424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94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382" y="302512"/>
            <a:ext cx="11408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Thermal inspection of photovoltaic modules with deep convolutional neural networks on edge devices in AUV</a:t>
            </a:r>
            <a:endParaRPr lang="en-IN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7" y="1654145"/>
            <a:ext cx="11099706" cy="2691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17" y="4592627"/>
            <a:ext cx="10970559" cy="2148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7382" y="839829"/>
            <a:ext cx="11788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CNN-PVE model provides a classification accuracy of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85.4% for 12 types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anomaly PV modules, which is better than other methods such as the Transfer Learning model, Random Forest, SVM, and previous CNN model [16]</a:t>
            </a:r>
          </a:p>
        </p:txBody>
      </p:sp>
    </p:spTree>
    <p:extLst>
      <p:ext uri="{BB962C8B-B14F-4D97-AF65-F5344CB8AC3E}">
        <p14:creationId xmlns:p14="http://schemas.microsoft.com/office/powerpoint/2010/main" val="347367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925" y="197172"/>
            <a:ext cx="8516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Fault Detection in Solar Energy Systems: A deep Learning Approach</a:t>
            </a:r>
            <a:endParaRPr lang="en-IN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925" y="932043"/>
            <a:ext cx="6783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/>
              <a:t>These results indicate average values of 93.93% accuracy, 89.82% F1-score, 91.50% precision, and 88.28% sensitivity, respectively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60" y="1792469"/>
            <a:ext cx="116109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3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7647</TotalTime>
  <Words>460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Jishnu Teja Dandamudi</cp:lastModifiedBy>
  <cp:revision>23</cp:revision>
  <dcterms:created xsi:type="dcterms:W3CDTF">2024-08-13T07:08:37Z</dcterms:created>
  <dcterms:modified xsi:type="dcterms:W3CDTF">2025-10-13T05:09:11Z</dcterms:modified>
</cp:coreProperties>
</file>