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48" d="100"/>
          <a:sy n="14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B2BC-E909-EAC7-E10E-575EC01A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0FFFF-795B-F341-1DE5-7F0685383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EA24-E48B-2202-CCA8-7B776732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CF78-4D2A-8433-15F9-D988F7F9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7A9AE-77AD-5A5E-6117-7FBD995F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C13A-6461-424F-9A48-4399D932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3E3A-A6C1-DAC1-1287-3FD2B6D2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5BE3-F45F-9C7D-3037-B1B34045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DBCA-1747-17FA-7941-EB4ED657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D80A-0D8E-296C-3AD9-54B6C38B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C4AA7-1A58-F75D-50AB-D26EF6CE1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D2436-995D-C849-C47F-6C59E5BA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EA6E-EE8D-0068-CD11-70B6DDB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7AE9-B170-BC25-AD0D-CFA3FB23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9FEE-C6DE-45E2-A22C-3B81D6A1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AD30-9255-E293-15C8-4C979FC3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35C4-7942-E24B-951B-884D259C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DFBD-CE65-1812-971A-786DF755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A2AD-A343-6C3A-2DA5-FB7C4527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F9CF-FDB7-E6FF-5774-963FDD05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D59-6B2A-F90A-A26F-595E5C97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3413-1892-5FF9-E258-BDEF5B84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2614-08F7-1181-5B21-776F600E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9791-F8F3-9C8B-7EA1-1A824A4C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17DD-DD88-AFB8-3BEA-AC83006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F3EB-376D-7ED2-2490-BF9A7C9A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76F8-051D-570E-5501-AD4F9CFC9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7F2DB-8709-D5E8-2D4C-CB7286A11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01E33-1D85-481B-6433-FC6FD2D2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669F-F5FC-EFA7-6CCD-9EA322F4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D9358-C8B4-CE1B-4278-B574E746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597D-1852-8AC5-06B5-E0470F88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D158-E1F3-2D4A-D5A7-9AB3B0AAC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95BB0-3020-A81A-168A-9DDE37904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67EC4-6678-18C2-D8C9-DE9E81BD7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8BEB3-B867-DB3D-9F3B-FCEBC9203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9DA47-188D-6FA1-67D7-3253AC62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B6E2F-2800-2686-245B-98F37CFB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BD198-A110-68BF-B9E6-07448867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3B32-1731-DB7E-669A-60067DDB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90110-F260-F5C3-AD1B-DB044A4B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93A59-2B69-40EA-F4D4-8970D258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5A7D5-4B16-2609-74BA-8F05961B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2C34F-FF8E-F1EC-22FD-4A86A00A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65458-1C61-67B2-C668-30581547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320BC-98A2-66E7-47A0-66F8841B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8D6F-8786-6A0F-EA03-0AEE0F24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FD0E-8FDB-0BC9-DFD3-64A96E28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D2B4B-65B9-746C-8C82-4385FA32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74094-59D1-7465-623C-AB76C2F6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564D-3C23-E75D-C6CD-A0E9257B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C32C-4F30-8D9F-4C1E-0F8FEAA9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3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D51A-1E09-B184-16DD-9628B1EF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84ED5-4EB3-1691-2AF3-12A821B95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17ED-A328-147B-0677-71B3F4DD6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F92D5-7AD9-79C2-3F31-0E663E23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2D73-5150-EA6E-5BF6-1D4D3B39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FC698-74D6-4B29-C34E-86577B14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5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E445B-17AA-E571-AFFB-D7E50B2A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B29D-BA23-2881-CAD2-9D37222C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AA6A-1603-B6D0-FEDC-5C1D99331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AFDAC-4985-1F4C-A926-14BBB728677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A67B9-60F2-1CFB-D437-E20E272A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A3D8-7352-4881-A87B-A880F2B23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C6426-5BA3-1F49-A833-FA9D8E32F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6E4C630-A3A2-1D31-8F9C-E1F9127110C1}"/>
              </a:ext>
            </a:extLst>
          </p:cNvPr>
          <p:cNvGrpSpPr/>
          <p:nvPr/>
        </p:nvGrpSpPr>
        <p:grpSpPr>
          <a:xfrm>
            <a:off x="3006007" y="-2"/>
            <a:ext cx="5728937" cy="6858002"/>
            <a:chOff x="3006007" y="-2"/>
            <a:chExt cx="5728937" cy="685800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4CF0753-F1AF-5B48-A672-B57DF8BF3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787" y="0"/>
              <a:ext cx="5433157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898FAE-A225-7E4F-789E-04AAD2F07DCD}"/>
                </a:ext>
              </a:extLst>
            </p:cNvPr>
            <p:cNvSpPr txBox="1"/>
            <p:nvPr/>
          </p:nvSpPr>
          <p:spPr>
            <a:xfrm rot="16200000">
              <a:off x="-253717" y="3259722"/>
              <a:ext cx="68580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Breakdown rate (d</a:t>
              </a:r>
              <a:r>
                <a:rPr lang="en-US" sz="16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39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Siobhan Cummins</dc:creator>
  <cp:lastModifiedBy>Carolyn Siobhan Cummins</cp:lastModifiedBy>
  <cp:revision>2</cp:revision>
  <dcterms:created xsi:type="dcterms:W3CDTF">2024-04-14T22:14:48Z</dcterms:created>
  <dcterms:modified xsi:type="dcterms:W3CDTF">2024-05-08T10:59:40Z</dcterms:modified>
</cp:coreProperties>
</file>