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2061-A32E-9C9F-DF77-246FEA4D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AAF9-EA7C-9799-7F8D-3A2CFE3B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A1B1-8008-FE3B-F8F2-E7009D2F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A847-3710-9393-B492-2E225EA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A3F9-EAC6-2ECB-A247-CE83519B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7D54-82DD-45A4-AD52-9A35BDCD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ABC7C-4DAA-DD03-73DB-54E74F9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4FF6-A0FF-C679-AC84-4DC62809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DFF2-28D5-4E0A-E0FB-FBC05D02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D115-4EBE-746B-8D24-005D251A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B3E7-AFA2-1A15-9DE0-8A5F85DFD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650AF-2E5E-C4B9-CC04-7CBE5CB0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6BBB-F81A-1279-DC9C-6B49F71D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A2CB-B2D3-5737-A24A-49BDF5B5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3610-04BA-8198-E579-3B3BEFB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5F40-C668-58A6-A0C9-818D7B73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9A9E-B1E3-B9BB-7B8D-0DC2EEFE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F523-4A15-F622-B2C2-8907B46A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01C8-C8F2-7895-1ABA-7EA2AFF5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E22F-B691-A6C9-AFCF-53536C70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1EC6-A092-A763-68F2-E7E8A33C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1AC3-BBFE-FEDB-45CD-68556A65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35D7-B030-C56C-1FA8-D9948AE5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0881-08C9-DD88-B7A4-3CB96ED6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1008-9419-0090-F523-A27CA031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C636-5A26-16C5-268E-F5240348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5F4B-0782-D62D-062A-F670B136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2DDFB-C0E2-64EF-B458-C411A08E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8D10-7CBC-A58B-1462-90F29F42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855F-BEC1-682B-B37E-E645D99C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6471F-DCDF-2A4A-2667-5EDB6E10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5A73-E7B3-CC95-CCD9-4D8F9DEA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6FEE-D3D0-2741-8D0B-56128C6B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5365-8D8B-AC58-C580-E1CBAAB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BB91B-D976-B70E-C7C4-7B92832E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B6C04-B08C-1ADF-E5BE-0BE5A40B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FFC80-B090-2593-44C7-F8D89D20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1B90E-D2EF-1CE9-1921-0FB4CA7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2B78C-5399-B708-10FF-15FED784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E49C-890E-741D-61DF-CF8E6AF0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67D72-7DCF-3CB8-CC8A-131D820A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1593E-C212-F597-F7FA-227E1A11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05597-A1D0-21F4-BE99-D29BFBCB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0CC36-D4E0-8F34-5DB5-EF2942C6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28391-651B-44DA-1574-5333D7D4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C43A9-B9D7-7BBD-880E-EC75299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127-6672-679B-89A9-82F182AB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3810-F162-E9E4-8166-06EB25D3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C063-1AE2-3A67-BC2A-1C90EB17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87D56-49EC-369D-317B-AB813184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545F7-5EC3-C77A-2DC5-36218786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64CBC-D973-F622-733D-FEA6A000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5823-7D3D-DE55-39AA-2273DD2B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6AAA3-417E-D9FC-D9E9-BDC880CF3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E66B9-742A-3343-961E-6F6F7624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1AF87-8F9A-751F-77CA-88976CB1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A4DF-7A6C-11CB-B69D-F7B4B348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E626-9095-378B-31C4-4B68A090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4EC8F-7F26-83F4-A4D9-B44FDA8B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45CF-9C51-F2D8-8155-7E6CF699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F356-F074-CFB3-377F-E12FD598B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D687F-E6BE-0144-AFB8-949EB7888505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CF6-1E2B-DB20-571A-6A95388A7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9067-6F59-727B-4157-B7DB2801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8FF80-51A5-904D-9821-F0F67AE1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1D09CA-5453-1CA8-55DB-E04DB836388E}"/>
              </a:ext>
            </a:extLst>
          </p:cNvPr>
          <p:cNvGrpSpPr/>
          <p:nvPr/>
        </p:nvGrpSpPr>
        <p:grpSpPr>
          <a:xfrm>
            <a:off x="3441496" y="-5678"/>
            <a:ext cx="6345055" cy="6852646"/>
            <a:chOff x="3441496" y="-5678"/>
            <a:chExt cx="6345055" cy="68526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32A31-3A1C-EABF-FAB4-CB7C392EB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10" r="4907" b="10450"/>
            <a:stretch/>
          </p:blipFill>
          <p:spPr>
            <a:xfrm>
              <a:off x="3650875" y="-5678"/>
              <a:ext cx="6135676" cy="68526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F1341-88A4-B6F8-C983-E38EF185AE61}"/>
                </a:ext>
              </a:extLst>
            </p:cNvPr>
            <p:cNvSpPr txBox="1"/>
            <p:nvPr/>
          </p:nvSpPr>
          <p:spPr>
            <a:xfrm rot="16200000">
              <a:off x="2463023" y="2829699"/>
              <a:ext cx="2326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Survival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01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Siobhan Cummins</dc:creator>
  <cp:lastModifiedBy>Carolyn Siobhan Cummins</cp:lastModifiedBy>
  <cp:revision>1</cp:revision>
  <dcterms:created xsi:type="dcterms:W3CDTF">2024-03-07T15:58:19Z</dcterms:created>
  <dcterms:modified xsi:type="dcterms:W3CDTF">2024-03-07T22:35:31Z</dcterms:modified>
</cp:coreProperties>
</file>