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F64B-8867-2270-84C4-795B89335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9A680-CA37-DF37-7AAB-B122F846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B4231-8ABB-BA87-855B-17DAD890D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6F6-7980-974E-B091-48EDA9FAA67E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92C4A-E010-3139-1F3D-2B36A4FC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107F7-A958-809E-05B4-5096AE0C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508-33D2-A545-9274-F8FD8522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91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E0C5-0BE2-D560-B8B2-2256B9CF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83854-A6AA-8FAF-B7A2-871981D98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05242-DD66-BC71-F943-A25BB2A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6F6-7980-974E-B091-48EDA9FAA67E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98FE-A202-FA8E-350B-D71983BF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023CF-A188-6E71-92C1-67040050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508-33D2-A545-9274-F8FD8522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9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0556F-76BA-B81C-8B46-E2C878977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75876-BB67-9BA4-7A40-B7A7F8C2F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78161-D2D5-2F86-ED1C-D87456A5E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6F6-7980-974E-B091-48EDA9FAA67E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9055-B577-6B50-154F-0F552286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8DDA-AEDA-9E31-9552-B725A56D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508-33D2-A545-9274-F8FD8522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4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34DD-FAAA-7688-8FB0-22AA5EEE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331D3-741F-06C6-5D65-1ABF7774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2746F-AE1F-93EA-3ECE-41D57822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6F6-7980-974E-B091-48EDA9FAA67E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6752B-3AB7-9ABC-8FE6-E9ED760B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EFF6-5AD2-A96D-3C19-74EBA1F9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508-33D2-A545-9274-F8FD8522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7C1A-051E-649B-6117-04D1542C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FBA4A-138B-AF8D-1D15-9D990898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154C1-0EDD-4015-AB3B-4C06A1F0E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6F6-7980-974E-B091-48EDA9FAA67E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2E142-C479-711A-807E-82AD0B6B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C0EF2-7A30-FC62-C527-46A79856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508-33D2-A545-9274-F8FD8522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9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4361-9373-A592-9CD9-0D6CD86D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2C875-4D9F-14C4-749D-DAF2028367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FD6BF-1FC8-F348-7235-B9F36834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C3863-8CCB-0B05-0DBD-1D34A637E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6F6-7980-974E-B091-48EDA9FAA67E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F6600-6342-D383-A6CF-DEE5E16A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FC7DB-464C-4D17-0051-AF35D4EC2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508-33D2-A545-9274-F8FD8522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5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7C05-1809-0650-868A-31E0794A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57ABD-9F16-E2E3-156C-B1B1FAEDF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4A660-E912-4005-BAE7-B753E4469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726B2-B31F-670F-1E03-A42590E0B7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0E96F-0AD4-5FA1-1CBE-4BE524FD1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2FB33-F599-5C72-69F4-17D4653C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6F6-7980-974E-B091-48EDA9FAA67E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34E348-BD07-5DAB-0ECE-24F068E4C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99F4EB-1FE2-822F-5F34-18B82916A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508-33D2-A545-9274-F8FD8522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0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FDF3B-DB63-915F-EBFF-7327A68F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5FCA1-F054-5735-9183-7E442B48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6F6-7980-974E-B091-48EDA9FAA67E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808D9-3676-103C-1E88-BAD87967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24AB08-610F-FB13-A6F8-04D98141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508-33D2-A545-9274-F8FD8522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BCD5D-7CFC-AE19-07AA-D4F3E281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6F6-7980-974E-B091-48EDA9FAA67E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EAAC9-970D-AEC9-C9B3-1C14251CC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95BE1-535D-D3E5-8E96-CDE007511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508-33D2-A545-9274-F8FD8522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3F63-EE74-6B7C-A412-CC88D49D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B17A9-AD89-90E8-05F3-61FCA4A0E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0BCE6-E9DA-5EBC-F3DA-A53D4A2D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7372A-EBBB-DBDC-DB09-F6C38D3D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6F6-7980-974E-B091-48EDA9FAA67E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5DC6D-997E-5EE6-F43B-30230BBA9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15825-98F7-F6DE-DAEB-E8CDBA40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508-33D2-A545-9274-F8FD8522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15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B32-36E3-64AF-BAEA-F15C68E05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3E87FF-302B-4E17-2CC0-06DCFA24E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F1DE4-BAAC-4C58-F4AB-00C519A35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988B5-CDC4-D4ED-B862-FF82C53C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46F6-7980-974E-B091-48EDA9FAA67E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0ED2A-3D4F-9A73-60EC-C7D1D4FD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65F0D-3CF2-61A9-A5BA-9604AD7A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A5508-33D2-A545-9274-F8FD8522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71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93403-16ED-A8FD-BB45-8DFEDA49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93C30-7FEE-2036-A04F-6C105EF55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31E8-8F7F-DA0B-873C-7B0C15919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B46F6-7980-974E-B091-48EDA9FAA67E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32161-8540-E3F0-EB36-5FDAF5A80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D4F64-5BAA-6C8D-EEAA-DDB6013B53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A5508-33D2-A545-9274-F8FD8522B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2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BBCE58-240E-0892-E2B7-C67FA0983D28}"/>
              </a:ext>
            </a:extLst>
          </p:cNvPr>
          <p:cNvGrpSpPr/>
          <p:nvPr/>
        </p:nvGrpSpPr>
        <p:grpSpPr>
          <a:xfrm>
            <a:off x="3386811" y="-199690"/>
            <a:ext cx="5280485" cy="7057690"/>
            <a:chOff x="3386811" y="-199690"/>
            <a:chExt cx="5280485" cy="705769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15F2AEC-E295-4BE4-6264-6EC471398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24703" y="0"/>
              <a:ext cx="5142593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1ECBCAC-56AC-3CF3-EE1F-AF915309B0F0}"/>
                </a:ext>
              </a:extLst>
            </p:cNvPr>
            <p:cNvSpPr txBox="1"/>
            <p:nvPr/>
          </p:nvSpPr>
          <p:spPr>
            <a:xfrm rot="16200000">
              <a:off x="111700" y="3075421"/>
              <a:ext cx="6858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Survival probability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11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Carolyn Siobhan Cummins</dc:creator>
  <cp:lastModifiedBy>Carolyn Siobhan Cummins</cp:lastModifiedBy>
  <cp:revision>2</cp:revision>
  <dcterms:created xsi:type="dcterms:W3CDTF">2023-08-07T20:59:53Z</dcterms:created>
  <dcterms:modified xsi:type="dcterms:W3CDTF">2023-09-07T18:29:41Z</dcterms:modified>
</cp:coreProperties>
</file>