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Aplicativo para solucionar problemas das cidades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3055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pt-BR"/>
              <a:t>Aplicativo para as pessoas relatarem e compartilharem quais são os problemas diários encontrados na sua cidade. Descrevendo os problemas que podem ser  vazamentos, buracos, semáforos quebrados, sendo possível também o envio de fotos.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Objetivo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pt-BR"/>
              <a:t>O objetivo é informar esses problemas à prefeitura da cidade. As reclamações feitas são enviadas para o setor responsável da prefeitura e um protocolo é gerado. As solicitações enviadas para resolução dos problemas  podem ser acompanhadas pelo aplicativo. É necessário que as prefeituras se cadastrem no serviço.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1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450" y="39200"/>
            <a:ext cx="6609700" cy="488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22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837" y="266087"/>
            <a:ext cx="7483475" cy="461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