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71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1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23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5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53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4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7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12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72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3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D2CC-A268-489C-ACCF-3C37FED472C4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7130-0BAB-4A95-B718-531A93362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76" y="0"/>
            <a:ext cx="9204100" cy="991673"/>
          </a:xfrm>
        </p:spPr>
        <p:txBody>
          <a:bodyPr/>
          <a:lstStyle/>
          <a:p>
            <a:r>
              <a:rPr lang="pt-BR" dirty="0" smtClean="0">
                <a:latin typeface="Berlin Sans FB Demi" panose="020E0802020502020306" pitchFamily="34" charset="0"/>
              </a:rPr>
              <a:t>Music </a:t>
            </a:r>
            <a:r>
              <a:rPr lang="pt-BR" dirty="0" err="1" smtClean="0">
                <a:latin typeface="Berlin Sans FB Demi" panose="020E0802020502020306" pitchFamily="34" charset="0"/>
              </a:rPr>
              <a:t>Collaboration</a:t>
            </a:r>
            <a:endParaRPr lang="pt-BR" dirty="0"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6676" y="6245586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Ricardo de Carvalho Neves</a:t>
            </a:r>
            <a:endParaRPr lang="pt-BR" sz="3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80" y="958489"/>
            <a:ext cx="7678491" cy="52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1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76" y="0"/>
            <a:ext cx="9204100" cy="991673"/>
          </a:xfrm>
        </p:spPr>
        <p:txBody>
          <a:bodyPr/>
          <a:lstStyle/>
          <a:p>
            <a:r>
              <a:rPr lang="pt-BR" dirty="0" smtClean="0">
                <a:latin typeface="Berlin Sans FB Demi" panose="020E0802020502020306" pitchFamily="34" charset="0"/>
              </a:rPr>
              <a:t>O Problema</a:t>
            </a:r>
            <a:endParaRPr lang="pt-BR" dirty="0"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6676" y="6245586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Ricardo de Carvalho Neves</a:t>
            </a:r>
            <a:endParaRPr lang="pt-BR" sz="36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15806" y="128788"/>
            <a:ext cx="51603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O Problema: </a:t>
            </a:r>
            <a:endParaRPr lang="pt-BR" sz="66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5155" y="1783081"/>
            <a:ext cx="66068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O musico quer estudar e não consegue encontrar conteúdos separados por assunto e nível de dificuldade.</a:t>
            </a:r>
            <a:endParaRPr lang="pt-BR" sz="44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3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59854" y="0"/>
            <a:ext cx="8500057" cy="991673"/>
          </a:xfrm>
        </p:spPr>
        <p:txBody>
          <a:bodyPr/>
          <a:lstStyle/>
          <a:p>
            <a:r>
              <a:rPr lang="pt-BR" dirty="0" smtClean="0">
                <a:latin typeface="Berlin Sans FB Demi" panose="020E0802020502020306" pitchFamily="34" charset="0"/>
              </a:rPr>
              <a:t>A </a:t>
            </a:r>
            <a:r>
              <a:rPr lang="pt-BR" dirty="0" err="1" smtClean="0">
                <a:latin typeface="Berlin Sans FB Demi" panose="020E0802020502020306" pitchFamily="34" charset="0"/>
              </a:rPr>
              <a:t>idéia</a:t>
            </a:r>
            <a:endParaRPr lang="pt-BR" dirty="0"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6676" y="6245586"/>
            <a:ext cx="9144000" cy="1655762"/>
          </a:xfrm>
        </p:spPr>
        <p:txBody>
          <a:bodyPr>
            <a:normAutofit/>
          </a:bodyPr>
          <a:lstStyle/>
          <a:p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0457" y="1783081"/>
            <a:ext cx="6851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 Rounded MT Bold" panose="020F0704030504030204" pitchFamily="34" charset="0"/>
              </a:rPr>
              <a:t>O músico poderá contribuir com conteúdos explicativos e criar uma espécie de canal com aulas divididas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p</a:t>
            </a:r>
            <a:r>
              <a:rPr lang="pt-BR" sz="2800" dirty="0" smtClean="0">
                <a:latin typeface="Arial Rounded MT Bold" panose="020F0704030504030204" pitchFamily="34" charset="0"/>
              </a:rPr>
              <a:t>or assunto, podendo ser vídeo, apostila e ate mesmo </a:t>
            </a:r>
            <a:r>
              <a:rPr lang="pt-BR" sz="2800" dirty="0" err="1" smtClean="0">
                <a:latin typeface="Arial Rounded MT Bold" panose="020F0704030504030204" pitchFamily="34" charset="0"/>
              </a:rPr>
              <a:t>podcast</a:t>
            </a:r>
            <a:r>
              <a:rPr lang="pt-BR" sz="2800" dirty="0" smtClean="0">
                <a:latin typeface="Arial Rounded MT Bold" panose="020F0704030504030204" pitchFamily="34" charset="0"/>
              </a:rPr>
              <a:t>.</a:t>
            </a:r>
            <a:endParaRPr lang="pt-BR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37" y="-785612"/>
            <a:ext cx="548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51" y="804951"/>
            <a:ext cx="4820715" cy="59029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327301" y="0"/>
            <a:ext cx="4005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dirty="0" smtClean="0">
                <a:latin typeface="Berlin Sans FB Demi" panose="020E0802020502020306" pitchFamily="34" charset="0"/>
              </a:rPr>
              <a:t>Protótipo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467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64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Berlin Sans FB Demi</vt:lpstr>
      <vt:lpstr>Calibri</vt:lpstr>
      <vt:lpstr>Calibri Light</vt:lpstr>
      <vt:lpstr>Tema do Office</vt:lpstr>
      <vt:lpstr>Music Collaboration</vt:lpstr>
      <vt:lpstr>O Problema</vt:lpstr>
      <vt:lpstr>A idéia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Collaboration</dc:title>
  <dc:creator>Aluno do UNILASALLE</dc:creator>
  <cp:lastModifiedBy>Aluno do UNILASALLE</cp:lastModifiedBy>
  <cp:revision>4</cp:revision>
  <dcterms:created xsi:type="dcterms:W3CDTF">2017-08-24T13:36:25Z</dcterms:created>
  <dcterms:modified xsi:type="dcterms:W3CDTF">2017-08-24T14:08:57Z</dcterms:modified>
</cp:coreProperties>
</file>