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0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8869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495350"/>
            <a:ext cx="8520600" cy="1493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800" b="1">
                <a:solidFill>
                  <a:schemeClr val="dk2"/>
                </a:solidFill>
              </a:rPr>
              <a:t>Crowdsourcing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547950"/>
            <a:ext cx="8520600" cy="107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Estratégia para ajudar os alunos da Unilasalle no Projeto 2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495350"/>
            <a:ext cx="8520600" cy="1493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800" b="1">
                <a:solidFill>
                  <a:schemeClr val="dk2"/>
                </a:solidFill>
              </a:rPr>
              <a:t>Crowdsourcing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2547950"/>
            <a:ext cx="8520600" cy="107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u="sng"/>
              <a:t>A idéia é criar um canal único de comunicação entre o aluno e o professor para tratarem de questões referente ao Projeto final. </a:t>
            </a:r>
          </a:p>
          <a:p>
            <a:pPr lvl="0" rtl="0">
              <a:spcBef>
                <a:spcPts val="0"/>
              </a:spcBef>
              <a:buNone/>
            </a:pPr>
            <a:endParaRPr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23528" y="0"/>
            <a:ext cx="8520600" cy="1493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800" b="1" dirty="0" err="1">
                <a:solidFill>
                  <a:schemeClr val="dk2"/>
                </a:solidFill>
              </a:rPr>
              <a:t>Crowdsourcing</a:t>
            </a:r>
            <a:endParaRPr lang="pt-BR" sz="4800" b="1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11700" y="1583550"/>
            <a:ext cx="8520600" cy="107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 maior dificuldade que os alunos possui em seu projeto é a comunicação com os seus orientadores. Com isso, criando um canal único de comunicação, professor e orientado poderam tirar todas as dúvidas referentes ao projeto, otimizando seu tempo e tomando decisões de forma rápida é simples.</a:t>
            </a:r>
          </a:p>
          <a:p>
            <a:pPr lvl="0" rtl="0">
              <a:spcBef>
                <a:spcPts val="0"/>
              </a:spcBef>
              <a:buNone/>
            </a:pP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311700" y="428725"/>
            <a:ext cx="8520600" cy="714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800" b="1">
                <a:solidFill>
                  <a:schemeClr val="dk2"/>
                </a:solidFill>
              </a:rPr>
              <a:t>Crowdsourcing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311699" y="771550"/>
            <a:ext cx="8520600" cy="78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Segue abaixo a </a:t>
            </a:r>
            <a:r>
              <a:rPr lang="pt-BR" dirty="0" smtClean="0"/>
              <a:t>ideia </a:t>
            </a:r>
            <a:r>
              <a:rPr lang="pt-BR" dirty="0"/>
              <a:t>do projeto</a:t>
            </a:r>
          </a:p>
          <a:p>
            <a:pPr lvl="0" algn="l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u="sng" dirty="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862" y="1345325"/>
            <a:ext cx="4536274" cy="34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Apresentação na tela (16:9)</PresentationFormat>
  <Paragraphs>8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Simple Light</vt:lpstr>
      <vt:lpstr>Crowdsourcing</vt:lpstr>
      <vt:lpstr>Crowdsourcing</vt:lpstr>
      <vt:lpstr>Crowdsourcing</vt:lpstr>
      <vt:lpstr>Crowdsourcing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Crowdsourcing</dc:title>
  <cp:lastModifiedBy>Chip7</cp:lastModifiedBy>
  <cp:revision>1</cp:revision>
  <dcterms:modified xsi:type="dcterms:W3CDTF">2017-09-28T17:49:19Z</dcterms:modified>
</cp:coreProperties>
</file>