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178F-97C9-40DC-8AEC-3DE3125961C3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81A6-E818-4489-AFF0-B7986136E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026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178F-97C9-40DC-8AEC-3DE3125961C3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81A6-E818-4489-AFF0-B7986136E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618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178F-97C9-40DC-8AEC-3DE3125961C3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81A6-E818-4489-AFF0-B7986136E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178F-97C9-40DC-8AEC-3DE3125961C3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81A6-E818-4489-AFF0-B7986136E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394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178F-97C9-40DC-8AEC-3DE3125961C3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81A6-E818-4489-AFF0-B7986136E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82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178F-97C9-40DC-8AEC-3DE3125961C3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81A6-E818-4489-AFF0-B7986136E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337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178F-97C9-40DC-8AEC-3DE3125961C3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81A6-E818-4489-AFF0-B7986136E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907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178F-97C9-40DC-8AEC-3DE3125961C3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81A6-E818-4489-AFF0-B7986136E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939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178F-97C9-40DC-8AEC-3DE3125961C3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81A6-E818-4489-AFF0-B7986136E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769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178F-97C9-40DC-8AEC-3DE3125961C3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81A6-E818-4489-AFF0-B7986136E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154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178F-97C9-40DC-8AEC-3DE3125961C3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81A6-E818-4489-AFF0-B7986136E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978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E178F-97C9-40DC-8AEC-3DE3125961C3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681A6-E818-4489-AFF0-B7986136E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32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692696"/>
            <a:ext cx="1800000" cy="28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11760" y="692696"/>
            <a:ext cx="1800000" cy="28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692696"/>
            <a:ext cx="1800000" cy="28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690289"/>
            <a:ext cx="1800000" cy="28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776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D7701</dc:creator>
  <cp:lastModifiedBy>D7701</cp:lastModifiedBy>
  <cp:revision>2</cp:revision>
  <dcterms:created xsi:type="dcterms:W3CDTF">2019-09-27T07:06:49Z</dcterms:created>
  <dcterms:modified xsi:type="dcterms:W3CDTF">2019-09-27T07:12:41Z</dcterms:modified>
</cp:coreProperties>
</file>