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76" r:id="rId6"/>
    <p:sldId id="277" r:id="rId7"/>
    <p:sldId id="306" r:id="rId8"/>
    <p:sldId id="303" r:id="rId9"/>
    <p:sldId id="304" r:id="rId10"/>
    <p:sldId id="305" r:id="rId11"/>
    <p:sldId id="302" r:id="rId12"/>
  </p:sldIdLst>
  <p:sldSz cx="9144000" cy="5143500" type="screen16x9"/>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
          <p15:clr>
            <a:srgbClr val="A4A3A4"/>
          </p15:clr>
        </p15:guide>
        <p15:guide id="2" orient="horz" pos="612">
          <p15:clr>
            <a:srgbClr val="A4A3A4"/>
          </p15:clr>
        </p15:guide>
        <p15:guide id="3" orient="horz" pos="756">
          <p15:clr>
            <a:srgbClr val="A4A3A4"/>
          </p15:clr>
        </p15:guide>
        <p15:guide id="4" orient="horz" pos="2916">
          <p15:clr>
            <a:srgbClr val="A4A3A4"/>
          </p15:clr>
        </p15:guide>
        <p15:guide id="5" orient="horz">
          <p15:clr>
            <a:srgbClr val="A4A3A4"/>
          </p15:clr>
        </p15:guide>
        <p15:guide id="6" orient="horz" pos="1860">
          <p15:clr>
            <a:srgbClr val="A4A3A4"/>
          </p15:clr>
        </p15:guide>
        <p15:guide id="7" orient="horz" pos="948">
          <p15:clr>
            <a:srgbClr val="A4A3A4"/>
          </p15:clr>
        </p15:guide>
        <p15:guide id="8" orient="horz" pos="2436">
          <p15:clr>
            <a:srgbClr val="A4A3A4"/>
          </p15:clr>
        </p15:guide>
        <p15:guide id="9" orient="horz" pos="3239">
          <p15:clr>
            <a:srgbClr val="A4A3A4"/>
          </p15:clr>
        </p15:guide>
        <p15:guide id="10" orient="horz" pos="3060">
          <p15:clr>
            <a:srgbClr val="A4A3A4"/>
          </p15:clr>
        </p15:guide>
        <p15:guide id="11" pos="5568">
          <p15:clr>
            <a:srgbClr val="A4A3A4"/>
          </p15:clr>
        </p15:guide>
        <p15:guide id="12" pos="192">
          <p15:clr>
            <a:srgbClr val="A4A3A4"/>
          </p15:clr>
        </p15:guide>
        <p15:guide id="13" pos="4176">
          <p15:clr>
            <a:srgbClr val="A4A3A4"/>
          </p15:clr>
        </p15:guide>
        <p15:guide id="14" pos="1968">
          <p15:clr>
            <a:srgbClr val="A4A3A4"/>
          </p15:clr>
        </p15:guide>
        <p15:guide id="15" pos="1152">
          <p15:clr>
            <a:srgbClr val="A4A3A4"/>
          </p15:clr>
        </p15:guide>
        <p15:guide id="16" pos="2880">
          <p15:clr>
            <a:srgbClr val="A4A3A4"/>
          </p15:clr>
        </p15:guide>
        <p15:guide id="17" pos="475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53A4"/>
    <a:srgbClr val="732A8D"/>
    <a:srgbClr val="0BAEE4"/>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3" autoAdjust="0"/>
    <p:restoredTop sz="94660"/>
  </p:normalViewPr>
  <p:slideViewPr>
    <p:cSldViewPr>
      <p:cViewPr varScale="1">
        <p:scale>
          <a:sx n="111" d="100"/>
          <a:sy n="111" d="100"/>
        </p:scale>
        <p:origin x="108" y="282"/>
      </p:cViewPr>
      <p:guideLst>
        <p:guide orient="horz" pos="180"/>
        <p:guide orient="horz" pos="612"/>
        <p:guide orient="horz" pos="756"/>
        <p:guide orient="horz" pos="2916"/>
        <p:guide orient="horz"/>
        <p:guide orient="horz" pos="1860"/>
        <p:guide orient="horz" pos="948"/>
        <p:guide orient="horz" pos="2436"/>
        <p:guide orient="horz" pos="3239"/>
        <p:guide orient="horz" pos="3060"/>
        <p:guide pos="5568"/>
        <p:guide pos="192"/>
        <p:guide pos="4176"/>
        <p:guide pos="1968"/>
        <p:guide pos="1152"/>
        <p:guide pos="2880"/>
        <p:guide pos="4752"/>
      </p:guideLst>
    </p:cSldViewPr>
  </p:slideViewPr>
  <p:notesTextViewPr>
    <p:cViewPr>
      <p:scale>
        <a:sx n="100" d="100"/>
        <a:sy n="100" d="100"/>
      </p:scale>
      <p:origin x="0" y="0"/>
    </p:cViewPr>
  </p:notesTextViewPr>
  <p:sorterViewPr>
    <p:cViewPr>
      <p:scale>
        <a:sx n="100" d="100"/>
        <a:sy n="100" d="100"/>
      </p:scale>
      <p:origin x="0" y="6948"/>
    </p:cViewPr>
  </p:sorterViewPr>
  <p:notesViewPr>
    <p:cSldViewPr showGuides="1">
      <p:cViewPr varScale="1">
        <p:scale>
          <a:sx n="53" d="100"/>
          <a:sy n="53" d="100"/>
        </p:scale>
        <p:origin x="-2856"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1B318-B47A-41BB-8141-172EBAE2F34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C881C83-FCAC-4BD7-9921-872A7DBAA7D5}">
      <dgm:prSet phldrT="[Text]"/>
      <dgm:spPr/>
      <dgm:t>
        <a:bodyPr/>
        <a:lstStyle/>
        <a:p>
          <a:r>
            <a:rPr lang="en-US" smtClean="0"/>
            <a:t>Android</a:t>
          </a:r>
          <a:endParaRPr lang="en-US"/>
        </a:p>
      </dgm:t>
    </dgm:pt>
    <dgm:pt modelId="{4C8A9752-94BB-43B1-9431-B96610E92076}" type="parTrans" cxnId="{9B998AB5-D976-4FF9-971C-A5D600B72072}">
      <dgm:prSet/>
      <dgm:spPr/>
      <dgm:t>
        <a:bodyPr/>
        <a:lstStyle/>
        <a:p>
          <a:endParaRPr lang="en-US"/>
        </a:p>
      </dgm:t>
    </dgm:pt>
    <dgm:pt modelId="{B64094B5-4CC2-4931-9875-607A5CF47C3B}" type="sibTrans" cxnId="{9B998AB5-D976-4FF9-971C-A5D600B72072}">
      <dgm:prSet/>
      <dgm:spPr/>
      <dgm:t>
        <a:bodyPr/>
        <a:lstStyle/>
        <a:p>
          <a:endParaRPr lang="en-US"/>
        </a:p>
      </dgm:t>
    </dgm:pt>
    <dgm:pt modelId="{5A9755F2-5938-464D-9200-99BD89626CE0}">
      <dgm:prSet/>
      <dgm:spPr/>
      <dgm:t>
        <a:bodyPr/>
        <a:lstStyle/>
        <a:p>
          <a:r>
            <a:rPr lang="en-US" smtClean="0"/>
            <a:t>LI APIs:</a:t>
          </a:r>
          <a:endParaRPr lang="en-US" dirty="0" smtClean="0"/>
        </a:p>
      </dgm:t>
    </dgm:pt>
    <dgm:pt modelId="{886C6836-7D52-4CEB-9360-31A340FCA345}" type="parTrans" cxnId="{3846F72C-AAB4-4DFC-A276-93771193161D}">
      <dgm:prSet/>
      <dgm:spPr/>
      <dgm:t>
        <a:bodyPr/>
        <a:lstStyle/>
        <a:p>
          <a:endParaRPr lang="en-US"/>
        </a:p>
      </dgm:t>
    </dgm:pt>
    <dgm:pt modelId="{035622D7-F7B7-4769-9CA0-6DBBC2F94AD5}" type="sibTrans" cxnId="{3846F72C-AAB4-4DFC-A276-93771193161D}">
      <dgm:prSet/>
      <dgm:spPr/>
      <dgm:t>
        <a:bodyPr/>
        <a:lstStyle/>
        <a:p>
          <a:endParaRPr lang="en-US"/>
        </a:p>
      </dgm:t>
    </dgm:pt>
    <dgm:pt modelId="{36596572-CFC0-4FD1-8D06-A68C7E0E7D01}">
      <dgm:prSet/>
      <dgm:spPr/>
      <dgm:t>
        <a:bodyPr/>
        <a:lstStyle/>
        <a:p>
          <a:r>
            <a:rPr lang="en-US" smtClean="0"/>
            <a:t>Geocode</a:t>
          </a:r>
          <a:endParaRPr lang="en-US" dirty="0" smtClean="0"/>
        </a:p>
      </dgm:t>
    </dgm:pt>
    <dgm:pt modelId="{59432585-6B98-4D7C-BB5B-1FA6CF6E541A}" type="parTrans" cxnId="{1CC67B52-708A-4F42-8AF7-0F5A4FA6A5EA}">
      <dgm:prSet/>
      <dgm:spPr/>
      <dgm:t>
        <a:bodyPr/>
        <a:lstStyle/>
        <a:p>
          <a:endParaRPr lang="en-US"/>
        </a:p>
      </dgm:t>
    </dgm:pt>
    <dgm:pt modelId="{D5D335CF-31E5-457B-AD14-7CBE22D2FAAF}" type="sibTrans" cxnId="{1CC67B52-708A-4F42-8AF7-0F5A4FA6A5EA}">
      <dgm:prSet/>
      <dgm:spPr/>
      <dgm:t>
        <a:bodyPr/>
        <a:lstStyle/>
        <a:p>
          <a:endParaRPr lang="en-US"/>
        </a:p>
      </dgm:t>
    </dgm:pt>
    <dgm:pt modelId="{8E489A85-0FFD-46F1-970C-24D2B2ADF9BB}">
      <dgm:prSet/>
      <dgm:spPr/>
      <dgm:t>
        <a:bodyPr/>
        <a:lstStyle/>
        <a:p>
          <a:r>
            <a:rPr lang="en-US" smtClean="0"/>
            <a:t>GeoMap</a:t>
          </a:r>
          <a:endParaRPr lang="en-US" dirty="0" smtClean="0"/>
        </a:p>
      </dgm:t>
    </dgm:pt>
    <dgm:pt modelId="{4C326A12-CC45-4199-A851-C1AC39555251}" type="parTrans" cxnId="{170F73DC-159A-4D29-A667-A80471232768}">
      <dgm:prSet/>
      <dgm:spPr/>
      <dgm:t>
        <a:bodyPr/>
        <a:lstStyle/>
        <a:p>
          <a:endParaRPr lang="en-US"/>
        </a:p>
      </dgm:t>
    </dgm:pt>
    <dgm:pt modelId="{53C8130A-BDEB-40FF-A34F-197D6263E4BD}" type="sibTrans" cxnId="{170F73DC-159A-4D29-A667-A80471232768}">
      <dgm:prSet/>
      <dgm:spPr/>
      <dgm:t>
        <a:bodyPr/>
        <a:lstStyle/>
        <a:p>
          <a:endParaRPr lang="en-US"/>
        </a:p>
      </dgm:t>
    </dgm:pt>
    <dgm:pt modelId="{0808EC98-5E96-4158-9171-BE6616D87E04}">
      <dgm:prSet/>
      <dgm:spPr/>
      <dgm:t>
        <a:bodyPr/>
        <a:lstStyle/>
        <a:p>
          <a:r>
            <a:rPr lang="en-US" smtClean="0"/>
            <a:t>GeoZone</a:t>
          </a:r>
          <a:endParaRPr lang="en-US" dirty="0" smtClean="0"/>
        </a:p>
      </dgm:t>
    </dgm:pt>
    <dgm:pt modelId="{A559BEDB-8BE2-4E7D-99DA-7A96D972B80A}" type="parTrans" cxnId="{2AE3E456-C961-4395-A5ED-0503FCD3F4F1}">
      <dgm:prSet/>
      <dgm:spPr/>
      <dgm:t>
        <a:bodyPr/>
        <a:lstStyle/>
        <a:p>
          <a:endParaRPr lang="en-US"/>
        </a:p>
      </dgm:t>
    </dgm:pt>
    <dgm:pt modelId="{FCFA4533-64B7-44BB-B6C4-45F61C595CCF}" type="sibTrans" cxnId="{2AE3E456-C961-4395-A5ED-0503FCD3F4F1}">
      <dgm:prSet/>
      <dgm:spPr/>
      <dgm:t>
        <a:bodyPr/>
        <a:lstStyle/>
        <a:p>
          <a:endParaRPr lang="en-US"/>
        </a:p>
      </dgm:t>
    </dgm:pt>
    <dgm:pt modelId="{6A4FFC18-7E8C-40BA-9448-C182290BEAC6}" type="pres">
      <dgm:prSet presAssocID="{8871B318-B47A-41BB-8141-172EBAE2F34B}" presName="vert0" presStyleCnt="0">
        <dgm:presLayoutVars>
          <dgm:dir/>
          <dgm:animOne val="branch"/>
          <dgm:animLvl val="lvl"/>
        </dgm:presLayoutVars>
      </dgm:prSet>
      <dgm:spPr/>
    </dgm:pt>
    <dgm:pt modelId="{BABA8D65-3E73-4E3E-B5FD-B1D2C7A6B051}" type="pres">
      <dgm:prSet presAssocID="{EC881C83-FCAC-4BD7-9921-872A7DBAA7D5}" presName="thickLine" presStyleLbl="alignNode1" presStyleIdx="0" presStyleCnt="2"/>
      <dgm:spPr/>
    </dgm:pt>
    <dgm:pt modelId="{049C8588-D829-4034-9DB6-60B5C14DB03C}" type="pres">
      <dgm:prSet presAssocID="{EC881C83-FCAC-4BD7-9921-872A7DBAA7D5}" presName="horz1" presStyleCnt="0"/>
      <dgm:spPr/>
    </dgm:pt>
    <dgm:pt modelId="{D3138CF7-8CF3-4979-9024-4DB309F42D03}" type="pres">
      <dgm:prSet presAssocID="{EC881C83-FCAC-4BD7-9921-872A7DBAA7D5}" presName="tx1" presStyleLbl="revTx" presStyleIdx="0" presStyleCnt="5"/>
      <dgm:spPr/>
    </dgm:pt>
    <dgm:pt modelId="{BBD56048-69C8-4464-BEA7-E5ED3F68C7A1}" type="pres">
      <dgm:prSet presAssocID="{EC881C83-FCAC-4BD7-9921-872A7DBAA7D5}" presName="vert1" presStyleCnt="0"/>
      <dgm:spPr/>
    </dgm:pt>
    <dgm:pt modelId="{578002FD-122F-4D39-9642-8B86ED2FC7D8}" type="pres">
      <dgm:prSet presAssocID="{5A9755F2-5938-464D-9200-99BD89626CE0}" presName="thickLine" presStyleLbl="alignNode1" presStyleIdx="1" presStyleCnt="2"/>
      <dgm:spPr/>
    </dgm:pt>
    <dgm:pt modelId="{26B26E32-66FF-4E1A-B97B-534443DD94EB}" type="pres">
      <dgm:prSet presAssocID="{5A9755F2-5938-464D-9200-99BD89626CE0}" presName="horz1" presStyleCnt="0"/>
      <dgm:spPr/>
    </dgm:pt>
    <dgm:pt modelId="{03E17428-AB91-4271-85C8-C0FCE02ECB1F}" type="pres">
      <dgm:prSet presAssocID="{5A9755F2-5938-464D-9200-99BD89626CE0}" presName="tx1" presStyleLbl="revTx" presStyleIdx="1" presStyleCnt="5"/>
      <dgm:spPr/>
    </dgm:pt>
    <dgm:pt modelId="{F7205DD4-97D7-4412-853A-5AFCAF6BEABD}" type="pres">
      <dgm:prSet presAssocID="{5A9755F2-5938-464D-9200-99BD89626CE0}" presName="vert1" presStyleCnt="0"/>
      <dgm:spPr/>
    </dgm:pt>
    <dgm:pt modelId="{D52DD059-D661-4C08-983C-BAD4830925CB}" type="pres">
      <dgm:prSet presAssocID="{36596572-CFC0-4FD1-8D06-A68C7E0E7D01}" presName="vertSpace2a" presStyleCnt="0"/>
      <dgm:spPr/>
    </dgm:pt>
    <dgm:pt modelId="{8222D90E-B1DA-4F0A-8584-FECF33DED09C}" type="pres">
      <dgm:prSet presAssocID="{36596572-CFC0-4FD1-8D06-A68C7E0E7D01}" presName="horz2" presStyleCnt="0"/>
      <dgm:spPr/>
    </dgm:pt>
    <dgm:pt modelId="{B2B4ADC2-F1ED-498F-BD4C-9752E5369BFD}" type="pres">
      <dgm:prSet presAssocID="{36596572-CFC0-4FD1-8D06-A68C7E0E7D01}" presName="horzSpace2" presStyleCnt="0"/>
      <dgm:spPr/>
    </dgm:pt>
    <dgm:pt modelId="{5C341714-77B4-4F95-8B4D-5CA79232EA95}" type="pres">
      <dgm:prSet presAssocID="{36596572-CFC0-4FD1-8D06-A68C7E0E7D01}" presName="tx2" presStyleLbl="revTx" presStyleIdx="2" presStyleCnt="5"/>
      <dgm:spPr/>
    </dgm:pt>
    <dgm:pt modelId="{849E2FAA-B873-47E0-8B46-F0AADDC73B78}" type="pres">
      <dgm:prSet presAssocID="{36596572-CFC0-4FD1-8D06-A68C7E0E7D01}" presName="vert2" presStyleCnt="0"/>
      <dgm:spPr/>
    </dgm:pt>
    <dgm:pt modelId="{27514797-D03A-414B-833B-19F8C5D7B19B}" type="pres">
      <dgm:prSet presAssocID="{36596572-CFC0-4FD1-8D06-A68C7E0E7D01}" presName="thinLine2b" presStyleLbl="callout" presStyleIdx="0" presStyleCnt="3"/>
      <dgm:spPr/>
    </dgm:pt>
    <dgm:pt modelId="{FE64EF0E-BE3A-4CE7-BF01-6328E61AA069}" type="pres">
      <dgm:prSet presAssocID="{36596572-CFC0-4FD1-8D06-A68C7E0E7D01}" presName="vertSpace2b" presStyleCnt="0"/>
      <dgm:spPr/>
    </dgm:pt>
    <dgm:pt modelId="{FCE0AFE1-0C12-42A3-BC31-9240646E3566}" type="pres">
      <dgm:prSet presAssocID="{8E489A85-0FFD-46F1-970C-24D2B2ADF9BB}" presName="horz2" presStyleCnt="0"/>
      <dgm:spPr/>
    </dgm:pt>
    <dgm:pt modelId="{95EE53E7-A80E-4152-B246-5E5828049804}" type="pres">
      <dgm:prSet presAssocID="{8E489A85-0FFD-46F1-970C-24D2B2ADF9BB}" presName="horzSpace2" presStyleCnt="0"/>
      <dgm:spPr/>
    </dgm:pt>
    <dgm:pt modelId="{CB497DE3-90CC-4DEA-83EB-22EAA5D20DCF}" type="pres">
      <dgm:prSet presAssocID="{8E489A85-0FFD-46F1-970C-24D2B2ADF9BB}" presName="tx2" presStyleLbl="revTx" presStyleIdx="3" presStyleCnt="5"/>
      <dgm:spPr/>
    </dgm:pt>
    <dgm:pt modelId="{F2552E81-772F-4879-A0B4-DF9289151163}" type="pres">
      <dgm:prSet presAssocID="{8E489A85-0FFD-46F1-970C-24D2B2ADF9BB}" presName="vert2" presStyleCnt="0"/>
      <dgm:spPr/>
    </dgm:pt>
    <dgm:pt modelId="{F1E9DDC0-0741-45FD-B82E-72C0CC4B8FE5}" type="pres">
      <dgm:prSet presAssocID="{8E489A85-0FFD-46F1-970C-24D2B2ADF9BB}" presName="thinLine2b" presStyleLbl="callout" presStyleIdx="1" presStyleCnt="3"/>
      <dgm:spPr/>
    </dgm:pt>
    <dgm:pt modelId="{712DBB84-5036-4071-BE3C-3D4CF4F18F70}" type="pres">
      <dgm:prSet presAssocID="{8E489A85-0FFD-46F1-970C-24D2B2ADF9BB}" presName="vertSpace2b" presStyleCnt="0"/>
      <dgm:spPr/>
    </dgm:pt>
    <dgm:pt modelId="{18B3A7F0-B599-4DAA-986D-F6D474D20F5F}" type="pres">
      <dgm:prSet presAssocID="{0808EC98-5E96-4158-9171-BE6616D87E04}" presName="horz2" presStyleCnt="0"/>
      <dgm:spPr/>
    </dgm:pt>
    <dgm:pt modelId="{CE1D6F7B-E40A-45CD-BB44-4FC8A628BAE1}" type="pres">
      <dgm:prSet presAssocID="{0808EC98-5E96-4158-9171-BE6616D87E04}" presName="horzSpace2" presStyleCnt="0"/>
      <dgm:spPr/>
    </dgm:pt>
    <dgm:pt modelId="{41971A40-5F9B-40D5-B81A-06EB982A476B}" type="pres">
      <dgm:prSet presAssocID="{0808EC98-5E96-4158-9171-BE6616D87E04}" presName="tx2" presStyleLbl="revTx" presStyleIdx="4" presStyleCnt="5"/>
      <dgm:spPr/>
    </dgm:pt>
    <dgm:pt modelId="{9D5FE947-D501-44AF-A719-37A0A42E41DC}" type="pres">
      <dgm:prSet presAssocID="{0808EC98-5E96-4158-9171-BE6616D87E04}" presName="vert2" presStyleCnt="0"/>
      <dgm:spPr/>
    </dgm:pt>
    <dgm:pt modelId="{F685FBA2-09DE-4E84-AB83-A439257E5D74}" type="pres">
      <dgm:prSet presAssocID="{0808EC98-5E96-4158-9171-BE6616D87E04}" presName="thinLine2b" presStyleLbl="callout" presStyleIdx="2" presStyleCnt="3"/>
      <dgm:spPr/>
    </dgm:pt>
    <dgm:pt modelId="{05B86B3F-9E02-4A41-A959-235619A5B719}" type="pres">
      <dgm:prSet presAssocID="{0808EC98-5E96-4158-9171-BE6616D87E04}" presName="vertSpace2b" presStyleCnt="0"/>
      <dgm:spPr/>
    </dgm:pt>
  </dgm:ptLst>
  <dgm:cxnLst>
    <dgm:cxn modelId="{0CDE8A76-7352-4133-B8B2-3900908A9381}" type="presOf" srcId="{8871B318-B47A-41BB-8141-172EBAE2F34B}" destId="{6A4FFC18-7E8C-40BA-9448-C182290BEAC6}" srcOrd="0" destOrd="0" presId="urn:microsoft.com/office/officeart/2008/layout/LinedList"/>
    <dgm:cxn modelId="{1CC67B52-708A-4F42-8AF7-0F5A4FA6A5EA}" srcId="{5A9755F2-5938-464D-9200-99BD89626CE0}" destId="{36596572-CFC0-4FD1-8D06-A68C7E0E7D01}" srcOrd="0" destOrd="0" parTransId="{59432585-6B98-4D7C-BB5B-1FA6CF6E541A}" sibTransId="{D5D335CF-31E5-457B-AD14-7CBE22D2FAAF}"/>
    <dgm:cxn modelId="{2AE3E456-C961-4395-A5ED-0503FCD3F4F1}" srcId="{5A9755F2-5938-464D-9200-99BD89626CE0}" destId="{0808EC98-5E96-4158-9171-BE6616D87E04}" srcOrd="2" destOrd="0" parTransId="{A559BEDB-8BE2-4E7D-99DA-7A96D972B80A}" sibTransId="{FCFA4533-64B7-44BB-B6C4-45F61C595CCF}"/>
    <dgm:cxn modelId="{170F73DC-159A-4D29-A667-A80471232768}" srcId="{5A9755F2-5938-464D-9200-99BD89626CE0}" destId="{8E489A85-0FFD-46F1-970C-24D2B2ADF9BB}" srcOrd="1" destOrd="0" parTransId="{4C326A12-CC45-4199-A851-C1AC39555251}" sibTransId="{53C8130A-BDEB-40FF-A34F-197D6263E4BD}"/>
    <dgm:cxn modelId="{D85DD05B-E98C-4E74-86BC-CDB6B65C25F6}" type="presOf" srcId="{36596572-CFC0-4FD1-8D06-A68C7E0E7D01}" destId="{5C341714-77B4-4F95-8B4D-5CA79232EA95}" srcOrd="0" destOrd="0" presId="urn:microsoft.com/office/officeart/2008/layout/LinedList"/>
    <dgm:cxn modelId="{3846F72C-AAB4-4DFC-A276-93771193161D}" srcId="{8871B318-B47A-41BB-8141-172EBAE2F34B}" destId="{5A9755F2-5938-464D-9200-99BD89626CE0}" srcOrd="1" destOrd="0" parTransId="{886C6836-7D52-4CEB-9360-31A340FCA345}" sibTransId="{035622D7-F7B7-4769-9CA0-6DBBC2F94AD5}"/>
    <dgm:cxn modelId="{9D09E019-A17C-4E4F-9854-114BBB003A18}" type="presOf" srcId="{8E489A85-0FFD-46F1-970C-24D2B2ADF9BB}" destId="{CB497DE3-90CC-4DEA-83EB-22EAA5D20DCF}" srcOrd="0" destOrd="0" presId="urn:microsoft.com/office/officeart/2008/layout/LinedList"/>
    <dgm:cxn modelId="{93DA0831-16D5-469C-B868-E784FFD1FD6F}" type="presOf" srcId="{EC881C83-FCAC-4BD7-9921-872A7DBAA7D5}" destId="{D3138CF7-8CF3-4979-9024-4DB309F42D03}" srcOrd="0" destOrd="0" presId="urn:microsoft.com/office/officeart/2008/layout/LinedList"/>
    <dgm:cxn modelId="{9B998AB5-D976-4FF9-971C-A5D600B72072}" srcId="{8871B318-B47A-41BB-8141-172EBAE2F34B}" destId="{EC881C83-FCAC-4BD7-9921-872A7DBAA7D5}" srcOrd="0" destOrd="0" parTransId="{4C8A9752-94BB-43B1-9431-B96610E92076}" sibTransId="{B64094B5-4CC2-4931-9875-607A5CF47C3B}"/>
    <dgm:cxn modelId="{F961AD31-2495-4419-BD0A-16C4810F1C13}" type="presOf" srcId="{5A9755F2-5938-464D-9200-99BD89626CE0}" destId="{03E17428-AB91-4271-85C8-C0FCE02ECB1F}" srcOrd="0" destOrd="0" presId="urn:microsoft.com/office/officeart/2008/layout/LinedList"/>
    <dgm:cxn modelId="{C111A5BF-91A2-4312-A3AB-BF3CA7E1F630}" type="presOf" srcId="{0808EC98-5E96-4158-9171-BE6616D87E04}" destId="{41971A40-5F9B-40D5-B81A-06EB982A476B}" srcOrd="0" destOrd="0" presId="urn:microsoft.com/office/officeart/2008/layout/LinedList"/>
    <dgm:cxn modelId="{896ECED1-8DA5-459F-A0AE-158BB6F821DE}" type="presParOf" srcId="{6A4FFC18-7E8C-40BA-9448-C182290BEAC6}" destId="{BABA8D65-3E73-4E3E-B5FD-B1D2C7A6B051}" srcOrd="0" destOrd="0" presId="urn:microsoft.com/office/officeart/2008/layout/LinedList"/>
    <dgm:cxn modelId="{C120605E-55A5-4D81-AC4F-E72CE76498FF}" type="presParOf" srcId="{6A4FFC18-7E8C-40BA-9448-C182290BEAC6}" destId="{049C8588-D829-4034-9DB6-60B5C14DB03C}" srcOrd="1" destOrd="0" presId="urn:microsoft.com/office/officeart/2008/layout/LinedList"/>
    <dgm:cxn modelId="{2211D852-2E51-4FCC-87B8-47410F9D1487}" type="presParOf" srcId="{049C8588-D829-4034-9DB6-60B5C14DB03C}" destId="{D3138CF7-8CF3-4979-9024-4DB309F42D03}" srcOrd="0" destOrd="0" presId="urn:microsoft.com/office/officeart/2008/layout/LinedList"/>
    <dgm:cxn modelId="{DEEEA1C4-AD99-4564-A0C9-8016C4D809CF}" type="presParOf" srcId="{049C8588-D829-4034-9DB6-60B5C14DB03C}" destId="{BBD56048-69C8-4464-BEA7-E5ED3F68C7A1}" srcOrd="1" destOrd="0" presId="urn:microsoft.com/office/officeart/2008/layout/LinedList"/>
    <dgm:cxn modelId="{C33ECBA8-2F3F-4C71-A67D-9B29F3C8F419}" type="presParOf" srcId="{6A4FFC18-7E8C-40BA-9448-C182290BEAC6}" destId="{578002FD-122F-4D39-9642-8B86ED2FC7D8}" srcOrd="2" destOrd="0" presId="urn:microsoft.com/office/officeart/2008/layout/LinedList"/>
    <dgm:cxn modelId="{E49F6D1B-C991-4DE8-BD70-1CBBDB4E97A0}" type="presParOf" srcId="{6A4FFC18-7E8C-40BA-9448-C182290BEAC6}" destId="{26B26E32-66FF-4E1A-B97B-534443DD94EB}" srcOrd="3" destOrd="0" presId="urn:microsoft.com/office/officeart/2008/layout/LinedList"/>
    <dgm:cxn modelId="{FA474293-7CC4-447A-A564-ABB4B2CCC0D7}" type="presParOf" srcId="{26B26E32-66FF-4E1A-B97B-534443DD94EB}" destId="{03E17428-AB91-4271-85C8-C0FCE02ECB1F}" srcOrd="0" destOrd="0" presId="urn:microsoft.com/office/officeart/2008/layout/LinedList"/>
    <dgm:cxn modelId="{0577E61D-A577-4449-A27A-B4D1B2B37B6B}" type="presParOf" srcId="{26B26E32-66FF-4E1A-B97B-534443DD94EB}" destId="{F7205DD4-97D7-4412-853A-5AFCAF6BEABD}" srcOrd="1" destOrd="0" presId="urn:microsoft.com/office/officeart/2008/layout/LinedList"/>
    <dgm:cxn modelId="{C27CA48D-C7E3-46C5-88BF-2F643DAEA6C7}" type="presParOf" srcId="{F7205DD4-97D7-4412-853A-5AFCAF6BEABD}" destId="{D52DD059-D661-4C08-983C-BAD4830925CB}" srcOrd="0" destOrd="0" presId="urn:microsoft.com/office/officeart/2008/layout/LinedList"/>
    <dgm:cxn modelId="{AB98C539-E88F-4107-83A1-7BF5B88EDD35}" type="presParOf" srcId="{F7205DD4-97D7-4412-853A-5AFCAF6BEABD}" destId="{8222D90E-B1DA-4F0A-8584-FECF33DED09C}" srcOrd="1" destOrd="0" presId="urn:microsoft.com/office/officeart/2008/layout/LinedList"/>
    <dgm:cxn modelId="{D1A1BAB4-479F-41A1-877C-E50CB06DA1ED}" type="presParOf" srcId="{8222D90E-B1DA-4F0A-8584-FECF33DED09C}" destId="{B2B4ADC2-F1ED-498F-BD4C-9752E5369BFD}" srcOrd="0" destOrd="0" presId="urn:microsoft.com/office/officeart/2008/layout/LinedList"/>
    <dgm:cxn modelId="{AF7EE435-BBEC-49AE-8CF6-D1F2EE4B3736}" type="presParOf" srcId="{8222D90E-B1DA-4F0A-8584-FECF33DED09C}" destId="{5C341714-77B4-4F95-8B4D-5CA79232EA95}" srcOrd="1" destOrd="0" presId="urn:microsoft.com/office/officeart/2008/layout/LinedList"/>
    <dgm:cxn modelId="{72989C5F-877C-47FF-B9BA-05C7E6FE3F26}" type="presParOf" srcId="{8222D90E-B1DA-4F0A-8584-FECF33DED09C}" destId="{849E2FAA-B873-47E0-8B46-F0AADDC73B78}" srcOrd="2" destOrd="0" presId="urn:microsoft.com/office/officeart/2008/layout/LinedList"/>
    <dgm:cxn modelId="{9C5F76A6-BCED-4948-965D-E3866EBB0E5F}" type="presParOf" srcId="{F7205DD4-97D7-4412-853A-5AFCAF6BEABD}" destId="{27514797-D03A-414B-833B-19F8C5D7B19B}" srcOrd="2" destOrd="0" presId="urn:microsoft.com/office/officeart/2008/layout/LinedList"/>
    <dgm:cxn modelId="{FA4CF012-04E0-4CA0-81D5-B52782FF9B0B}" type="presParOf" srcId="{F7205DD4-97D7-4412-853A-5AFCAF6BEABD}" destId="{FE64EF0E-BE3A-4CE7-BF01-6328E61AA069}" srcOrd="3" destOrd="0" presId="urn:microsoft.com/office/officeart/2008/layout/LinedList"/>
    <dgm:cxn modelId="{45599F85-8FD7-41C8-AA7F-AC62895A7EA1}" type="presParOf" srcId="{F7205DD4-97D7-4412-853A-5AFCAF6BEABD}" destId="{FCE0AFE1-0C12-42A3-BC31-9240646E3566}" srcOrd="4" destOrd="0" presId="urn:microsoft.com/office/officeart/2008/layout/LinedList"/>
    <dgm:cxn modelId="{C4EF8581-BEB4-47BD-A0D0-0A92745F02C2}" type="presParOf" srcId="{FCE0AFE1-0C12-42A3-BC31-9240646E3566}" destId="{95EE53E7-A80E-4152-B246-5E5828049804}" srcOrd="0" destOrd="0" presId="urn:microsoft.com/office/officeart/2008/layout/LinedList"/>
    <dgm:cxn modelId="{18793EC3-3C05-4A83-97EB-0920FD3594D9}" type="presParOf" srcId="{FCE0AFE1-0C12-42A3-BC31-9240646E3566}" destId="{CB497DE3-90CC-4DEA-83EB-22EAA5D20DCF}" srcOrd="1" destOrd="0" presId="urn:microsoft.com/office/officeart/2008/layout/LinedList"/>
    <dgm:cxn modelId="{C353EE00-994A-4230-8DB5-65A63DFBE68C}" type="presParOf" srcId="{FCE0AFE1-0C12-42A3-BC31-9240646E3566}" destId="{F2552E81-772F-4879-A0B4-DF9289151163}" srcOrd="2" destOrd="0" presId="urn:microsoft.com/office/officeart/2008/layout/LinedList"/>
    <dgm:cxn modelId="{AF6A2708-4D6C-4335-B0A8-206387735034}" type="presParOf" srcId="{F7205DD4-97D7-4412-853A-5AFCAF6BEABD}" destId="{F1E9DDC0-0741-45FD-B82E-72C0CC4B8FE5}" srcOrd="5" destOrd="0" presId="urn:microsoft.com/office/officeart/2008/layout/LinedList"/>
    <dgm:cxn modelId="{99E3D4DF-A7B9-4775-B051-ED06A4CA8702}" type="presParOf" srcId="{F7205DD4-97D7-4412-853A-5AFCAF6BEABD}" destId="{712DBB84-5036-4071-BE3C-3D4CF4F18F70}" srcOrd="6" destOrd="0" presId="urn:microsoft.com/office/officeart/2008/layout/LinedList"/>
    <dgm:cxn modelId="{201516BA-E1E0-4FCC-A6A5-2057454A2F8C}" type="presParOf" srcId="{F7205DD4-97D7-4412-853A-5AFCAF6BEABD}" destId="{18B3A7F0-B599-4DAA-986D-F6D474D20F5F}" srcOrd="7" destOrd="0" presId="urn:microsoft.com/office/officeart/2008/layout/LinedList"/>
    <dgm:cxn modelId="{7CA01C79-FE4F-4254-8BB5-D41470707172}" type="presParOf" srcId="{18B3A7F0-B599-4DAA-986D-F6D474D20F5F}" destId="{CE1D6F7B-E40A-45CD-BB44-4FC8A628BAE1}" srcOrd="0" destOrd="0" presId="urn:microsoft.com/office/officeart/2008/layout/LinedList"/>
    <dgm:cxn modelId="{329D3DFB-649F-41C4-8A2B-C6F0C2370A4F}" type="presParOf" srcId="{18B3A7F0-B599-4DAA-986D-F6D474D20F5F}" destId="{41971A40-5F9B-40D5-B81A-06EB982A476B}" srcOrd="1" destOrd="0" presId="urn:microsoft.com/office/officeart/2008/layout/LinedList"/>
    <dgm:cxn modelId="{6E11016F-53DB-4F95-8FA8-9F267A855650}" type="presParOf" srcId="{18B3A7F0-B599-4DAA-986D-F6D474D20F5F}" destId="{9D5FE947-D501-44AF-A719-37A0A42E41DC}" srcOrd="2" destOrd="0" presId="urn:microsoft.com/office/officeart/2008/layout/LinedList"/>
    <dgm:cxn modelId="{8A20AC24-AB4E-4B16-80FE-C5CB8E8EBD76}" type="presParOf" srcId="{F7205DD4-97D7-4412-853A-5AFCAF6BEABD}" destId="{F685FBA2-09DE-4E84-AB83-A439257E5D74}" srcOrd="8" destOrd="0" presId="urn:microsoft.com/office/officeart/2008/layout/LinedList"/>
    <dgm:cxn modelId="{E53BA827-63AB-49E8-B7D9-0D63EF5483B4}" type="presParOf" srcId="{F7205DD4-97D7-4412-853A-5AFCAF6BEABD}" destId="{05B86B3F-9E02-4A41-A959-235619A5B719}"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A8D65-3E73-4E3E-B5FD-B1D2C7A6B051}">
      <dsp:nvSpPr>
        <dsp:cNvPr id="0" name=""/>
        <dsp:cNvSpPr/>
      </dsp:nvSpPr>
      <dsp:spPr>
        <a:xfrm>
          <a:off x="0" y="0"/>
          <a:ext cx="83661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138CF7-8CF3-4979-9024-4DB309F42D03}">
      <dsp:nvSpPr>
        <dsp:cNvPr id="0" name=""/>
        <dsp:cNvSpPr/>
      </dsp:nvSpPr>
      <dsp:spPr>
        <a:xfrm>
          <a:off x="0" y="0"/>
          <a:ext cx="1673225" cy="171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smtClean="0"/>
            <a:t>Android</a:t>
          </a:r>
          <a:endParaRPr lang="en-US" sz="3400" kern="1200"/>
        </a:p>
      </dsp:txBody>
      <dsp:txXfrm>
        <a:off x="0" y="0"/>
        <a:ext cx="1673225" cy="1714500"/>
      </dsp:txXfrm>
    </dsp:sp>
    <dsp:sp modelId="{578002FD-122F-4D39-9642-8B86ED2FC7D8}">
      <dsp:nvSpPr>
        <dsp:cNvPr id="0" name=""/>
        <dsp:cNvSpPr/>
      </dsp:nvSpPr>
      <dsp:spPr>
        <a:xfrm>
          <a:off x="0" y="1714500"/>
          <a:ext cx="83661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E17428-AB91-4271-85C8-C0FCE02ECB1F}">
      <dsp:nvSpPr>
        <dsp:cNvPr id="0" name=""/>
        <dsp:cNvSpPr/>
      </dsp:nvSpPr>
      <dsp:spPr>
        <a:xfrm>
          <a:off x="0" y="1714500"/>
          <a:ext cx="1673225" cy="171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smtClean="0"/>
            <a:t>LI APIs:</a:t>
          </a:r>
          <a:endParaRPr lang="en-US" sz="3400" kern="1200" dirty="0" smtClean="0"/>
        </a:p>
      </dsp:txBody>
      <dsp:txXfrm>
        <a:off x="0" y="1714500"/>
        <a:ext cx="1673225" cy="1714500"/>
      </dsp:txXfrm>
    </dsp:sp>
    <dsp:sp modelId="{5C341714-77B4-4F95-8B4D-5CA79232EA95}">
      <dsp:nvSpPr>
        <dsp:cNvPr id="0" name=""/>
        <dsp:cNvSpPr/>
      </dsp:nvSpPr>
      <dsp:spPr>
        <a:xfrm>
          <a:off x="1798716" y="1741289"/>
          <a:ext cx="6567408"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Geocode</a:t>
          </a:r>
          <a:endParaRPr lang="en-US" sz="2400" kern="1200" dirty="0" smtClean="0"/>
        </a:p>
      </dsp:txBody>
      <dsp:txXfrm>
        <a:off x="1798716" y="1741289"/>
        <a:ext cx="6567408" cy="535781"/>
      </dsp:txXfrm>
    </dsp:sp>
    <dsp:sp modelId="{27514797-D03A-414B-833B-19F8C5D7B19B}">
      <dsp:nvSpPr>
        <dsp:cNvPr id="0" name=""/>
        <dsp:cNvSpPr/>
      </dsp:nvSpPr>
      <dsp:spPr>
        <a:xfrm>
          <a:off x="1673225" y="2277070"/>
          <a:ext cx="66929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497DE3-90CC-4DEA-83EB-22EAA5D20DCF}">
      <dsp:nvSpPr>
        <dsp:cNvPr id="0" name=""/>
        <dsp:cNvSpPr/>
      </dsp:nvSpPr>
      <dsp:spPr>
        <a:xfrm>
          <a:off x="1798716" y="2303859"/>
          <a:ext cx="6567408"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GeoMap</a:t>
          </a:r>
          <a:endParaRPr lang="en-US" sz="2400" kern="1200" dirty="0" smtClean="0"/>
        </a:p>
      </dsp:txBody>
      <dsp:txXfrm>
        <a:off x="1798716" y="2303859"/>
        <a:ext cx="6567408" cy="535781"/>
      </dsp:txXfrm>
    </dsp:sp>
    <dsp:sp modelId="{F1E9DDC0-0741-45FD-B82E-72C0CC4B8FE5}">
      <dsp:nvSpPr>
        <dsp:cNvPr id="0" name=""/>
        <dsp:cNvSpPr/>
      </dsp:nvSpPr>
      <dsp:spPr>
        <a:xfrm>
          <a:off x="1673225" y="2839640"/>
          <a:ext cx="66929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971A40-5F9B-40D5-B81A-06EB982A476B}">
      <dsp:nvSpPr>
        <dsp:cNvPr id="0" name=""/>
        <dsp:cNvSpPr/>
      </dsp:nvSpPr>
      <dsp:spPr>
        <a:xfrm>
          <a:off x="1798716" y="2866429"/>
          <a:ext cx="6567408" cy="53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GeoZone</a:t>
          </a:r>
          <a:endParaRPr lang="en-US" sz="2400" kern="1200" dirty="0" smtClean="0"/>
        </a:p>
      </dsp:txBody>
      <dsp:txXfrm>
        <a:off x="1798716" y="2866429"/>
        <a:ext cx="6567408" cy="535781"/>
      </dsp:txXfrm>
    </dsp:sp>
    <dsp:sp modelId="{F685FBA2-09DE-4E84-AB83-A439257E5D74}">
      <dsp:nvSpPr>
        <dsp:cNvPr id="0" name=""/>
        <dsp:cNvSpPr/>
      </dsp:nvSpPr>
      <dsp:spPr>
        <a:xfrm>
          <a:off x="1673225" y="3402210"/>
          <a:ext cx="66929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8AB61AC-CC22-4681-8B5F-EC0F6B6D8E33}" type="datetimeFigureOut">
              <a:rPr lang="en-US" smtClean="0"/>
              <a:t>10/5/2017</a:t>
            </a:fld>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0C4EC791-CFAD-4010-8FBC-AF1B5714DB82}" type="slidenum">
              <a:rPr lang="en-US" smtClean="0"/>
              <a:t>‹#›</a:t>
            </a:fld>
            <a:endParaRPr lang="en-US"/>
          </a:p>
        </p:txBody>
      </p:sp>
    </p:spTree>
    <p:extLst>
      <p:ext uri="{BB962C8B-B14F-4D97-AF65-F5344CB8AC3E}">
        <p14:creationId xmlns:p14="http://schemas.microsoft.com/office/powerpoint/2010/main" val="2346882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3F4E04E3-46F8-42D5-8D43-86D3EA9130A8}" type="datetimeFigureOut">
              <a:rPr lang="en-US" smtClean="0"/>
              <a:pPr/>
              <a:t>10/5/2017</a:t>
            </a:fld>
            <a:endParaRPr lang="en-US" dirty="0"/>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6EFFBE8A-5BFC-44DC-94E6-17AD7EFB0D78}" type="slidenum">
              <a:rPr lang="en-US" smtClean="0"/>
              <a:pPr/>
              <a:t>‹#›</a:t>
            </a:fld>
            <a:endParaRPr lang="en-US" dirty="0"/>
          </a:p>
        </p:txBody>
      </p:sp>
    </p:spTree>
    <p:extLst>
      <p:ext uri="{BB962C8B-B14F-4D97-AF65-F5344CB8AC3E}">
        <p14:creationId xmlns:p14="http://schemas.microsoft.com/office/powerpoint/2010/main" val="170527750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pb_mtf_ppt_16x9_blu_pos-0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ctrTitle"/>
          </p:nvPr>
        </p:nvSpPr>
        <p:spPr>
          <a:xfrm>
            <a:off x="304800" y="1501902"/>
            <a:ext cx="6361176" cy="809244"/>
          </a:xfrm>
        </p:spPr>
        <p:txBody>
          <a:bodyPr anchor="b"/>
          <a:lstStyle>
            <a:lvl1pPr>
              <a:defRPr sz="3200">
                <a:solidFill>
                  <a:schemeClr val="accent2"/>
                </a:solidFill>
                <a:latin typeface="Calibri" panose="020F0502020204030204" pitchFamily="34" charset="0"/>
              </a:defRPr>
            </a:lvl1pPr>
          </a:lstStyle>
          <a:p>
            <a:r>
              <a:rPr lang="en-US" dirty="0"/>
              <a:t>Click to edit Master title style</a:t>
            </a:r>
          </a:p>
        </p:txBody>
      </p:sp>
      <p:sp>
        <p:nvSpPr>
          <p:cNvPr id="7" name="Date Placeholder 3"/>
          <p:cNvSpPr>
            <a:spLocks noGrp="1"/>
          </p:cNvSpPr>
          <p:nvPr>
            <p:ph type="dt" sz="half" idx="10"/>
          </p:nvPr>
        </p:nvSpPr>
        <p:spPr>
          <a:xfrm>
            <a:off x="304800" y="2983230"/>
            <a:ext cx="6361176" cy="274320"/>
          </a:xfrm>
          <a:prstGeom prst="rect">
            <a:avLst/>
          </a:prstGeom>
        </p:spPr>
        <p:txBody>
          <a:bodyPr lIns="0" anchor="t"/>
          <a:lstStyle>
            <a:lvl1pPr algn="l">
              <a:lnSpc>
                <a:spcPct val="90000"/>
              </a:lnSpc>
              <a:defRPr sz="1200">
                <a:solidFill>
                  <a:schemeClr val="tx1"/>
                </a:solidFill>
              </a:defRPr>
            </a:lvl1pPr>
            <a:lvl2pPr algn="l">
              <a:lnSpc>
                <a:spcPct val="90000"/>
              </a:lnSpc>
              <a:defRPr/>
            </a:lvl2pPr>
            <a:lvl3pPr algn="l">
              <a:lnSpc>
                <a:spcPct val="90000"/>
              </a:lnSpc>
              <a:defRPr/>
            </a:lvl3pPr>
            <a:lvl4pPr algn="l">
              <a:lnSpc>
                <a:spcPct val="90000"/>
              </a:lnSpc>
              <a:defRPr/>
            </a:lvl4pPr>
            <a:lvl5pPr algn="l">
              <a:lnSpc>
                <a:spcPct val="90000"/>
              </a:lnSpc>
              <a:defRPr/>
            </a:lvl5pPr>
            <a:lvl6pPr algn="l">
              <a:lnSpc>
                <a:spcPct val="90000"/>
              </a:lnSpc>
              <a:defRPr/>
            </a:lvl6pPr>
            <a:lvl7pPr algn="l">
              <a:lnSpc>
                <a:spcPct val="90000"/>
              </a:lnSpc>
              <a:defRPr/>
            </a:lvl7pPr>
            <a:lvl8pPr algn="l">
              <a:lnSpc>
                <a:spcPct val="90000"/>
              </a:lnSpc>
              <a:defRPr/>
            </a:lvl8pPr>
            <a:lvl9pPr algn="l">
              <a:lnSpc>
                <a:spcPct val="90000"/>
              </a:lnSpc>
              <a:defRPr sz="1100">
                <a:solidFill>
                  <a:schemeClr val="tx1"/>
                </a:solidFill>
                <a:latin typeface="Calibri" panose="020F0502020204030204" pitchFamily="34" charset="0"/>
              </a:defRPr>
            </a:lvl9pPr>
          </a:lstStyle>
          <a:p>
            <a:pPr marL="0" lvl="8"/>
            <a:fld id="{A80D89A8-509F-4E39-A0E3-64A48C604FEA}" type="datetime4">
              <a:rPr lang="en-US" smtClean="0"/>
              <a:pPr marL="0" lvl="8"/>
              <a:t>October 5, 2017</a:t>
            </a:fld>
            <a:endParaRPr lang="en-US" dirty="0"/>
          </a:p>
        </p:txBody>
      </p:sp>
      <p:sp>
        <p:nvSpPr>
          <p:cNvPr id="8" name="Subtitle 2"/>
          <p:cNvSpPr>
            <a:spLocks noGrp="1"/>
          </p:cNvSpPr>
          <p:nvPr>
            <p:ph type="subTitle" idx="1"/>
          </p:nvPr>
        </p:nvSpPr>
        <p:spPr>
          <a:xfrm>
            <a:off x="304800" y="2400300"/>
            <a:ext cx="6361176" cy="514350"/>
          </a:xfrm>
        </p:spPr>
        <p:txBody>
          <a:bodyPr/>
          <a:lstStyle>
            <a:lvl1pPr marL="0" indent="0" algn="l">
              <a:spcBef>
                <a:spcPts val="0"/>
              </a:spcBef>
              <a:buNone/>
              <a:defRPr sz="1800">
                <a:solidFill>
                  <a:schemeClr val="tx1"/>
                </a:solidFill>
                <a:latin typeface="Calibri" panose="020F0502020204030204" pitchFamily="34" charset="0"/>
              </a:defRPr>
            </a:lvl1pPr>
            <a:lvl2pPr marL="0" indent="0" algn="l">
              <a:spcBef>
                <a:spcPts val="0"/>
              </a:spcBef>
              <a:buNone/>
              <a:defRPr>
                <a:solidFill>
                  <a:schemeClr val="tx1"/>
                </a:solidFill>
              </a:defRPr>
            </a:lvl2pPr>
            <a:lvl3pPr marL="0" indent="0" algn="l">
              <a:spcBef>
                <a:spcPts val="0"/>
              </a:spcBef>
              <a:buNone/>
              <a:defRPr>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pPr lvl="0"/>
            <a:r>
              <a:rPr lang="en-US" dirty="0"/>
              <a:t>Click to edit Master subtitle style</a:t>
            </a:r>
          </a:p>
        </p:txBody>
      </p:sp>
      <p:pic>
        <p:nvPicPr>
          <p:cNvPr id="9" name="Picture 8" descr="PB_LOGO_PPT.png"/>
          <p:cNvPicPr>
            <a:picLocks/>
          </p:cNvPicPr>
          <p:nvPr userDrawn="1"/>
        </p:nvPicPr>
        <p:blipFill>
          <a:blip r:embed="rId3" cstate="email">
            <a:extLst>
              <a:ext uri="{28A0092B-C50C-407E-A947-70E740481C1C}">
                <a14:useLocalDpi xmlns:a14="http://schemas.microsoft.com/office/drawing/2010/main"/>
              </a:ext>
            </a:extLst>
          </a:blip>
          <a:srcRect/>
          <a:stretch>
            <a:fillRect/>
          </a:stretch>
        </p:blipFill>
        <p:spPr>
          <a:xfrm>
            <a:off x="320040" y="342901"/>
            <a:ext cx="1713878" cy="425552"/>
          </a:xfrm>
          <a:prstGeom prst="rect">
            <a:avLst/>
          </a:prstGeom>
        </p:spPr>
      </p:pic>
      <p:sp>
        <p:nvSpPr>
          <p:cNvPr id="3" name="Footer Placeholder 2"/>
          <p:cNvSpPr>
            <a:spLocks noGrp="1"/>
          </p:cNvSpPr>
          <p:nvPr>
            <p:ph type="ftr" sz="quarter" idx="11"/>
          </p:nvPr>
        </p:nvSpPr>
        <p:spPr/>
        <p:txBody>
          <a:bodyPr/>
          <a:lstStyle/>
          <a:p>
            <a:r>
              <a:rPr lang="en-US"/>
              <a:t>Pitney Bowes |</a:t>
            </a:r>
            <a:endParaRPr lang="en-US" dirty="0"/>
          </a:p>
        </p:txBody>
      </p:sp>
      <p:sp>
        <p:nvSpPr>
          <p:cNvPr id="4" name="Slide Number Placeholder 3"/>
          <p:cNvSpPr>
            <a:spLocks noGrp="1"/>
          </p:cNvSpPr>
          <p:nvPr>
            <p:ph type="sldNum" sz="quarter" idx="12"/>
          </p:nvPr>
        </p:nvSpPr>
        <p:spPr/>
        <p:txBody>
          <a:bodyPr/>
          <a:lstStyle/>
          <a:p>
            <a:fld id="{D626626A-31BC-42D5-8B98-F47D2A66E9E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Cyan Gradient Background with Motif">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Picture 6" descr="pb_mtf_ppt_16x9_grn_to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04800" y="1200150"/>
            <a:ext cx="8519160" cy="2228850"/>
          </a:xfrm>
        </p:spPr>
        <p:txBody>
          <a:bodyPr/>
          <a:lstStyle>
            <a:lvl1pPr>
              <a:defRPr sz="3200">
                <a:solidFill>
                  <a:schemeClr val="bg1"/>
                </a:solidFill>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urple with Motif">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Picture 6" descr="pb_mtf_ppt_16x9_prp_to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04800" y="1200150"/>
            <a:ext cx="8519160" cy="2228850"/>
          </a:xfrm>
        </p:spPr>
        <p:txBody>
          <a:bodyPr/>
          <a:lstStyle>
            <a:lvl1pPr>
              <a:defRPr sz="3200">
                <a:solidFill>
                  <a:schemeClr val="bg1"/>
                </a:solidFill>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Blue Gradient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08"/>
            <a:ext cx="6361176" cy="4320542"/>
          </a:xfrm>
        </p:spPr>
        <p:txBody>
          <a:bodyPr/>
          <a:lstStyle>
            <a:lvl1pPr>
              <a:defRPr sz="3200">
                <a:solidFill>
                  <a:schemeClr val="bg1"/>
                </a:solidFill>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Cyan Gradient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10"/>
            <a:ext cx="6361176" cy="4320540"/>
          </a:xfrm>
        </p:spPr>
        <p:txBody>
          <a:bodyPr/>
          <a:lstStyle>
            <a:lvl1pPr>
              <a:defRPr sz="3200">
                <a:solidFill>
                  <a:schemeClr val="bg1"/>
                </a:solidFill>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pact Purple Gradient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10"/>
            <a:ext cx="6361176" cy="4320540"/>
          </a:xfrm>
        </p:spPr>
        <p:txBody>
          <a:bodyPr/>
          <a:lstStyle>
            <a:lvl1pPr>
              <a:defRPr sz="3200">
                <a:solidFill>
                  <a:schemeClr val="bg1"/>
                </a:solidFill>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pact Blue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10"/>
            <a:ext cx="6370320" cy="4320540"/>
          </a:xfrm>
        </p:spPr>
        <p:txBody>
          <a:bodyPr/>
          <a:lstStyle>
            <a:lvl1pPr>
              <a:defRPr sz="3200">
                <a:solidFill>
                  <a:schemeClr val="accent2"/>
                </a:solidFill>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Cyan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10"/>
            <a:ext cx="6370320" cy="4320540"/>
          </a:xfrm>
        </p:spPr>
        <p:txBody>
          <a:bodyPr/>
          <a:lstStyle>
            <a:lvl1pPr>
              <a:defRPr sz="3200"/>
            </a:lvl1p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Purple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10"/>
            <a:ext cx="6370320" cy="4320540"/>
          </a:xfrm>
        </p:spPr>
        <p:txBody>
          <a:bodyPr/>
          <a:lstStyle>
            <a:lvl1pPr>
              <a:defRPr sz="3200">
                <a:solidFill>
                  <a:schemeClr val="accent3"/>
                </a:solidFill>
              </a:defRPr>
            </a:lvl1pPr>
          </a:lstStyle>
          <a:p>
            <a:r>
              <a:rPr lang="en-US"/>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pact Blue Backgroun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08"/>
            <a:ext cx="6361176" cy="4320542"/>
          </a:xfrm>
        </p:spPr>
        <p:txBody>
          <a:bodyPr/>
          <a:lstStyle>
            <a:lvl1pPr>
              <a:defRPr sz="3200">
                <a:solidFill>
                  <a:schemeClr val="bg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pact Cyan Backgroun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08"/>
            <a:ext cx="6361176" cy="4320542"/>
          </a:xfrm>
        </p:spPr>
        <p:txBody>
          <a:bodyPr/>
          <a:lstStyle>
            <a:lvl1pPr>
              <a:defRPr sz="3200">
                <a:solidFill>
                  <a:schemeClr val="bg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Cyan Motif">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2495"/>
          </a:xfrm>
          <a:prstGeom prst="rect">
            <a:avLst/>
          </a:prstGeom>
        </p:spPr>
      </p:pic>
      <p:sp>
        <p:nvSpPr>
          <p:cNvPr id="2" name="Title 1"/>
          <p:cNvSpPr>
            <a:spLocks noGrp="1"/>
          </p:cNvSpPr>
          <p:nvPr>
            <p:ph type="ctrTitle"/>
          </p:nvPr>
        </p:nvSpPr>
        <p:spPr>
          <a:xfrm>
            <a:off x="304800" y="1501902"/>
            <a:ext cx="6361176" cy="809244"/>
          </a:xfrm>
        </p:spPr>
        <p:txBody>
          <a:bodyPr anchor="b"/>
          <a:lstStyle>
            <a:lvl1pPr>
              <a:defRPr sz="3200">
                <a:solidFill>
                  <a:schemeClr val="accent1"/>
                </a:solidFill>
                <a:latin typeface="Calibri" panose="020F0502020204030204" pitchFamily="34" charset="0"/>
              </a:defRPr>
            </a:lvl1pPr>
          </a:lstStyle>
          <a:p>
            <a:r>
              <a:rPr lang="en-US" dirty="0"/>
              <a:t>Click to edit Master title style</a:t>
            </a:r>
          </a:p>
        </p:txBody>
      </p:sp>
      <p:sp>
        <p:nvSpPr>
          <p:cNvPr id="8" name="Subtitle 2"/>
          <p:cNvSpPr>
            <a:spLocks noGrp="1"/>
          </p:cNvSpPr>
          <p:nvPr>
            <p:ph type="subTitle" idx="1"/>
          </p:nvPr>
        </p:nvSpPr>
        <p:spPr>
          <a:xfrm>
            <a:off x="304800" y="2400300"/>
            <a:ext cx="6361176" cy="514350"/>
          </a:xfrm>
        </p:spPr>
        <p:txBody>
          <a:bodyPr/>
          <a:lstStyle>
            <a:lvl1pPr marL="0" indent="0" algn="l">
              <a:spcBef>
                <a:spcPts val="0"/>
              </a:spcBef>
              <a:buNone/>
              <a:defRPr sz="1800">
                <a:solidFill>
                  <a:schemeClr val="tx1"/>
                </a:solidFill>
                <a:latin typeface="Calibri" panose="020F0502020204030204" pitchFamily="34" charset="0"/>
              </a:defRPr>
            </a:lvl1pPr>
            <a:lvl2pPr marL="0" indent="0" algn="l">
              <a:spcBef>
                <a:spcPts val="0"/>
              </a:spcBef>
              <a:buNone/>
              <a:defRPr>
                <a:solidFill>
                  <a:schemeClr val="tx1"/>
                </a:solidFill>
              </a:defRPr>
            </a:lvl2pPr>
            <a:lvl3pPr marL="0" indent="0" algn="l">
              <a:spcBef>
                <a:spcPts val="0"/>
              </a:spcBef>
              <a:buNone/>
              <a:defRPr>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pPr lvl="0"/>
            <a:r>
              <a:rPr lang="en-US" dirty="0"/>
              <a:t>Click to edit Master subtitle style</a:t>
            </a:r>
          </a:p>
        </p:txBody>
      </p:sp>
      <p:pic>
        <p:nvPicPr>
          <p:cNvPr id="6" name="Picture 5" descr="PB_LOGO_PPT.png"/>
          <p:cNvPicPr>
            <a:picLocks/>
          </p:cNvPicPr>
          <p:nvPr userDrawn="1"/>
        </p:nvPicPr>
        <p:blipFill>
          <a:blip r:embed="rId3" cstate="email">
            <a:extLst>
              <a:ext uri="{28A0092B-C50C-407E-A947-70E740481C1C}">
                <a14:useLocalDpi xmlns:a14="http://schemas.microsoft.com/office/drawing/2010/main"/>
              </a:ext>
            </a:extLst>
          </a:blip>
          <a:srcRect/>
          <a:stretch>
            <a:fillRect/>
          </a:stretch>
        </p:blipFill>
        <p:spPr>
          <a:xfrm>
            <a:off x="320040" y="342901"/>
            <a:ext cx="1713878" cy="42555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pact Purple Backgroun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08"/>
            <a:ext cx="6361176" cy="4320542"/>
          </a:xfrm>
        </p:spPr>
        <p:txBody>
          <a:bodyPr/>
          <a:lstStyle>
            <a:lvl1pPr>
              <a:defRPr sz="3200">
                <a:solidFill>
                  <a:schemeClr val="bg1"/>
                </a:solidFill>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Full Bleed Pictur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8608"/>
            <a:ext cx="6361176" cy="4320542"/>
          </a:xfrm>
        </p:spPr>
        <p:txBody>
          <a:bodyPr/>
          <a:lstStyle>
            <a:lvl1pPr>
              <a:defRPr sz="3200">
                <a:solidFill>
                  <a:schemeClr val="bg1"/>
                </a:solidFill>
              </a:defRPr>
            </a:lvl1pPr>
          </a:lstStyle>
          <a:p>
            <a:r>
              <a:rPr lang="en-US"/>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1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304800" y="1200150"/>
            <a:ext cx="3124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3566160" y="1200150"/>
            <a:ext cx="5266944"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304800" y="1200150"/>
            <a:ext cx="420319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4636008" y="1200150"/>
            <a:ext cx="41879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2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304800" y="1200150"/>
            <a:ext cx="5282184"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5715000" y="1200150"/>
            <a:ext cx="31089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304800" y="1200150"/>
            <a:ext cx="6361176" cy="514350"/>
          </a:xfrm>
        </p:spPr>
        <p:txBody>
          <a:bodyPr/>
          <a:lstStyle>
            <a:lvl1pPr marL="0" indent="0">
              <a:buFontTx/>
              <a:buNone/>
              <a:defRPr sz="1800"/>
            </a:lvl1pPr>
            <a:lvl2pPr marL="0" indent="0">
              <a:buFontTx/>
              <a:buNone/>
              <a:defRPr sz="2000"/>
            </a:lvl2pPr>
            <a:lvl3pPr marL="0" indent="0">
              <a:buFontTx/>
              <a:buNone/>
              <a:defRPr sz="2000"/>
            </a:lvl3pPr>
            <a:lvl4pPr marL="0" indent="0">
              <a:buFontTx/>
              <a:buNone/>
              <a:defRPr sz="2000"/>
            </a:lvl4pPr>
            <a:lvl5pPr marL="0" indent="0">
              <a:buFontTx/>
              <a:buNone/>
              <a:defRPr sz="2000"/>
            </a:lvl5pPr>
            <a:lvl6pPr marL="0" indent="0">
              <a:buFontTx/>
              <a:buNone/>
              <a:defRPr sz="2000"/>
            </a:lvl6pPr>
            <a:lvl7pPr marL="0" indent="0">
              <a:buFontTx/>
              <a:buNone/>
              <a:defRPr sz="2000"/>
            </a:lvl7pPr>
            <a:lvl8pPr marL="0" indent="0">
              <a:buFontTx/>
              <a:buNone/>
              <a:defRPr sz="2000"/>
            </a:lvl8pPr>
            <a:lvl9pPr marL="0" indent="0">
              <a:buFontTx/>
              <a:buNone/>
              <a:defRPr sz="2000"/>
            </a:lvl9pPr>
          </a:lstStyle>
          <a:p>
            <a:pPr lvl="0"/>
            <a:r>
              <a:rPr lang="en-US"/>
              <a:t>Click to edit Master text styles</a:t>
            </a:r>
          </a:p>
        </p:txBody>
      </p:sp>
      <p:sp>
        <p:nvSpPr>
          <p:cNvPr id="9" name="Text Placeholder 8"/>
          <p:cNvSpPr>
            <a:spLocks noGrp="1"/>
          </p:cNvSpPr>
          <p:nvPr>
            <p:ph type="body" sz="quarter" idx="14"/>
          </p:nvPr>
        </p:nvSpPr>
        <p:spPr>
          <a:xfrm>
            <a:off x="304800" y="1947672"/>
            <a:ext cx="4203192"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11" name="Content Placeholder 10"/>
          <p:cNvSpPr>
            <a:spLocks noGrp="1"/>
          </p:cNvSpPr>
          <p:nvPr>
            <p:ph sz="quarter" idx="15"/>
          </p:nvPr>
        </p:nvSpPr>
        <p:spPr>
          <a:xfrm>
            <a:off x="304800" y="2324862"/>
            <a:ext cx="420319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6"/>
          </p:nvPr>
        </p:nvSpPr>
        <p:spPr>
          <a:xfrm>
            <a:off x="4636008" y="1947672"/>
            <a:ext cx="4187952"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15" name="Content Placeholder 14"/>
          <p:cNvSpPr>
            <a:spLocks noGrp="1"/>
          </p:cNvSpPr>
          <p:nvPr>
            <p:ph sz="quarter" idx="17"/>
          </p:nvPr>
        </p:nvSpPr>
        <p:spPr>
          <a:xfrm>
            <a:off x="4636008" y="2324862"/>
            <a:ext cx="418795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with Conten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6"/>
          <p:cNvSpPr>
            <a:spLocks noGrp="1"/>
          </p:cNvSpPr>
          <p:nvPr>
            <p:ph type="body" sz="quarter" idx="13"/>
          </p:nvPr>
        </p:nvSpPr>
        <p:spPr>
          <a:xfrm>
            <a:off x="304800" y="1200150"/>
            <a:ext cx="4203192" cy="34290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10" name="Content Placeholder 9"/>
          <p:cNvSpPr>
            <a:spLocks noGrp="1"/>
          </p:cNvSpPr>
          <p:nvPr>
            <p:ph sz="quarter" idx="14" hasCustomPrompt="1"/>
          </p:nvPr>
        </p:nvSpPr>
        <p:spPr>
          <a:xfrm>
            <a:off x="304800" y="1733550"/>
            <a:ext cx="4206240" cy="1707642"/>
          </a:xfrm>
        </p:spPr>
        <p:txBody>
          <a:bodyPr/>
          <a:lstStyle>
            <a:lvl1pPr marL="0" indent="0">
              <a:buFontTx/>
              <a:buNone/>
              <a:defRPr sz="1800"/>
            </a:lvl1pPr>
            <a:lvl2pPr marL="0" indent="0">
              <a:buFontTx/>
              <a:buNone/>
              <a:defRPr sz="2000"/>
            </a:lvl2pPr>
            <a:lvl3pPr marL="0" indent="0">
              <a:buFontTx/>
              <a:buNone/>
              <a:defRPr sz="2000"/>
            </a:lvl3pPr>
            <a:lvl4pPr marL="0" indent="0">
              <a:buFontTx/>
              <a:buNone/>
              <a:defRPr sz="2000"/>
            </a:lvl4pPr>
            <a:lvl5pPr marL="0" indent="0">
              <a:buFontTx/>
              <a:buNone/>
              <a:defRPr sz="2000"/>
            </a:lvl5pPr>
            <a:lvl6pPr marL="0" indent="0">
              <a:buFontTx/>
              <a:buNone/>
              <a:defRPr sz="2000"/>
            </a:lvl6pPr>
            <a:lvl7pPr marL="0" indent="0">
              <a:buFontTx/>
              <a:buNone/>
              <a:defRPr sz="2000"/>
            </a:lvl7pPr>
            <a:lvl8pPr marL="0" indent="0">
              <a:buFontTx/>
              <a:buNone/>
              <a:defRPr sz="2000"/>
            </a:lvl8pPr>
            <a:lvl9pPr marL="0" indent="0">
              <a:buFontTx/>
              <a:buNone/>
              <a:defRPr sz="2000"/>
            </a:lvl9pPr>
          </a:lstStyle>
          <a:p>
            <a:pPr lvl="0"/>
            <a:r>
              <a:rPr lang="en-US" dirty="0"/>
              <a:t>Content</a:t>
            </a:r>
          </a:p>
        </p:txBody>
      </p:sp>
      <p:sp>
        <p:nvSpPr>
          <p:cNvPr id="20" name="Content Placeholder 19"/>
          <p:cNvSpPr>
            <a:spLocks noGrp="1"/>
          </p:cNvSpPr>
          <p:nvPr>
            <p:ph sz="quarter" idx="15"/>
          </p:nvPr>
        </p:nvSpPr>
        <p:spPr>
          <a:xfrm>
            <a:off x="304800" y="3523488"/>
            <a:ext cx="4206240" cy="1110996"/>
          </a:xfrm>
        </p:spPr>
        <p:txBody>
          <a:bodyPr/>
          <a:lstStyle>
            <a:lvl1pPr>
              <a:defRPr sz="1100"/>
            </a:lvl1pPr>
            <a:lvl2pPr marL="119063" indent="-119063">
              <a:defRPr sz="1100"/>
            </a:lvl2pPr>
            <a:lvl3pPr marL="228600" indent="-109538">
              <a:defRPr sz="1100"/>
            </a:lvl3pPr>
            <a:lvl4pPr marL="342900" indent="-114300">
              <a:defRPr sz="900"/>
            </a:lvl4pPr>
            <a:lvl5pPr marL="457200" indent="-114300" defTabSz="9144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21"/>
          <p:cNvSpPr>
            <a:spLocks noGrp="1"/>
          </p:cNvSpPr>
          <p:nvPr>
            <p:ph type="body" sz="quarter" idx="16"/>
          </p:nvPr>
        </p:nvSpPr>
        <p:spPr>
          <a:xfrm>
            <a:off x="4636008" y="1200150"/>
            <a:ext cx="4187952" cy="34290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24" name="Content Placeholder 23"/>
          <p:cNvSpPr>
            <a:spLocks noGrp="1"/>
          </p:cNvSpPr>
          <p:nvPr>
            <p:ph sz="quarter" idx="17" hasCustomPrompt="1"/>
          </p:nvPr>
        </p:nvSpPr>
        <p:spPr>
          <a:xfrm>
            <a:off x="4636008" y="1733550"/>
            <a:ext cx="4191000" cy="1707642"/>
          </a:xfrm>
        </p:spPr>
        <p:txBody>
          <a:bodyPr/>
          <a:lstStyle>
            <a:lvl1pPr marL="0" indent="0">
              <a:buFontTx/>
              <a:buNone/>
              <a:defRPr sz="1800" b="0"/>
            </a:lvl1pPr>
            <a:lvl2pPr marL="0" indent="0">
              <a:buFontTx/>
              <a:buNone/>
              <a:defRPr sz="2000" b="0"/>
            </a:lvl2pPr>
            <a:lvl3pPr marL="0" indent="0">
              <a:buFontTx/>
              <a:buNone/>
              <a:defRPr sz="2000" b="0"/>
            </a:lvl3pPr>
            <a:lvl4pPr marL="0" indent="0">
              <a:buFontTx/>
              <a:buNone/>
              <a:defRPr sz="2000" b="0"/>
            </a:lvl4pPr>
            <a:lvl5pPr marL="0" indent="0">
              <a:buFontTx/>
              <a:buNone/>
              <a:defRPr sz="2000" b="0"/>
            </a:lvl5pPr>
            <a:lvl6pPr marL="0" indent="0">
              <a:buFontTx/>
              <a:buNone/>
              <a:defRPr sz="2000" b="0"/>
            </a:lvl6pPr>
            <a:lvl7pPr marL="0" indent="0">
              <a:buFontTx/>
              <a:buNone/>
              <a:defRPr sz="2000" b="0"/>
            </a:lvl7pPr>
            <a:lvl8pPr marL="0" indent="0">
              <a:buFontTx/>
              <a:buNone/>
              <a:defRPr sz="2000" b="0"/>
            </a:lvl8pPr>
            <a:lvl9pPr marL="0" indent="0">
              <a:buFontTx/>
              <a:buNone/>
              <a:defRPr sz="2000" b="0"/>
            </a:lvl9pPr>
          </a:lstStyle>
          <a:p>
            <a:pPr lvl="0"/>
            <a:r>
              <a:rPr lang="en-US" dirty="0"/>
              <a:t>Content</a:t>
            </a:r>
          </a:p>
        </p:txBody>
      </p:sp>
      <p:sp>
        <p:nvSpPr>
          <p:cNvPr id="26" name="Content Placeholder 25"/>
          <p:cNvSpPr>
            <a:spLocks noGrp="1"/>
          </p:cNvSpPr>
          <p:nvPr>
            <p:ph sz="quarter" idx="18"/>
          </p:nvPr>
        </p:nvSpPr>
        <p:spPr>
          <a:xfrm>
            <a:off x="4636008" y="3523488"/>
            <a:ext cx="4191000" cy="111099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304800" y="1200150"/>
            <a:ext cx="2758440" cy="3429000"/>
          </a:xfrm>
        </p:spPr>
        <p:txBody>
          <a:bodyPr/>
          <a:lstStyle>
            <a:lvl1pPr>
              <a:defRPr sz="1400"/>
            </a:lvl1pPr>
            <a:lvl2pPr marL="114300" indent="-114300">
              <a:defRPr sz="1400"/>
            </a:lvl2pPr>
            <a:lvl3pPr marL="228600" indent="-114300">
              <a:defRPr sz="1400"/>
            </a:lvl3pPr>
            <a:lvl4pPr marL="342900" indent="-114300">
              <a:defRPr sz="1100"/>
            </a:lvl4pPr>
            <a:lvl5pPr marL="457200" indent="-114300">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3200400" y="1200150"/>
            <a:ext cx="2743200" cy="3429000"/>
          </a:xfrm>
        </p:spPr>
        <p:txBody>
          <a:bodyPr/>
          <a:lstStyle>
            <a:lvl1pPr>
              <a:defRPr sz="1400"/>
            </a:lvl1pPr>
            <a:lvl2pPr marL="114300" indent="-114300">
              <a:defRPr sz="1400"/>
            </a:lvl2pPr>
            <a:lvl3pPr marL="228600" indent="-114300">
              <a:defRPr sz="1400"/>
            </a:lvl3pPr>
            <a:lvl4pPr marL="342900" indent="-114300">
              <a:defRPr sz="1100"/>
            </a:lvl4pPr>
            <a:lvl5pPr marL="457200" indent="-114300">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6080760" y="1200150"/>
            <a:ext cx="2743200" cy="3429000"/>
          </a:xfrm>
        </p:spPr>
        <p:txBody>
          <a:bodyPr/>
          <a:lstStyle>
            <a:lvl1pPr>
              <a:defRPr sz="1400"/>
            </a:lvl1pPr>
            <a:lvl2pPr marL="114300" indent="-114300">
              <a:defRPr sz="1400"/>
            </a:lvl2pPr>
            <a:lvl3pPr marL="228600" indent="-114300">
              <a:defRPr sz="1400"/>
            </a:lvl3pPr>
            <a:lvl4pPr marL="342900" indent="-114300">
              <a:defRPr sz="1100"/>
            </a:lvl4pPr>
            <a:lvl5pPr marL="457200" indent="-114300">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6"/>
          <p:cNvSpPr>
            <a:spLocks noGrp="1"/>
          </p:cNvSpPr>
          <p:nvPr>
            <p:ph type="body" sz="quarter" idx="13"/>
          </p:nvPr>
        </p:nvSpPr>
        <p:spPr>
          <a:xfrm>
            <a:off x="304800" y="1200150"/>
            <a:ext cx="275844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9" name="Content Placeholder 8"/>
          <p:cNvSpPr>
            <a:spLocks noGrp="1"/>
          </p:cNvSpPr>
          <p:nvPr>
            <p:ph sz="quarter" idx="14" hasCustomPrompt="1"/>
          </p:nvPr>
        </p:nvSpPr>
        <p:spPr>
          <a:xfrm>
            <a:off x="304800" y="1556766"/>
            <a:ext cx="2758440"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p:nvPr>
        </p:nvSpPr>
        <p:spPr>
          <a:xfrm>
            <a:off x="304800" y="2990088"/>
            <a:ext cx="2743200" cy="1639062"/>
          </a:xfrm>
        </p:spPr>
        <p:txBody>
          <a:bodyPr/>
          <a:lstStyle>
            <a:lvl1pPr>
              <a:defRPr sz="1400"/>
            </a:lvl1pPr>
            <a:lvl2pPr marL="119063" indent="-119063">
              <a:defRPr sz="1400"/>
            </a:lvl2pPr>
            <a:lvl3pPr marL="228600" indent="-109538">
              <a:defRPr sz="1400"/>
            </a:lvl3pPr>
            <a:lvl4pPr marL="342900" indent="-114300">
              <a:defRPr sz="1100"/>
            </a:lvl4pPr>
            <a:lvl5pPr marL="461963" indent="-119063">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6"/>
          </p:nvPr>
        </p:nvSpPr>
        <p:spPr>
          <a:xfrm>
            <a:off x="3200400" y="1200150"/>
            <a:ext cx="2743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15" name="Content Placeholder 14"/>
          <p:cNvSpPr>
            <a:spLocks noGrp="1"/>
          </p:cNvSpPr>
          <p:nvPr>
            <p:ph sz="quarter" idx="17" hasCustomPrompt="1"/>
          </p:nvPr>
        </p:nvSpPr>
        <p:spPr>
          <a:xfrm>
            <a:off x="3200400" y="1556766"/>
            <a:ext cx="2743200"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6"/>
          <p:cNvSpPr>
            <a:spLocks noGrp="1"/>
          </p:cNvSpPr>
          <p:nvPr>
            <p:ph sz="quarter" idx="18"/>
          </p:nvPr>
        </p:nvSpPr>
        <p:spPr>
          <a:xfrm>
            <a:off x="3200400" y="2990088"/>
            <a:ext cx="2743200" cy="1639062"/>
          </a:xfrm>
        </p:spPr>
        <p:txBody>
          <a:bodyPr/>
          <a:lstStyle>
            <a:lvl1pPr>
              <a:defRPr sz="1400"/>
            </a:lvl1pPr>
            <a:lvl2pPr marL="119063" indent="-119063">
              <a:defRPr sz="1400"/>
            </a:lvl2pPr>
            <a:lvl3pPr marL="228600" indent="-109538">
              <a:defRPr sz="1400"/>
            </a:lvl3pPr>
            <a:lvl4pPr marL="342900" indent="-114300">
              <a:defRPr sz="1100"/>
            </a:lvl4pPr>
            <a:lvl5pPr marL="461963" indent="-119063">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9"/>
          </p:nvPr>
        </p:nvSpPr>
        <p:spPr>
          <a:xfrm>
            <a:off x="6080760" y="1200150"/>
            <a:ext cx="2743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21" name="Content Placeholder 20"/>
          <p:cNvSpPr>
            <a:spLocks noGrp="1"/>
          </p:cNvSpPr>
          <p:nvPr>
            <p:ph sz="quarter" idx="20" hasCustomPrompt="1"/>
          </p:nvPr>
        </p:nvSpPr>
        <p:spPr>
          <a:xfrm>
            <a:off x="6080760" y="1556766"/>
            <a:ext cx="2743200"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22"/>
          <p:cNvSpPr>
            <a:spLocks noGrp="1"/>
          </p:cNvSpPr>
          <p:nvPr>
            <p:ph sz="quarter" idx="21"/>
          </p:nvPr>
        </p:nvSpPr>
        <p:spPr>
          <a:xfrm>
            <a:off x="6080760" y="2990088"/>
            <a:ext cx="2743200" cy="1639062"/>
          </a:xfrm>
        </p:spPr>
        <p:txBody>
          <a:bodyPr/>
          <a:lstStyle>
            <a:lvl1pPr>
              <a:defRPr sz="1400"/>
            </a:lvl1pPr>
            <a:lvl2pPr marL="119063" indent="-119063">
              <a:defRPr sz="1400"/>
            </a:lvl2pPr>
            <a:lvl3pPr marL="228600" indent="-109538">
              <a:defRPr sz="1400"/>
            </a:lvl3pPr>
            <a:lvl4pPr marL="342900" indent="-114300">
              <a:defRPr sz="1100"/>
            </a:lvl4pPr>
            <a:lvl5pPr marL="461963" indent="-119063">
              <a:defRPr sz="11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304800" y="1200150"/>
            <a:ext cx="2045208"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2478024" y="1200150"/>
            <a:ext cx="2029968"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4636008" y="1200150"/>
            <a:ext cx="2029968"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6"/>
          </p:nvPr>
        </p:nvSpPr>
        <p:spPr>
          <a:xfrm>
            <a:off x="6793992" y="1200150"/>
            <a:ext cx="2029968" cy="3429000"/>
          </a:xfrm>
        </p:spPr>
        <p:txBody>
          <a:bodyPr/>
          <a:lstStyle>
            <a:lvl1pPr>
              <a:defRPr sz="1100"/>
            </a:lvl1pPr>
            <a:lvl2pPr marL="114300" indent="-114300">
              <a:defRPr sz="1100"/>
            </a:lvl2pPr>
            <a:lvl3pPr marL="228600" indent="-114300">
              <a:defRPr sz="1100"/>
            </a:lvl3pPr>
            <a:lvl4pPr marL="342900" indent="-114300">
              <a:buClr>
                <a:schemeClr val="accent1"/>
              </a:buClr>
              <a:buFont typeface="Arial" pitchFamily="34" charset="0"/>
              <a:buChar char="•"/>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urple Motif">
    <p:spTree>
      <p:nvGrpSpPr>
        <p:cNvPr id="1" name=""/>
        <p:cNvGrpSpPr/>
        <p:nvPr/>
      </p:nvGrpSpPr>
      <p:grpSpPr>
        <a:xfrm>
          <a:off x="0" y="0"/>
          <a:ext cx="0" cy="0"/>
          <a:chOff x="0" y="0"/>
          <a:chExt cx="0" cy="0"/>
        </a:xfrm>
      </p:grpSpPr>
      <p:pic>
        <p:nvPicPr>
          <p:cNvPr id="9" name="Picture 8" descr="pb_mtf_ppt_16x9_prp_pos-0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81" y="1004"/>
            <a:ext cx="9144000" cy="5142496"/>
          </a:xfrm>
          <a:prstGeom prst="rect">
            <a:avLst/>
          </a:prstGeom>
        </p:spPr>
      </p:pic>
      <p:sp>
        <p:nvSpPr>
          <p:cNvPr id="2" name="Title 1"/>
          <p:cNvSpPr>
            <a:spLocks noGrp="1"/>
          </p:cNvSpPr>
          <p:nvPr>
            <p:ph type="ctrTitle"/>
          </p:nvPr>
        </p:nvSpPr>
        <p:spPr>
          <a:xfrm>
            <a:off x="304800" y="1501902"/>
            <a:ext cx="6361176" cy="809244"/>
          </a:xfrm>
        </p:spPr>
        <p:txBody>
          <a:bodyPr anchor="b"/>
          <a:lstStyle>
            <a:lvl1pPr>
              <a:defRPr sz="3200">
                <a:solidFill>
                  <a:schemeClr val="accent3"/>
                </a:solidFill>
                <a:latin typeface="Calibri" panose="020F0502020204030204" pitchFamily="34" charset="0"/>
              </a:defRPr>
            </a:lvl1pPr>
          </a:lstStyle>
          <a:p>
            <a:r>
              <a:rPr lang="en-US" dirty="0"/>
              <a:t>Click to edit Master title style</a:t>
            </a:r>
          </a:p>
        </p:txBody>
      </p:sp>
      <p:sp>
        <p:nvSpPr>
          <p:cNvPr id="8" name="Subtitle 2"/>
          <p:cNvSpPr>
            <a:spLocks noGrp="1"/>
          </p:cNvSpPr>
          <p:nvPr>
            <p:ph type="subTitle" idx="1"/>
          </p:nvPr>
        </p:nvSpPr>
        <p:spPr>
          <a:xfrm>
            <a:off x="304800" y="2400300"/>
            <a:ext cx="6361176" cy="514350"/>
          </a:xfrm>
        </p:spPr>
        <p:txBody>
          <a:bodyPr/>
          <a:lstStyle>
            <a:lvl1pPr marL="0" indent="0" algn="l">
              <a:spcBef>
                <a:spcPts val="0"/>
              </a:spcBef>
              <a:buNone/>
              <a:defRPr sz="1800">
                <a:solidFill>
                  <a:schemeClr val="tx1"/>
                </a:solidFill>
                <a:latin typeface="Calibri" panose="020F0502020204030204" pitchFamily="34" charset="0"/>
              </a:defRPr>
            </a:lvl1pPr>
            <a:lvl2pPr marL="0" indent="0" algn="l">
              <a:spcBef>
                <a:spcPts val="0"/>
              </a:spcBef>
              <a:buNone/>
              <a:defRPr>
                <a:solidFill>
                  <a:schemeClr val="tx1"/>
                </a:solidFill>
              </a:defRPr>
            </a:lvl2pPr>
            <a:lvl3pPr marL="0" indent="0" algn="l">
              <a:spcBef>
                <a:spcPts val="0"/>
              </a:spcBef>
              <a:buNone/>
              <a:defRPr>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pPr lvl="0"/>
            <a:r>
              <a:rPr lang="en-US" dirty="0"/>
              <a:t>Click to edit Master subtitle style</a:t>
            </a:r>
          </a:p>
        </p:txBody>
      </p:sp>
      <p:pic>
        <p:nvPicPr>
          <p:cNvPr id="6" name="Picture 5" descr="PB_LOGO_PPT.png"/>
          <p:cNvPicPr>
            <a:picLocks/>
          </p:cNvPicPr>
          <p:nvPr userDrawn="1"/>
        </p:nvPicPr>
        <p:blipFill>
          <a:blip r:embed="rId3" cstate="email">
            <a:extLst>
              <a:ext uri="{28A0092B-C50C-407E-A947-70E740481C1C}">
                <a14:useLocalDpi xmlns:a14="http://schemas.microsoft.com/office/drawing/2010/main"/>
              </a:ext>
            </a:extLst>
          </a:blip>
          <a:srcRect/>
          <a:stretch>
            <a:fillRect/>
          </a:stretch>
        </p:blipFill>
        <p:spPr>
          <a:xfrm>
            <a:off x="320040" y="342901"/>
            <a:ext cx="1713878" cy="425552"/>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304800" y="1200150"/>
            <a:ext cx="2045208"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9" name="Content Placeholder 8"/>
          <p:cNvSpPr>
            <a:spLocks noGrp="1"/>
          </p:cNvSpPr>
          <p:nvPr>
            <p:ph sz="quarter" idx="14" hasCustomPrompt="1"/>
          </p:nvPr>
        </p:nvSpPr>
        <p:spPr>
          <a:xfrm>
            <a:off x="304800" y="1556766"/>
            <a:ext cx="2045208"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p:nvPr>
        </p:nvSpPr>
        <p:spPr>
          <a:xfrm>
            <a:off x="304800" y="2990088"/>
            <a:ext cx="2045208" cy="1639062"/>
          </a:xfrm>
        </p:spPr>
        <p:txBody>
          <a:bodyPr/>
          <a:lstStyle>
            <a:lvl1pPr>
              <a:defRPr sz="1100"/>
            </a:lvl1pPr>
            <a:lvl2pPr marL="119063" indent="-119063">
              <a:defRPr sz="1100"/>
            </a:lvl2pPr>
            <a:lvl3pPr marL="292100" indent="-173038">
              <a:defRPr sz="1100"/>
            </a:lvl3pPr>
            <a:lvl4pPr marL="342900" indent="-114300">
              <a:defRPr sz="900"/>
            </a:lvl4pPr>
            <a:lvl5pPr marL="461963" indent="-119063">
              <a:defRPr sz="900"/>
            </a:lvl5pPr>
            <a:lvl6pPr marL="119063" indent="-119063">
              <a:buClr>
                <a:schemeClr val="accent1"/>
              </a:buClr>
              <a:buFont typeface="Arial" pitchFamily="34" charset="0"/>
              <a:buChar char="•"/>
              <a:defRPr sz="1000"/>
            </a:lvl6pPr>
            <a:lvl7pPr marL="119063" indent="-119063">
              <a:buClr>
                <a:schemeClr val="accent1"/>
              </a:buClr>
              <a:buFont typeface="Arial" pitchFamily="34" charset="0"/>
              <a:buChar char="•"/>
              <a:defRPr sz="1000"/>
            </a:lvl7pPr>
            <a:lvl8pPr marL="119063" indent="-119063">
              <a:buClr>
                <a:schemeClr val="accent1"/>
              </a:buClr>
              <a:buFont typeface="Arial" pitchFamily="34" charset="0"/>
              <a:buChar char="•"/>
              <a:defRPr sz="1000"/>
            </a:lvl8pPr>
            <a:lvl9pPr marL="119063" indent="-119063">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6"/>
          </p:nvPr>
        </p:nvSpPr>
        <p:spPr>
          <a:xfrm>
            <a:off x="2478024" y="1200150"/>
            <a:ext cx="2029968"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15" name="Content Placeholder 14"/>
          <p:cNvSpPr>
            <a:spLocks noGrp="1"/>
          </p:cNvSpPr>
          <p:nvPr>
            <p:ph sz="quarter" idx="17" hasCustomPrompt="1"/>
          </p:nvPr>
        </p:nvSpPr>
        <p:spPr>
          <a:xfrm>
            <a:off x="2478024" y="1556766"/>
            <a:ext cx="2029968" cy="1296768"/>
          </a:xfrm>
        </p:spPr>
        <p:txBody>
          <a:bodyPr/>
          <a:lstStyle>
            <a:lvl1pPr>
              <a:buFontTx/>
              <a:buNone/>
              <a:defRPr sz="1400"/>
            </a:lvl1pPr>
            <a:lvl2pPr>
              <a:buFontTx/>
              <a:buNone/>
              <a:defRPr sz="1600"/>
            </a:lvl2pPr>
            <a:lvl3pPr>
              <a:buFontTx/>
              <a:buNone/>
              <a:defRPr sz="1600"/>
            </a:lvl3pPr>
            <a:lvl4pPr>
              <a:buFontTx/>
              <a:buNone/>
              <a:defRPr sz="1600"/>
            </a:lvl4pPr>
            <a:lvl5pPr>
              <a:buFontTx/>
              <a:buNone/>
              <a:defRPr sz="1600"/>
            </a:lvl5pPr>
            <a:lvl6pPr>
              <a:buFontTx/>
              <a:buNone/>
              <a:defRPr sz="1600"/>
            </a:lvl6pPr>
            <a:lvl7pPr>
              <a:buFontTx/>
              <a:buNone/>
              <a:defRPr sz="1600"/>
            </a:lvl7pPr>
            <a:lvl8pPr>
              <a:buFontTx/>
              <a:buNone/>
              <a:defRPr sz="1600"/>
            </a:lvl8pPr>
            <a:lvl9pPr>
              <a:buFontTx/>
              <a:buNone/>
              <a:defRPr sz="1600"/>
            </a:lvl9pPr>
          </a:lstStyle>
          <a:p>
            <a:pPr lvl="0"/>
            <a:r>
              <a:rPr lang="en-US" dirty="0"/>
              <a:t>Content</a:t>
            </a:r>
          </a:p>
        </p:txBody>
      </p:sp>
      <p:sp>
        <p:nvSpPr>
          <p:cNvPr id="17" name="Content Placeholder 16"/>
          <p:cNvSpPr>
            <a:spLocks noGrp="1"/>
          </p:cNvSpPr>
          <p:nvPr>
            <p:ph sz="quarter" idx="18"/>
          </p:nvPr>
        </p:nvSpPr>
        <p:spPr>
          <a:xfrm>
            <a:off x="2478024" y="2990088"/>
            <a:ext cx="2029968" cy="1639062"/>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9"/>
          </p:nvPr>
        </p:nvSpPr>
        <p:spPr>
          <a:xfrm>
            <a:off x="4636008" y="1200150"/>
            <a:ext cx="2029968"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21" name="Content Placeholder 20"/>
          <p:cNvSpPr>
            <a:spLocks noGrp="1"/>
          </p:cNvSpPr>
          <p:nvPr>
            <p:ph sz="quarter" idx="20" hasCustomPrompt="1"/>
          </p:nvPr>
        </p:nvSpPr>
        <p:spPr>
          <a:xfrm>
            <a:off x="4636008" y="1556766"/>
            <a:ext cx="2029968"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22"/>
          <p:cNvSpPr>
            <a:spLocks noGrp="1"/>
          </p:cNvSpPr>
          <p:nvPr>
            <p:ph sz="quarter" idx="21"/>
          </p:nvPr>
        </p:nvSpPr>
        <p:spPr>
          <a:xfrm>
            <a:off x="4636008" y="2990088"/>
            <a:ext cx="2029968" cy="1639062"/>
          </a:xfrm>
        </p:spPr>
        <p:txBody>
          <a:bodyPr/>
          <a:lstStyle>
            <a:lvl1pPr>
              <a:defRPr sz="1100"/>
            </a:lvl1pPr>
            <a:lvl2pPr marL="119063" indent="-119063">
              <a:defRPr sz="1100"/>
            </a:lvl2pPr>
            <a:lvl3pPr marL="228600" indent="-109538">
              <a:defRPr sz="1100"/>
            </a:lvl3pPr>
            <a:lvl4pPr marL="4064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24"/>
          <p:cNvSpPr>
            <a:spLocks noGrp="1"/>
          </p:cNvSpPr>
          <p:nvPr>
            <p:ph type="body" sz="quarter" idx="22"/>
          </p:nvPr>
        </p:nvSpPr>
        <p:spPr>
          <a:xfrm>
            <a:off x="6793992" y="1200150"/>
            <a:ext cx="2029968"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27" name="Content Placeholder 26"/>
          <p:cNvSpPr>
            <a:spLocks noGrp="1"/>
          </p:cNvSpPr>
          <p:nvPr>
            <p:ph sz="quarter" idx="23" hasCustomPrompt="1"/>
          </p:nvPr>
        </p:nvSpPr>
        <p:spPr>
          <a:xfrm>
            <a:off x="6793992" y="1556766"/>
            <a:ext cx="2029968" cy="129676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9" name="Content Placeholder 28"/>
          <p:cNvSpPr>
            <a:spLocks noGrp="1"/>
          </p:cNvSpPr>
          <p:nvPr>
            <p:ph sz="quarter" idx="24"/>
          </p:nvPr>
        </p:nvSpPr>
        <p:spPr>
          <a:xfrm>
            <a:off x="6793992" y="2990088"/>
            <a:ext cx="2029968" cy="1639062"/>
          </a:xfrm>
        </p:spPr>
        <p:txBody>
          <a:bodyPr/>
          <a:lstStyle>
            <a:lvl1pPr>
              <a:defRPr sz="1100"/>
            </a:lvl1pPr>
            <a:lvl2pPr marL="119063" indent="-119063">
              <a:defRPr sz="1100"/>
            </a:lvl2pPr>
            <a:lvl3pPr marL="228600" indent="-109538">
              <a:defRPr sz="1100"/>
            </a:lvl3pPr>
            <a:lvl4pPr marL="342900" indent="-114300">
              <a:defRPr sz="900"/>
            </a:lvl4pPr>
            <a:lvl5pPr marL="461963" indent="-119063">
              <a:buClrTx/>
              <a:buFont typeface="Arial" pitchFamily="34" charset="0"/>
              <a:buChar char="−"/>
              <a:defRPr sz="900"/>
            </a:lvl5pPr>
            <a:lvl6pPr marL="119063" indent="-119063">
              <a:buClr>
                <a:schemeClr val="accent1"/>
              </a:buClr>
              <a:buFont typeface="Arial" pitchFamily="34" charset="0"/>
              <a:buChar char="•"/>
              <a:defRPr sz="1000"/>
            </a:lvl6pPr>
            <a:lvl7pPr marL="119063" indent="-119063">
              <a:buClr>
                <a:schemeClr val="accent1"/>
              </a:buClr>
              <a:buFont typeface="Arial" pitchFamily="34" charset="0"/>
              <a:buChar char="•"/>
              <a:defRPr sz="1000"/>
            </a:lvl7pPr>
            <a:lvl8pPr marL="119063" indent="-119063">
              <a:buClr>
                <a:schemeClr val="accent1"/>
              </a:buClr>
              <a:buFont typeface="Arial" pitchFamily="34" charset="0"/>
              <a:buChar char="•"/>
              <a:defRPr sz="1000"/>
            </a:lvl8pPr>
            <a:lvl9pPr marL="119063" indent="-119063">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Column with Conten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hasCustomPrompt="1"/>
          </p:nvPr>
        </p:nvSpPr>
        <p:spPr>
          <a:xfrm>
            <a:off x="304800" y="1200150"/>
            <a:ext cx="2045208" cy="111099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0" name="Content Placeholder 9"/>
          <p:cNvSpPr>
            <a:spLocks noGrp="1"/>
          </p:cNvSpPr>
          <p:nvPr>
            <p:ph sz="quarter" idx="14"/>
          </p:nvPr>
        </p:nvSpPr>
        <p:spPr>
          <a:xfrm>
            <a:off x="304800" y="2393442"/>
            <a:ext cx="2045208"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5" hasCustomPrompt="1"/>
          </p:nvPr>
        </p:nvSpPr>
        <p:spPr>
          <a:xfrm>
            <a:off x="2478024" y="1200150"/>
            <a:ext cx="2029968" cy="111099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4" name="Content Placeholder 13"/>
          <p:cNvSpPr>
            <a:spLocks noGrp="1"/>
          </p:cNvSpPr>
          <p:nvPr>
            <p:ph sz="quarter" idx="16"/>
          </p:nvPr>
        </p:nvSpPr>
        <p:spPr>
          <a:xfrm>
            <a:off x="2478024" y="2393442"/>
            <a:ext cx="2029968"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7" hasCustomPrompt="1"/>
          </p:nvPr>
        </p:nvSpPr>
        <p:spPr>
          <a:xfrm>
            <a:off x="4636008" y="1200150"/>
            <a:ext cx="2029968" cy="111099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8" name="Content Placeholder 17"/>
          <p:cNvSpPr>
            <a:spLocks noGrp="1"/>
          </p:cNvSpPr>
          <p:nvPr>
            <p:ph sz="quarter" idx="18"/>
          </p:nvPr>
        </p:nvSpPr>
        <p:spPr>
          <a:xfrm>
            <a:off x="4636008" y="2393442"/>
            <a:ext cx="2029968"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9"/>
          <p:cNvSpPr>
            <a:spLocks noGrp="1"/>
          </p:cNvSpPr>
          <p:nvPr>
            <p:ph sz="quarter" idx="19" hasCustomPrompt="1"/>
          </p:nvPr>
        </p:nvSpPr>
        <p:spPr>
          <a:xfrm>
            <a:off x="6793992" y="1200150"/>
            <a:ext cx="2029968" cy="111099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2" name="Content Placeholder 21"/>
          <p:cNvSpPr>
            <a:spLocks noGrp="1"/>
          </p:cNvSpPr>
          <p:nvPr>
            <p:ph sz="quarter" idx="20"/>
          </p:nvPr>
        </p:nvSpPr>
        <p:spPr>
          <a:xfrm>
            <a:off x="6793992" y="2393442"/>
            <a:ext cx="2029968"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304800" y="1200150"/>
            <a:ext cx="161544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2048256" y="1200150"/>
            <a:ext cx="160020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3776472" y="1200150"/>
            <a:ext cx="160020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6"/>
          </p:nvPr>
        </p:nvSpPr>
        <p:spPr>
          <a:xfrm>
            <a:off x="5504688" y="1200150"/>
            <a:ext cx="160020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lang="en-US" sz="900" kern="1200" dirty="0" smtClean="0">
                <a:solidFill>
                  <a:schemeClr val="tx1"/>
                </a:solidFill>
                <a:latin typeface="+mn-lt"/>
                <a:ea typeface="+mn-ea"/>
                <a:cs typeface="+mn-cs"/>
              </a:defRPr>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7"/>
          </p:nvPr>
        </p:nvSpPr>
        <p:spPr>
          <a:xfrm>
            <a:off x="7223760" y="1200150"/>
            <a:ext cx="1600200"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304800" y="1200150"/>
            <a:ext cx="161544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9" name="Content Placeholder 8"/>
          <p:cNvSpPr>
            <a:spLocks noGrp="1"/>
          </p:cNvSpPr>
          <p:nvPr>
            <p:ph sz="quarter" idx="14" hasCustomPrompt="1"/>
          </p:nvPr>
        </p:nvSpPr>
        <p:spPr>
          <a:xfrm>
            <a:off x="304800" y="1556766"/>
            <a:ext cx="161544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p:nvPr>
        </p:nvSpPr>
        <p:spPr>
          <a:xfrm>
            <a:off x="304800" y="2393442"/>
            <a:ext cx="1615440" cy="2235708"/>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6"/>
          </p:nvPr>
        </p:nvSpPr>
        <p:spPr>
          <a:xfrm>
            <a:off x="2048256"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15" name="Content Placeholder 14"/>
          <p:cNvSpPr>
            <a:spLocks noGrp="1"/>
          </p:cNvSpPr>
          <p:nvPr>
            <p:ph sz="quarter" idx="17" hasCustomPrompt="1"/>
          </p:nvPr>
        </p:nvSpPr>
        <p:spPr>
          <a:xfrm>
            <a:off x="2048256"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6"/>
          <p:cNvSpPr>
            <a:spLocks noGrp="1"/>
          </p:cNvSpPr>
          <p:nvPr>
            <p:ph sz="quarter" idx="18"/>
          </p:nvPr>
        </p:nvSpPr>
        <p:spPr>
          <a:xfrm>
            <a:off x="2048256" y="2393442"/>
            <a:ext cx="1600200" cy="2235708"/>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9"/>
          </p:nvPr>
        </p:nvSpPr>
        <p:spPr>
          <a:xfrm>
            <a:off x="3776472"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21" name="Content Placeholder 20"/>
          <p:cNvSpPr>
            <a:spLocks noGrp="1"/>
          </p:cNvSpPr>
          <p:nvPr>
            <p:ph sz="quarter" idx="20" hasCustomPrompt="1"/>
          </p:nvPr>
        </p:nvSpPr>
        <p:spPr>
          <a:xfrm>
            <a:off x="3776472" y="1556766"/>
            <a:ext cx="1600200" cy="761238"/>
          </a:xfrm>
        </p:spPr>
        <p:txBody>
          <a:bodyPr/>
          <a:lstStyle>
            <a:lvl1pPr marL="0" indent="0">
              <a:defRPr sz="1400"/>
            </a:lvl1pPr>
            <a:lvl2pPr marL="0" indent="0">
              <a:defRPr sz="1600"/>
            </a:lvl2pPr>
            <a:lvl3pPr marL="0" indent="0">
              <a:defRPr sz="1600"/>
            </a:lvl3pPr>
            <a:lvl4pPr marL="0" indent="0">
              <a:defRPr sz="1600"/>
            </a:lvl4pPr>
            <a:lvl5pPr marL="0" indent="0">
              <a:defRPr sz="1600"/>
            </a:lvl5pPr>
            <a:lvl6pPr marL="0" indent="0">
              <a:defRPr sz="1600"/>
            </a:lvl6pPr>
            <a:lvl7pPr marL="0" indent="0">
              <a:defRPr sz="1600"/>
            </a:lvl7pPr>
            <a:lvl8pPr marL="0" indent="0">
              <a:defRPr sz="1600"/>
            </a:lvl8pPr>
            <a:lvl9pPr marL="0" indent="0">
              <a:defRPr sz="1600"/>
            </a:lvl9pPr>
          </a:lstStyle>
          <a:p>
            <a:pPr lvl="0"/>
            <a:r>
              <a:rPr lang="en-US" dirty="0"/>
              <a:t>Content</a:t>
            </a:r>
          </a:p>
        </p:txBody>
      </p:sp>
      <p:sp>
        <p:nvSpPr>
          <p:cNvPr id="23" name="Content Placeholder 22"/>
          <p:cNvSpPr>
            <a:spLocks noGrp="1"/>
          </p:cNvSpPr>
          <p:nvPr>
            <p:ph sz="quarter" idx="21"/>
          </p:nvPr>
        </p:nvSpPr>
        <p:spPr>
          <a:xfrm>
            <a:off x="3776472" y="2393442"/>
            <a:ext cx="1600200" cy="2235708"/>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24"/>
          <p:cNvSpPr>
            <a:spLocks noGrp="1"/>
          </p:cNvSpPr>
          <p:nvPr>
            <p:ph type="body" sz="quarter" idx="22"/>
          </p:nvPr>
        </p:nvSpPr>
        <p:spPr>
          <a:xfrm>
            <a:off x="5504688"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27" name="Content Placeholder 26"/>
          <p:cNvSpPr>
            <a:spLocks noGrp="1"/>
          </p:cNvSpPr>
          <p:nvPr>
            <p:ph sz="quarter" idx="23" hasCustomPrompt="1"/>
          </p:nvPr>
        </p:nvSpPr>
        <p:spPr>
          <a:xfrm>
            <a:off x="5504688"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9" name="Content Placeholder 28"/>
          <p:cNvSpPr>
            <a:spLocks noGrp="1"/>
          </p:cNvSpPr>
          <p:nvPr>
            <p:ph sz="quarter" idx="24"/>
          </p:nvPr>
        </p:nvSpPr>
        <p:spPr>
          <a:xfrm>
            <a:off x="5504688" y="2393442"/>
            <a:ext cx="1600200" cy="2235708"/>
          </a:xfrm>
        </p:spPr>
        <p:txBody>
          <a:bodyPr/>
          <a:lstStyle>
            <a:lvl1pPr>
              <a:defRPr sz="1100"/>
            </a:lvl1pPr>
            <a:lvl2pPr marL="119063" indent="-119063">
              <a:defRPr sz="1100"/>
            </a:lvl2pPr>
            <a:lvl3pPr marL="228600" indent="-109538">
              <a:tabLst/>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0"/>
          <p:cNvSpPr>
            <a:spLocks noGrp="1"/>
          </p:cNvSpPr>
          <p:nvPr>
            <p:ph type="body" sz="quarter" idx="25"/>
          </p:nvPr>
        </p:nvSpPr>
        <p:spPr>
          <a:xfrm>
            <a:off x="7223760"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33" name="Content Placeholder 32"/>
          <p:cNvSpPr>
            <a:spLocks noGrp="1"/>
          </p:cNvSpPr>
          <p:nvPr>
            <p:ph sz="quarter" idx="26" hasCustomPrompt="1"/>
          </p:nvPr>
        </p:nvSpPr>
        <p:spPr>
          <a:xfrm>
            <a:off x="7223760"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35" name="Content Placeholder 34"/>
          <p:cNvSpPr>
            <a:spLocks noGrp="1"/>
          </p:cNvSpPr>
          <p:nvPr>
            <p:ph sz="quarter" idx="27"/>
          </p:nvPr>
        </p:nvSpPr>
        <p:spPr>
          <a:xfrm>
            <a:off x="7223760" y="2393442"/>
            <a:ext cx="1600200" cy="2235708"/>
          </a:xfrm>
        </p:spPr>
        <p:txBody>
          <a:bodyPr/>
          <a:lstStyle>
            <a:lvl1pPr>
              <a:defRPr sz="1100"/>
            </a:lvl1pPr>
            <a:lvl2pPr marL="119063" indent="-119063">
              <a:defRPr sz="1100"/>
            </a:lvl2pPr>
            <a:lvl3pPr marL="228600" indent="-109538">
              <a:defRPr sz="1100"/>
            </a:lvl3pPr>
            <a:lvl4pPr marL="342900" indent="-114300">
              <a:buClr>
                <a:schemeClr val="accent1"/>
              </a:buClr>
              <a:buFont typeface="Arial" pitchFamily="34" charset="0"/>
              <a:buChar char="•"/>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 Column with Conten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hasCustomPrompt="1"/>
          </p:nvPr>
        </p:nvSpPr>
        <p:spPr>
          <a:xfrm>
            <a:off x="304800" y="1200150"/>
            <a:ext cx="161544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9" name="Content Placeholder 8"/>
          <p:cNvSpPr>
            <a:spLocks noGrp="1"/>
          </p:cNvSpPr>
          <p:nvPr>
            <p:ph sz="quarter" idx="14"/>
          </p:nvPr>
        </p:nvSpPr>
        <p:spPr>
          <a:xfrm>
            <a:off x="304800" y="2043684"/>
            <a:ext cx="1615440" cy="2596349"/>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hasCustomPrompt="1"/>
          </p:nvPr>
        </p:nvSpPr>
        <p:spPr>
          <a:xfrm>
            <a:off x="2048256" y="120015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2"/>
          <p:cNvSpPr>
            <a:spLocks noGrp="1"/>
          </p:cNvSpPr>
          <p:nvPr>
            <p:ph sz="quarter" idx="16"/>
          </p:nvPr>
        </p:nvSpPr>
        <p:spPr>
          <a:xfrm>
            <a:off x="2048256" y="2043684"/>
            <a:ext cx="1600200" cy="2596349"/>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7" hasCustomPrompt="1"/>
          </p:nvPr>
        </p:nvSpPr>
        <p:spPr>
          <a:xfrm>
            <a:off x="3776472" y="120015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6"/>
          <p:cNvSpPr>
            <a:spLocks noGrp="1"/>
          </p:cNvSpPr>
          <p:nvPr>
            <p:ph sz="quarter" idx="18"/>
          </p:nvPr>
        </p:nvSpPr>
        <p:spPr>
          <a:xfrm>
            <a:off x="3776472" y="2043684"/>
            <a:ext cx="1600200" cy="2596349"/>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8"/>
          <p:cNvSpPr>
            <a:spLocks noGrp="1"/>
          </p:cNvSpPr>
          <p:nvPr>
            <p:ph sz="quarter" idx="19" hasCustomPrompt="1"/>
          </p:nvPr>
        </p:nvSpPr>
        <p:spPr>
          <a:xfrm>
            <a:off x="5504688" y="120015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2" name="Content Placeholder 21"/>
          <p:cNvSpPr>
            <a:spLocks noGrp="1"/>
          </p:cNvSpPr>
          <p:nvPr>
            <p:ph sz="quarter" idx="20"/>
          </p:nvPr>
        </p:nvSpPr>
        <p:spPr>
          <a:xfrm>
            <a:off x="5504688" y="2043684"/>
            <a:ext cx="1600200" cy="2596349"/>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23"/>
          <p:cNvSpPr>
            <a:spLocks noGrp="1"/>
          </p:cNvSpPr>
          <p:nvPr>
            <p:ph sz="quarter" idx="21" hasCustomPrompt="1"/>
          </p:nvPr>
        </p:nvSpPr>
        <p:spPr>
          <a:xfrm>
            <a:off x="7223760" y="120015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7" name="Content Placeholder 26"/>
          <p:cNvSpPr>
            <a:spLocks noGrp="1"/>
          </p:cNvSpPr>
          <p:nvPr>
            <p:ph sz="quarter" idx="22"/>
          </p:nvPr>
        </p:nvSpPr>
        <p:spPr>
          <a:xfrm>
            <a:off x="7239000" y="2057400"/>
            <a:ext cx="1600200" cy="257175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 Column with Content Option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304800" y="1200150"/>
            <a:ext cx="161544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9" name="Content Placeholder 8"/>
          <p:cNvSpPr>
            <a:spLocks noGrp="1"/>
          </p:cNvSpPr>
          <p:nvPr>
            <p:ph sz="quarter" idx="14" hasCustomPrompt="1"/>
          </p:nvPr>
        </p:nvSpPr>
        <p:spPr>
          <a:xfrm>
            <a:off x="304800" y="1556766"/>
            <a:ext cx="161544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hasCustomPrompt="1"/>
          </p:nvPr>
        </p:nvSpPr>
        <p:spPr>
          <a:xfrm>
            <a:off x="304800" y="2400300"/>
            <a:ext cx="161544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2"/>
          <p:cNvSpPr>
            <a:spLocks noGrp="1"/>
          </p:cNvSpPr>
          <p:nvPr>
            <p:ph sz="quarter" idx="16"/>
          </p:nvPr>
        </p:nvSpPr>
        <p:spPr>
          <a:xfrm>
            <a:off x="304800" y="3243834"/>
            <a:ext cx="161544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4"/>
          <p:cNvSpPr>
            <a:spLocks noGrp="1"/>
          </p:cNvSpPr>
          <p:nvPr>
            <p:ph type="body" sz="quarter" idx="17"/>
          </p:nvPr>
        </p:nvSpPr>
        <p:spPr>
          <a:xfrm>
            <a:off x="2048256"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17" name="Content Placeholder 16"/>
          <p:cNvSpPr>
            <a:spLocks noGrp="1"/>
          </p:cNvSpPr>
          <p:nvPr>
            <p:ph sz="quarter" idx="18" hasCustomPrompt="1"/>
          </p:nvPr>
        </p:nvSpPr>
        <p:spPr>
          <a:xfrm>
            <a:off x="2048256"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9" name="Content Placeholder 18"/>
          <p:cNvSpPr>
            <a:spLocks noGrp="1"/>
          </p:cNvSpPr>
          <p:nvPr>
            <p:ph sz="quarter" idx="19" hasCustomPrompt="1"/>
          </p:nvPr>
        </p:nvSpPr>
        <p:spPr>
          <a:xfrm>
            <a:off x="2048256" y="240030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1" name="Content Placeholder 20"/>
          <p:cNvSpPr>
            <a:spLocks noGrp="1"/>
          </p:cNvSpPr>
          <p:nvPr>
            <p:ph sz="quarter" idx="20"/>
          </p:nvPr>
        </p:nvSpPr>
        <p:spPr>
          <a:xfrm>
            <a:off x="2048256" y="3243834"/>
            <a:ext cx="160020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2"/>
          <p:cNvSpPr>
            <a:spLocks noGrp="1"/>
          </p:cNvSpPr>
          <p:nvPr>
            <p:ph type="body" sz="quarter" idx="21"/>
          </p:nvPr>
        </p:nvSpPr>
        <p:spPr>
          <a:xfrm>
            <a:off x="3776472"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25" name="Content Placeholder 24"/>
          <p:cNvSpPr>
            <a:spLocks noGrp="1"/>
          </p:cNvSpPr>
          <p:nvPr>
            <p:ph sz="quarter" idx="22" hasCustomPrompt="1"/>
          </p:nvPr>
        </p:nvSpPr>
        <p:spPr>
          <a:xfrm>
            <a:off x="3776472"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7" name="Content Placeholder 26"/>
          <p:cNvSpPr>
            <a:spLocks noGrp="1"/>
          </p:cNvSpPr>
          <p:nvPr>
            <p:ph sz="quarter" idx="23" hasCustomPrompt="1"/>
          </p:nvPr>
        </p:nvSpPr>
        <p:spPr>
          <a:xfrm>
            <a:off x="3776472" y="240030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9" name="Content Placeholder 28"/>
          <p:cNvSpPr>
            <a:spLocks noGrp="1"/>
          </p:cNvSpPr>
          <p:nvPr>
            <p:ph sz="quarter" idx="24"/>
          </p:nvPr>
        </p:nvSpPr>
        <p:spPr>
          <a:xfrm>
            <a:off x="3776472" y="3243834"/>
            <a:ext cx="160020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0"/>
          <p:cNvSpPr>
            <a:spLocks noGrp="1"/>
          </p:cNvSpPr>
          <p:nvPr>
            <p:ph type="body" sz="quarter" idx="25"/>
          </p:nvPr>
        </p:nvSpPr>
        <p:spPr>
          <a:xfrm>
            <a:off x="5504688"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33" name="Content Placeholder 32"/>
          <p:cNvSpPr>
            <a:spLocks noGrp="1"/>
          </p:cNvSpPr>
          <p:nvPr>
            <p:ph sz="quarter" idx="26" hasCustomPrompt="1"/>
          </p:nvPr>
        </p:nvSpPr>
        <p:spPr>
          <a:xfrm>
            <a:off x="5504688"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35" name="Content Placeholder 34"/>
          <p:cNvSpPr>
            <a:spLocks noGrp="1"/>
          </p:cNvSpPr>
          <p:nvPr>
            <p:ph sz="quarter" idx="27" hasCustomPrompt="1"/>
          </p:nvPr>
        </p:nvSpPr>
        <p:spPr>
          <a:xfrm>
            <a:off x="5504688" y="240030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37" name="Content Placeholder 36"/>
          <p:cNvSpPr>
            <a:spLocks noGrp="1"/>
          </p:cNvSpPr>
          <p:nvPr>
            <p:ph sz="quarter" idx="28"/>
          </p:nvPr>
        </p:nvSpPr>
        <p:spPr>
          <a:xfrm>
            <a:off x="5504688" y="3243834"/>
            <a:ext cx="160020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38"/>
          <p:cNvSpPr>
            <a:spLocks noGrp="1"/>
          </p:cNvSpPr>
          <p:nvPr>
            <p:ph type="body" sz="quarter" idx="29"/>
          </p:nvPr>
        </p:nvSpPr>
        <p:spPr>
          <a:xfrm>
            <a:off x="7223760" y="1200150"/>
            <a:ext cx="1600200" cy="274320"/>
          </a:xfrm>
        </p:spPr>
        <p:txBody>
          <a:bodyPr/>
          <a:lstStyle>
            <a:lvl1pPr marL="0" indent="0">
              <a:buFontTx/>
              <a:buNone/>
              <a:defRPr sz="1100" b="1"/>
            </a:lvl1pPr>
            <a:lvl2pPr marL="0" indent="0">
              <a:buFontTx/>
              <a:buNone/>
              <a:defRPr sz="1200" b="1"/>
            </a:lvl2pPr>
            <a:lvl3pPr marL="0" indent="0">
              <a:buFontTx/>
              <a:buNone/>
              <a:defRPr sz="1200" b="1"/>
            </a:lvl3pPr>
            <a:lvl4pPr marL="0" indent="0">
              <a:buFontTx/>
              <a:buNone/>
              <a:defRPr sz="1200" b="1"/>
            </a:lvl4pPr>
            <a:lvl5pPr marL="0" indent="0">
              <a:buFontTx/>
              <a:buNone/>
              <a:defRPr sz="1200" b="1"/>
            </a:lvl5pPr>
            <a:lvl6pPr marL="0" indent="0">
              <a:buFontTx/>
              <a:buNone/>
              <a:defRPr sz="1200" b="1"/>
            </a:lvl6pPr>
            <a:lvl7pPr marL="0" indent="0">
              <a:buFontTx/>
              <a:buNone/>
              <a:defRPr sz="1200" b="1"/>
            </a:lvl7pPr>
            <a:lvl8pPr marL="0" indent="0">
              <a:buFontTx/>
              <a:buNone/>
              <a:defRPr sz="1200" b="1"/>
            </a:lvl8pPr>
            <a:lvl9pPr marL="0" indent="0">
              <a:buFontTx/>
              <a:buNone/>
              <a:defRPr sz="1200" b="1"/>
            </a:lvl9pPr>
          </a:lstStyle>
          <a:p>
            <a:pPr lvl="0"/>
            <a:r>
              <a:rPr lang="en-US"/>
              <a:t>Click to edit Master text styles</a:t>
            </a:r>
          </a:p>
        </p:txBody>
      </p:sp>
      <p:sp>
        <p:nvSpPr>
          <p:cNvPr id="41" name="Content Placeholder 40"/>
          <p:cNvSpPr>
            <a:spLocks noGrp="1"/>
          </p:cNvSpPr>
          <p:nvPr>
            <p:ph sz="quarter" idx="30" hasCustomPrompt="1"/>
          </p:nvPr>
        </p:nvSpPr>
        <p:spPr>
          <a:xfrm>
            <a:off x="7223760" y="1556766"/>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43" name="Content Placeholder 42"/>
          <p:cNvSpPr>
            <a:spLocks noGrp="1"/>
          </p:cNvSpPr>
          <p:nvPr>
            <p:ph sz="quarter" idx="31" hasCustomPrompt="1"/>
          </p:nvPr>
        </p:nvSpPr>
        <p:spPr>
          <a:xfrm>
            <a:off x="7223760" y="2400300"/>
            <a:ext cx="1600200"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45" name="Content Placeholder 44"/>
          <p:cNvSpPr>
            <a:spLocks noGrp="1"/>
          </p:cNvSpPr>
          <p:nvPr>
            <p:ph sz="quarter" idx="32"/>
          </p:nvPr>
        </p:nvSpPr>
        <p:spPr>
          <a:xfrm>
            <a:off x="7223760" y="3243834"/>
            <a:ext cx="1600200" cy="1385316"/>
          </a:xfrm>
        </p:spPr>
        <p:txBody>
          <a:bodyPr/>
          <a:lstStyle>
            <a:lvl1pPr>
              <a:defRPr sz="1100"/>
            </a:lvl1pPr>
            <a:lvl2pPr marL="119063" indent="-119063">
              <a:defRPr sz="1100"/>
            </a:lvl2pPr>
            <a:lvl3pPr marL="228600" indent="-109538">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304800" y="1200150"/>
            <a:ext cx="132283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1768929"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3194119"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6"/>
          </p:nvPr>
        </p:nvSpPr>
        <p:spPr>
          <a:xfrm>
            <a:off x="4647111"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7"/>
          </p:nvPr>
        </p:nvSpPr>
        <p:spPr>
          <a:xfrm>
            <a:off x="6080760"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8"/>
          </p:nvPr>
        </p:nvSpPr>
        <p:spPr>
          <a:xfrm>
            <a:off x="7516368" y="1200150"/>
            <a:ext cx="1307592" cy="3429000"/>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 Column with Conten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8"/>
          <p:cNvSpPr>
            <a:spLocks noGrp="1"/>
          </p:cNvSpPr>
          <p:nvPr>
            <p:ph type="body" sz="quarter" idx="13"/>
          </p:nvPr>
        </p:nvSpPr>
        <p:spPr>
          <a:xfrm>
            <a:off x="304800" y="1200150"/>
            <a:ext cx="132283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Click to edit Master text styles</a:t>
            </a:r>
          </a:p>
        </p:txBody>
      </p:sp>
      <p:sp>
        <p:nvSpPr>
          <p:cNvPr id="7" name="Content Placeholder 78"/>
          <p:cNvSpPr>
            <a:spLocks noGrp="1"/>
          </p:cNvSpPr>
          <p:nvPr>
            <p:ph sz="quarter" idx="14" hasCustomPrompt="1"/>
          </p:nvPr>
        </p:nvSpPr>
        <p:spPr>
          <a:xfrm>
            <a:off x="304800" y="1556766"/>
            <a:ext cx="132283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None/>
              <a:defRPr sz="1600"/>
            </a:lvl7pPr>
            <a:lvl8pPr marL="0" indent="0">
              <a:buFontTx/>
              <a:buNone/>
              <a:defRPr sz="1600"/>
            </a:lvl8pPr>
            <a:lvl9pPr marL="0" indent="0">
              <a:buFontTx/>
              <a:buNone/>
              <a:defRPr sz="1600"/>
            </a:lvl9pPr>
          </a:lstStyle>
          <a:p>
            <a:pPr lvl="0"/>
            <a:r>
              <a:rPr lang="en-US" dirty="0"/>
              <a:t>Content</a:t>
            </a:r>
          </a:p>
        </p:txBody>
      </p:sp>
      <p:sp>
        <p:nvSpPr>
          <p:cNvPr id="8" name="Content Placeholder 80"/>
          <p:cNvSpPr>
            <a:spLocks noGrp="1"/>
          </p:cNvSpPr>
          <p:nvPr>
            <p:ph sz="quarter" idx="15"/>
          </p:nvPr>
        </p:nvSpPr>
        <p:spPr>
          <a:xfrm>
            <a:off x="304800" y="2393442"/>
            <a:ext cx="1322832" cy="2235708"/>
          </a:xfrm>
        </p:spPr>
        <p:txBody>
          <a:bodyPr/>
          <a:lstStyle>
            <a:lvl1pPr>
              <a:defRPr sz="1100"/>
            </a:lvl1pPr>
            <a:lvl2pPr marL="115888" indent="-115888">
              <a:defRPr sz="1100"/>
            </a:lvl2pPr>
            <a:lvl3pPr marL="228600" indent="-112713">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5"/>
          <p:cNvSpPr>
            <a:spLocks noGrp="1"/>
          </p:cNvSpPr>
          <p:nvPr>
            <p:ph type="body" sz="quarter" idx="16"/>
          </p:nvPr>
        </p:nvSpPr>
        <p:spPr>
          <a:xfrm>
            <a:off x="176264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Click to edit Master text styles</a:t>
            </a:r>
          </a:p>
        </p:txBody>
      </p:sp>
      <p:sp>
        <p:nvSpPr>
          <p:cNvPr id="10" name="Content Placeholder 17"/>
          <p:cNvSpPr>
            <a:spLocks noGrp="1"/>
          </p:cNvSpPr>
          <p:nvPr>
            <p:ph sz="quarter" idx="17" hasCustomPrompt="1"/>
          </p:nvPr>
        </p:nvSpPr>
        <p:spPr>
          <a:xfrm>
            <a:off x="176264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11" name="Content Placeholder 19"/>
          <p:cNvSpPr>
            <a:spLocks noGrp="1"/>
          </p:cNvSpPr>
          <p:nvPr>
            <p:ph sz="quarter" idx="18"/>
          </p:nvPr>
        </p:nvSpPr>
        <p:spPr>
          <a:xfrm>
            <a:off x="1762648" y="2393442"/>
            <a:ext cx="1307592"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9"/>
          </p:nvPr>
        </p:nvSpPr>
        <p:spPr>
          <a:xfrm>
            <a:off x="320040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Click to edit Master text styles</a:t>
            </a:r>
          </a:p>
        </p:txBody>
      </p:sp>
      <p:sp>
        <p:nvSpPr>
          <p:cNvPr id="13" name="Content Placeholder 23"/>
          <p:cNvSpPr>
            <a:spLocks noGrp="1"/>
          </p:cNvSpPr>
          <p:nvPr>
            <p:ph sz="quarter" idx="20" hasCustomPrompt="1"/>
          </p:nvPr>
        </p:nvSpPr>
        <p:spPr>
          <a:xfrm>
            <a:off x="320040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4" name="Content Placeholder 25"/>
          <p:cNvSpPr>
            <a:spLocks noGrp="1"/>
          </p:cNvSpPr>
          <p:nvPr>
            <p:ph sz="quarter" idx="21"/>
          </p:nvPr>
        </p:nvSpPr>
        <p:spPr>
          <a:xfrm>
            <a:off x="3200400" y="2393442"/>
            <a:ext cx="1307592"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7"/>
          <p:cNvSpPr>
            <a:spLocks noGrp="1"/>
          </p:cNvSpPr>
          <p:nvPr>
            <p:ph type="body" sz="quarter" idx="22"/>
          </p:nvPr>
        </p:nvSpPr>
        <p:spPr>
          <a:xfrm>
            <a:off x="463600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Click to edit Master text styles</a:t>
            </a:r>
          </a:p>
        </p:txBody>
      </p:sp>
      <p:sp>
        <p:nvSpPr>
          <p:cNvPr id="16" name="Content Placeholder 29"/>
          <p:cNvSpPr>
            <a:spLocks noGrp="1"/>
          </p:cNvSpPr>
          <p:nvPr>
            <p:ph sz="quarter" idx="23" hasCustomPrompt="1"/>
          </p:nvPr>
        </p:nvSpPr>
        <p:spPr>
          <a:xfrm>
            <a:off x="463600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17" name="Content Placeholder 31"/>
          <p:cNvSpPr>
            <a:spLocks noGrp="1"/>
          </p:cNvSpPr>
          <p:nvPr>
            <p:ph sz="quarter" idx="24"/>
          </p:nvPr>
        </p:nvSpPr>
        <p:spPr>
          <a:xfrm>
            <a:off x="4636008" y="2393442"/>
            <a:ext cx="1307592"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3"/>
          <p:cNvSpPr>
            <a:spLocks noGrp="1"/>
          </p:cNvSpPr>
          <p:nvPr>
            <p:ph type="body" sz="quarter" idx="25"/>
          </p:nvPr>
        </p:nvSpPr>
        <p:spPr>
          <a:xfrm>
            <a:off x="608076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Click to edit Master text styles</a:t>
            </a:r>
          </a:p>
        </p:txBody>
      </p:sp>
      <p:sp>
        <p:nvSpPr>
          <p:cNvPr id="19" name="Content Placeholder 35"/>
          <p:cNvSpPr>
            <a:spLocks noGrp="1"/>
          </p:cNvSpPr>
          <p:nvPr>
            <p:ph sz="quarter" idx="26" hasCustomPrompt="1"/>
          </p:nvPr>
        </p:nvSpPr>
        <p:spPr>
          <a:xfrm>
            <a:off x="608076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20" name="Content Placeholder 37"/>
          <p:cNvSpPr>
            <a:spLocks noGrp="1"/>
          </p:cNvSpPr>
          <p:nvPr>
            <p:ph sz="quarter" idx="27"/>
          </p:nvPr>
        </p:nvSpPr>
        <p:spPr>
          <a:xfrm>
            <a:off x="6080760" y="2393442"/>
            <a:ext cx="1307592" cy="2235708"/>
          </a:xfrm>
        </p:spPr>
        <p:txBody>
          <a:bodyPr/>
          <a:lstStyle>
            <a:lvl1pPr>
              <a:defRPr sz="1100"/>
            </a:lvl1pPr>
            <a:lvl2pPr marL="114300" indent="-114300">
              <a:defRPr sz="1100"/>
            </a:lvl2pPr>
            <a:lvl3pPr marL="228600" indent="-114300">
              <a:defRPr sz="1000"/>
            </a:lvl3pPr>
            <a:lvl4pPr marL="342900" indent="-114300">
              <a:buClr>
                <a:schemeClr val="accent1"/>
              </a:buClr>
              <a:buFont typeface="Arial" pitchFamily="34" charset="0"/>
              <a:buChar char="•"/>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9"/>
          <p:cNvSpPr>
            <a:spLocks noGrp="1"/>
          </p:cNvSpPr>
          <p:nvPr>
            <p:ph type="body" sz="quarter" idx="28"/>
          </p:nvPr>
        </p:nvSpPr>
        <p:spPr>
          <a:xfrm>
            <a:off x="751636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Click to edit Master text styles</a:t>
            </a:r>
          </a:p>
        </p:txBody>
      </p:sp>
      <p:sp>
        <p:nvSpPr>
          <p:cNvPr id="22" name="Content Placeholder 41"/>
          <p:cNvSpPr>
            <a:spLocks noGrp="1"/>
          </p:cNvSpPr>
          <p:nvPr>
            <p:ph sz="quarter" idx="29" hasCustomPrompt="1"/>
          </p:nvPr>
        </p:nvSpPr>
        <p:spPr>
          <a:xfrm>
            <a:off x="751636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43"/>
          <p:cNvSpPr>
            <a:spLocks noGrp="1"/>
          </p:cNvSpPr>
          <p:nvPr>
            <p:ph sz="quarter" idx="30"/>
          </p:nvPr>
        </p:nvSpPr>
        <p:spPr>
          <a:xfrm>
            <a:off x="7516368" y="2393442"/>
            <a:ext cx="1307592" cy="2235708"/>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 Column with Conten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8"/>
          <p:cNvSpPr>
            <a:spLocks noGrp="1"/>
          </p:cNvSpPr>
          <p:nvPr>
            <p:ph type="body" sz="quarter" idx="13"/>
          </p:nvPr>
        </p:nvSpPr>
        <p:spPr>
          <a:xfrm>
            <a:off x="304800" y="1200150"/>
            <a:ext cx="132283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Click to edit Master text styles</a:t>
            </a:r>
          </a:p>
        </p:txBody>
      </p:sp>
      <p:sp>
        <p:nvSpPr>
          <p:cNvPr id="7" name="Content Placeholder 78"/>
          <p:cNvSpPr>
            <a:spLocks noGrp="1"/>
          </p:cNvSpPr>
          <p:nvPr>
            <p:ph sz="quarter" idx="14" hasCustomPrompt="1"/>
          </p:nvPr>
        </p:nvSpPr>
        <p:spPr>
          <a:xfrm>
            <a:off x="304800" y="1556766"/>
            <a:ext cx="132283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None/>
              <a:defRPr sz="1600"/>
            </a:lvl7pPr>
            <a:lvl8pPr marL="0" indent="0">
              <a:buFontTx/>
              <a:buNone/>
              <a:defRPr sz="1600"/>
            </a:lvl8pPr>
            <a:lvl9pPr marL="0" indent="0">
              <a:buFontTx/>
              <a:buNone/>
              <a:defRPr sz="1600"/>
            </a:lvl9pPr>
          </a:lstStyle>
          <a:p>
            <a:pPr lvl="0"/>
            <a:r>
              <a:rPr lang="en-US" dirty="0"/>
              <a:t>Content</a:t>
            </a:r>
          </a:p>
        </p:txBody>
      </p:sp>
      <p:sp>
        <p:nvSpPr>
          <p:cNvPr id="8" name="Content Placeholder 80"/>
          <p:cNvSpPr>
            <a:spLocks noGrp="1"/>
          </p:cNvSpPr>
          <p:nvPr>
            <p:ph sz="quarter" idx="15" hasCustomPrompt="1"/>
          </p:nvPr>
        </p:nvSpPr>
        <p:spPr>
          <a:xfrm>
            <a:off x="304800" y="2400300"/>
            <a:ext cx="132283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9" name="Text Placeholder 15"/>
          <p:cNvSpPr>
            <a:spLocks noGrp="1"/>
          </p:cNvSpPr>
          <p:nvPr>
            <p:ph type="body" sz="quarter" idx="16"/>
          </p:nvPr>
        </p:nvSpPr>
        <p:spPr>
          <a:xfrm>
            <a:off x="176264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Click to edit Master text styles</a:t>
            </a:r>
          </a:p>
        </p:txBody>
      </p:sp>
      <p:sp>
        <p:nvSpPr>
          <p:cNvPr id="10" name="Content Placeholder 17"/>
          <p:cNvSpPr>
            <a:spLocks noGrp="1"/>
          </p:cNvSpPr>
          <p:nvPr>
            <p:ph sz="quarter" idx="17" hasCustomPrompt="1"/>
          </p:nvPr>
        </p:nvSpPr>
        <p:spPr>
          <a:xfrm>
            <a:off x="175564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11" name="Content Placeholder 19"/>
          <p:cNvSpPr>
            <a:spLocks noGrp="1"/>
          </p:cNvSpPr>
          <p:nvPr>
            <p:ph sz="quarter" idx="18" hasCustomPrompt="1"/>
          </p:nvPr>
        </p:nvSpPr>
        <p:spPr>
          <a:xfrm>
            <a:off x="1762648" y="2400300"/>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Clr>
                <a:schemeClr val="accent1"/>
              </a:buClr>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12" name="Text Placeholder 21"/>
          <p:cNvSpPr>
            <a:spLocks noGrp="1"/>
          </p:cNvSpPr>
          <p:nvPr>
            <p:ph type="body" sz="quarter" idx="19"/>
          </p:nvPr>
        </p:nvSpPr>
        <p:spPr>
          <a:xfrm>
            <a:off x="320040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Click to edit Master text styles</a:t>
            </a:r>
          </a:p>
        </p:txBody>
      </p:sp>
      <p:sp>
        <p:nvSpPr>
          <p:cNvPr id="13" name="Content Placeholder 23"/>
          <p:cNvSpPr>
            <a:spLocks noGrp="1"/>
          </p:cNvSpPr>
          <p:nvPr>
            <p:ph sz="quarter" idx="20" hasCustomPrompt="1"/>
          </p:nvPr>
        </p:nvSpPr>
        <p:spPr>
          <a:xfrm>
            <a:off x="320040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4" name="Content Placeholder 25"/>
          <p:cNvSpPr>
            <a:spLocks noGrp="1"/>
          </p:cNvSpPr>
          <p:nvPr>
            <p:ph sz="quarter" idx="21" hasCustomPrompt="1"/>
          </p:nvPr>
        </p:nvSpPr>
        <p:spPr>
          <a:xfrm>
            <a:off x="3200400" y="2400300"/>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15" name="Text Placeholder 27"/>
          <p:cNvSpPr>
            <a:spLocks noGrp="1"/>
          </p:cNvSpPr>
          <p:nvPr>
            <p:ph type="body" sz="quarter" idx="22"/>
          </p:nvPr>
        </p:nvSpPr>
        <p:spPr>
          <a:xfrm>
            <a:off x="463600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Click to edit Master text styles</a:t>
            </a:r>
          </a:p>
        </p:txBody>
      </p:sp>
      <p:sp>
        <p:nvSpPr>
          <p:cNvPr id="16" name="Content Placeholder 29"/>
          <p:cNvSpPr>
            <a:spLocks noGrp="1"/>
          </p:cNvSpPr>
          <p:nvPr>
            <p:ph sz="quarter" idx="23" hasCustomPrompt="1"/>
          </p:nvPr>
        </p:nvSpPr>
        <p:spPr>
          <a:xfrm>
            <a:off x="4636008"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17" name="Content Placeholder 31"/>
          <p:cNvSpPr>
            <a:spLocks noGrp="1"/>
          </p:cNvSpPr>
          <p:nvPr>
            <p:ph sz="quarter" idx="24" hasCustomPrompt="1"/>
          </p:nvPr>
        </p:nvSpPr>
        <p:spPr>
          <a:xfrm>
            <a:off x="4636008" y="2400300"/>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18" name="Text Placeholder 33"/>
          <p:cNvSpPr>
            <a:spLocks noGrp="1"/>
          </p:cNvSpPr>
          <p:nvPr>
            <p:ph type="body" sz="quarter" idx="25"/>
          </p:nvPr>
        </p:nvSpPr>
        <p:spPr>
          <a:xfrm>
            <a:off x="6080760"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a:defRPr sz="1000" b="1"/>
            </a:lvl6pPr>
            <a:lvl7pPr marL="0" indent="0">
              <a:buFontTx/>
              <a:buNone/>
              <a:defRPr sz="1000" b="1"/>
            </a:lvl7pPr>
            <a:lvl8pPr>
              <a:defRPr b="1"/>
            </a:lvl8pPr>
            <a:lvl9pPr marL="0" indent="0">
              <a:buFontTx/>
              <a:buNone/>
              <a:defRPr b="1"/>
            </a:lvl9pPr>
          </a:lstStyle>
          <a:p>
            <a:pPr lvl="0"/>
            <a:r>
              <a:rPr lang="en-US"/>
              <a:t>Click to edit Master text styles</a:t>
            </a:r>
          </a:p>
        </p:txBody>
      </p:sp>
      <p:sp>
        <p:nvSpPr>
          <p:cNvPr id="19" name="Content Placeholder 35"/>
          <p:cNvSpPr>
            <a:spLocks noGrp="1"/>
          </p:cNvSpPr>
          <p:nvPr>
            <p:ph sz="quarter" idx="26" hasCustomPrompt="1"/>
          </p:nvPr>
        </p:nvSpPr>
        <p:spPr>
          <a:xfrm>
            <a:off x="6080760" y="1556766"/>
            <a:ext cx="1307592" cy="76123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a:defRPr sz="1600"/>
            </a:lvl6pPr>
            <a:lvl7pPr marL="0" indent="0">
              <a:buFontTx/>
              <a:buNone/>
              <a:defRPr sz="1600"/>
            </a:lvl7pPr>
            <a:lvl8pPr>
              <a:defRPr sz="1600"/>
            </a:lvl8pPr>
            <a:lvl9pPr marL="0" indent="0">
              <a:buFontTx/>
              <a:buNone/>
              <a:defRPr sz="1600"/>
            </a:lvl9pPr>
          </a:lstStyle>
          <a:p>
            <a:pPr lvl="0"/>
            <a:r>
              <a:rPr lang="en-US" dirty="0"/>
              <a:t>Content</a:t>
            </a:r>
          </a:p>
        </p:txBody>
      </p:sp>
      <p:sp>
        <p:nvSpPr>
          <p:cNvPr id="20" name="Content Placeholder 37"/>
          <p:cNvSpPr>
            <a:spLocks noGrp="1"/>
          </p:cNvSpPr>
          <p:nvPr>
            <p:ph sz="quarter" idx="27" hasCustomPrompt="1"/>
          </p:nvPr>
        </p:nvSpPr>
        <p:spPr>
          <a:xfrm>
            <a:off x="6080760" y="2400300"/>
            <a:ext cx="1307592" cy="761238"/>
          </a:xfrm>
        </p:spPr>
        <p:txBody>
          <a:bodyPr/>
          <a:lstStyle>
            <a:lvl1pPr marL="0" marR="0" indent="0" algn="l" defTabSz="914400" rtl="0" eaLnBrk="1" fontAlgn="auto" latinLnBrk="0" hangingPunct="1">
              <a:lnSpc>
                <a:spcPct val="90000"/>
              </a:lnSpc>
              <a:spcBef>
                <a:spcPts val="0"/>
              </a:spcBef>
              <a:spcAft>
                <a:spcPts val="0"/>
              </a:spcAft>
              <a:buClrTx/>
              <a:buSzTx/>
              <a:buFontTx/>
              <a:buNone/>
              <a:tabLst/>
              <a:defRPr sz="1400"/>
            </a:lvl1pPr>
            <a:lvl2pPr marL="0" indent="0">
              <a:buFontTx/>
              <a:buNone/>
              <a:defRPr sz="1600"/>
            </a:lvl2pPr>
            <a:lvl3pPr marL="0" indent="0">
              <a:buFontTx/>
              <a:buNone/>
              <a:defRPr sz="1600"/>
            </a:lvl3pPr>
            <a:lvl4pPr marL="0" indent="0">
              <a:buClr>
                <a:schemeClr val="accent1"/>
              </a:buClr>
              <a:buFontTx/>
              <a:buNone/>
              <a:defRPr sz="1600"/>
            </a:lvl4pPr>
            <a:lvl5pPr marL="0" indent="0">
              <a:buClr>
                <a:schemeClr val="accent1"/>
              </a:buClr>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Content</a:t>
            </a:r>
          </a:p>
          <a:p>
            <a:pPr lvl="0"/>
            <a:endParaRPr lang="en-US" dirty="0"/>
          </a:p>
        </p:txBody>
      </p:sp>
      <p:sp>
        <p:nvSpPr>
          <p:cNvPr id="21" name="Text Placeholder 39"/>
          <p:cNvSpPr>
            <a:spLocks noGrp="1"/>
          </p:cNvSpPr>
          <p:nvPr>
            <p:ph type="body" sz="quarter" idx="28"/>
          </p:nvPr>
        </p:nvSpPr>
        <p:spPr>
          <a:xfrm>
            <a:off x="7516368" y="1200150"/>
            <a:ext cx="1307592" cy="274320"/>
          </a:xfrm>
        </p:spPr>
        <p:txBody>
          <a:bodyPr/>
          <a:lstStyle>
            <a:lvl1pPr marL="0" indent="0">
              <a:buFontTx/>
              <a:buNone/>
              <a:defRPr sz="900" b="1"/>
            </a:lvl1pPr>
            <a:lvl2pPr marL="0" indent="0">
              <a:buFontTx/>
              <a:buNone/>
              <a:defRPr sz="1000" b="1"/>
            </a:lvl2pPr>
            <a:lvl3pPr marL="0" indent="0">
              <a:buFontTx/>
              <a:buNone/>
              <a:defRPr sz="1000" b="1"/>
            </a:lvl3pPr>
            <a:lvl4pPr marL="0" indent="0">
              <a:buFontTx/>
              <a:buNone/>
              <a:defRPr sz="1000" b="1"/>
            </a:lvl4pPr>
            <a:lvl5pPr marL="0" indent="0">
              <a:buFontTx/>
              <a:buNone/>
              <a:defRPr sz="1000" b="1"/>
            </a:lvl5pPr>
            <a:lvl6pPr marL="0" indent="0">
              <a:buFontTx/>
              <a:buNone/>
              <a:defRPr sz="1000" b="1"/>
            </a:lvl6pPr>
            <a:lvl7pPr marL="0" indent="0">
              <a:buFontTx/>
              <a:buNone/>
              <a:defRPr sz="1000" b="1"/>
            </a:lvl7pPr>
            <a:lvl8pPr marL="0" indent="0">
              <a:buFontTx/>
              <a:buNone/>
              <a:defRPr sz="1000" b="1"/>
            </a:lvl8pPr>
            <a:lvl9pPr marL="0" indent="0">
              <a:buFontTx/>
              <a:buNone/>
              <a:defRPr sz="1000" b="1"/>
            </a:lvl9pPr>
          </a:lstStyle>
          <a:p>
            <a:pPr lvl="0"/>
            <a:r>
              <a:rPr lang="en-US"/>
              <a:t>Click to edit Master text styles</a:t>
            </a:r>
          </a:p>
        </p:txBody>
      </p:sp>
      <p:sp>
        <p:nvSpPr>
          <p:cNvPr id="22" name="Content Placeholder 41"/>
          <p:cNvSpPr>
            <a:spLocks noGrp="1"/>
          </p:cNvSpPr>
          <p:nvPr>
            <p:ph sz="quarter" idx="29" hasCustomPrompt="1"/>
          </p:nvPr>
        </p:nvSpPr>
        <p:spPr>
          <a:xfrm>
            <a:off x="7516368" y="1556766"/>
            <a:ext cx="1307592" cy="761238"/>
          </a:xfrm>
        </p:spPr>
        <p:txBody>
          <a:bodyPr/>
          <a:lstStyle>
            <a:lvl1pPr marL="0" marR="0" indent="0" algn="l" defTabSz="914400" rtl="0" eaLnBrk="1" fontAlgn="auto" latinLnBrk="0" hangingPunct="1">
              <a:lnSpc>
                <a:spcPct val="90000"/>
              </a:lnSpc>
              <a:spcBef>
                <a:spcPts val="0"/>
              </a:spcBef>
              <a:spcAft>
                <a:spcPts val="0"/>
              </a:spcAft>
              <a:buClrTx/>
              <a:buSzTx/>
              <a:buFontTx/>
              <a:buNone/>
              <a:tabLst/>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Content</a:t>
            </a:r>
          </a:p>
          <a:p>
            <a:pPr lvl="0"/>
            <a:endParaRPr lang="en-US" dirty="0"/>
          </a:p>
        </p:txBody>
      </p:sp>
      <p:sp>
        <p:nvSpPr>
          <p:cNvPr id="23" name="Content Placeholder 43"/>
          <p:cNvSpPr>
            <a:spLocks noGrp="1"/>
          </p:cNvSpPr>
          <p:nvPr>
            <p:ph sz="quarter" idx="30" hasCustomPrompt="1"/>
          </p:nvPr>
        </p:nvSpPr>
        <p:spPr>
          <a:xfrm>
            <a:off x="7516368" y="2400300"/>
            <a:ext cx="1307592" cy="761238"/>
          </a:xfrm>
        </p:spPr>
        <p:txBody>
          <a:bodyPr/>
          <a:lstStyle>
            <a:lvl1pPr marL="0" marR="0" indent="0" algn="l" defTabSz="914400" rtl="0" eaLnBrk="1" fontAlgn="auto" latinLnBrk="0" hangingPunct="1">
              <a:lnSpc>
                <a:spcPct val="90000"/>
              </a:lnSpc>
              <a:spcBef>
                <a:spcPts val="0"/>
              </a:spcBef>
              <a:spcAft>
                <a:spcPts val="0"/>
              </a:spcAft>
              <a:buClrTx/>
              <a:buSzTx/>
              <a:buFontTx/>
              <a:buNone/>
              <a:tabLst/>
              <a:defRPr sz="1400"/>
            </a:lvl1pPr>
            <a:lvl2pPr marL="0" indent="0">
              <a:buFontTx/>
              <a:buNone/>
              <a:defRPr sz="1400"/>
            </a:lvl2pPr>
            <a:lvl3pPr marL="0" indent="0">
              <a:buFontTx/>
              <a:buNone/>
              <a:defRPr sz="1600"/>
            </a:lvl3pPr>
            <a:lvl4pPr marL="0" indent="0">
              <a:buFontTx/>
              <a:buNone/>
              <a:defRPr sz="1600"/>
            </a:lvl4pPr>
            <a:lvl5pPr marL="0" indent="0">
              <a:buClr>
                <a:schemeClr val="accent1"/>
              </a:buClr>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marL="0" marR="0" lvl="1" indent="0" algn="l" defTabSz="914400" rtl="0" eaLnBrk="1" fontAlgn="auto" latinLnBrk="0" hangingPunct="1">
              <a:lnSpc>
                <a:spcPct val="90000"/>
              </a:lnSpc>
              <a:spcBef>
                <a:spcPts val="0"/>
              </a:spcBef>
              <a:spcAft>
                <a:spcPts val="0"/>
              </a:spcAft>
              <a:buClrTx/>
              <a:buSzTx/>
              <a:buFontTx/>
              <a:buNone/>
              <a:tabLst/>
              <a:defRPr/>
            </a:pPr>
            <a:r>
              <a:rPr lang="en-US" dirty="0"/>
              <a:t>Content</a:t>
            </a:r>
          </a:p>
          <a:p>
            <a:pPr lvl="0"/>
            <a:endParaRPr lang="en-US" dirty="0"/>
          </a:p>
        </p:txBody>
      </p:sp>
      <p:sp>
        <p:nvSpPr>
          <p:cNvPr id="24" name="Content Placeholder 80"/>
          <p:cNvSpPr>
            <a:spLocks noGrp="1"/>
          </p:cNvSpPr>
          <p:nvPr>
            <p:ph sz="quarter" idx="31"/>
          </p:nvPr>
        </p:nvSpPr>
        <p:spPr>
          <a:xfrm>
            <a:off x="304800" y="3243834"/>
            <a:ext cx="1322832" cy="1385316"/>
          </a:xfrm>
        </p:spPr>
        <p:txBody>
          <a:bodyPr/>
          <a:lstStyle>
            <a:lvl1pPr>
              <a:defRPr sz="1100"/>
            </a:lvl1pPr>
            <a:lvl2pPr marL="115888" indent="-115888">
              <a:defRPr sz="1100"/>
            </a:lvl2pPr>
            <a:lvl3pPr marL="228600" indent="-112713">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9"/>
          <p:cNvSpPr>
            <a:spLocks noGrp="1"/>
          </p:cNvSpPr>
          <p:nvPr>
            <p:ph sz="quarter" idx="32"/>
          </p:nvPr>
        </p:nvSpPr>
        <p:spPr>
          <a:xfrm>
            <a:off x="1762648" y="3243834"/>
            <a:ext cx="1307592" cy="1385316"/>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25"/>
          <p:cNvSpPr>
            <a:spLocks noGrp="1"/>
          </p:cNvSpPr>
          <p:nvPr>
            <p:ph sz="quarter" idx="33"/>
          </p:nvPr>
        </p:nvSpPr>
        <p:spPr>
          <a:xfrm>
            <a:off x="3200400" y="3243834"/>
            <a:ext cx="1307592" cy="1385316"/>
          </a:xfrm>
        </p:spPr>
        <p:txBody>
          <a:bodyPr/>
          <a:lstStyle>
            <a:lvl1pPr>
              <a:defRPr sz="1100"/>
            </a:lvl1pPr>
            <a:lvl2pPr marL="114300" indent="-114300">
              <a:defRPr sz="1100"/>
            </a:lvl2pPr>
            <a:lvl3pPr marL="228600" indent="-114300">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1"/>
          <p:cNvSpPr>
            <a:spLocks noGrp="1"/>
          </p:cNvSpPr>
          <p:nvPr>
            <p:ph sz="quarter" idx="34"/>
          </p:nvPr>
        </p:nvSpPr>
        <p:spPr>
          <a:xfrm>
            <a:off x="4636008" y="3243834"/>
            <a:ext cx="1307592" cy="1385316"/>
          </a:xfrm>
        </p:spPr>
        <p:txBody>
          <a:bodyPr/>
          <a:lstStyle>
            <a:lvl1pPr>
              <a:defRPr sz="1100"/>
            </a:lvl1pPr>
            <a:lvl2pPr marL="114300" indent="-114300">
              <a:defRPr sz="1100"/>
            </a:lvl2pPr>
            <a:lvl3pPr marL="228600" indent="-114300">
              <a:defRPr sz="1100"/>
            </a:lvl3pPr>
            <a:lvl4pPr marL="342900" indent="-114300">
              <a:defRPr sz="900"/>
            </a:lvl4pPr>
            <a:lvl5pPr marL="457200" indent="-114300">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7"/>
          <p:cNvSpPr>
            <a:spLocks noGrp="1"/>
          </p:cNvSpPr>
          <p:nvPr>
            <p:ph sz="quarter" idx="35"/>
          </p:nvPr>
        </p:nvSpPr>
        <p:spPr>
          <a:xfrm>
            <a:off x="6080760" y="3243834"/>
            <a:ext cx="1307592" cy="1385316"/>
          </a:xfrm>
        </p:spPr>
        <p:txBody>
          <a:bodyPr/>
          <a:lstStyle>
            <a:lvl1pPr>
              <a:defRPr sz="1100"/>
            </a:lvl1pPr>
            <a:lvl2pPr marL="114300" indent="-114300">
              <a:defRPr sz="1100"/>
            </a:lvl2pPr>
            <a:lvl3pPr marL="292100" indent="-177800">
              <a:defRPr sz="1100"/>
            </a:lvl3pPr>
            <a:lvl4pPr marL="342900" indent="-114300">
              <a:buClr>
                <a:schemeClr val="accent1"/>
              </a:buClr>
              <a:buFont typeface="Arial" pitchFamily="34" charset="0"/>
              <a:buChar char="•"/>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43"/>
          <p:cNvSpPr>
            <a:spLocks noGrp="1"/>
          </p:cNvSpPr>
          <p:nvPr>
            <p:ph sz="quarter" idx="36"/>
          </p:nvPr>
        </p:nvSpPr>
        <p:spPr>
          <a:xfrm>
            <a:off x="7516368" y="3243834"/>
            <a:ext cx="1307592" cy="1385316"/>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7" name="Content Placeholder 6"/>
          <p:cNvSpPr>
            <a:spLocks noGrp="1"/>
          </p:cNvSpPr>
          <p:nvPr>
            <p:ph sz="quarter" idx="13"/>
          </p:nvPr>
        </p:nvSpPr>
        <p:spPr>
          <a:xfrm>
            <a:off x="304800" y="1200150"/>
            <a:ext cx="6361176" cy="342900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Page Content Revers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304800" y="1200150"/>
            <a:ext cx="8519160" cy="34290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304800" y="1200150"/>
            <a:ext cx="8519160" cy="3429000"/>
          </a:xfrm>
        </p:spPr>
        <p:txBody>
          <a:bodyPr/>
          <a:lstStyle>
            <a:lvl3pPr marL="228600" indent="-114300">
              <a:defRPr/>
            </a:lvl3pPr>
            <a:lvl4pPr marL="342900" indent="-114300">
              <a:defRPr/>
            </a:lvl4pPr>
            <a:lvl5pPr marL="457200" indent="-1143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304800" y="1200150"/>
            <a:ext cx="4193144" cy="1639062"/>
          </a:xfrm>
        </p:spPr>
        <p:txBody>
          <a:bodyPr/>
          <a:lstStyle>
            <a:lvl1pPr>
              <a:defRPr sz="1600"/>
            </a:lvl1pPr>
            <a:lvl2pPr>
              <a:defRPr sz="1600"/>
            </a:lvl2pPr>
            <a:lvl3pPr marL="228600" indent="-114300">
              <a:defRPr sz="1600"/>
            </a:lvl3pPr>
            <a:lvl4pPr marL="406400" indent="-114300">
              <a:defRPr sz="1200"/>
            </a:lvl4pPr>
            <a:lvl5pPr marL="457200" indent="-1143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304800" y="2990088"/>
            <a:ext cx="4193144" cy="1639062"/>
          </a:xfrm>
        </p:spPr>
        <p:txBody>
          <a:bodyPr/>
          <a:lstStyle>
            <a:lvl1pPr>
              <a:defRPr sz="1600"/>
            </a:lvl1pPr>
            <a:lvl2pPr>
              <a:defRPr sz="1600"/>
            </a:lvl2pPr>
            <a:lvl3pPr marL="228600" indent="-114300">
              <a:defRPr sz="1600"/>
            </a:lvl3pPr>
            <a:lvl4pPr marL="342900" indent="-114300">
              <a:defRPr sz="1200"/>
            </a:lvl4pPr>
            <a:lvl5pPr marL="457200" indent="-1143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4636008" y="1200150"/>
            <a:ext cx="4187952" cy="1639062"/>
          </a:xfrm>
        </p:spPr>
        <p:txBody>
          <a:bodyPr/>
          <a:lstStyle>
            <a:lvl1pPr>
              <a:defRPr sz="1600"/>
            </a:lvl1pPr>
            <a:lvl2pPr>
              <a:defRPr sz="1600"/>
            </a:lvl2pPr>
            <a:lvl3pPr marL="228600" indent="-114300">
              <a:defRPr sz="1600"/>
            </a:lvl3pPr>
            <a:lvl4pPr marL="342900" indent="-114300">
              <a:defRPr sz="1200"/>
            </a:lvl4pPr>
            <a:lvl5pPr marL="457200" indent="-1143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6"/>
          </p:nvPr>
        </p:nvSpPr>
        <p:spPr>
          <a:xfrm>
            <a:off x="4636008" y="2990088"/>
            <a:ext cx="4187952" cy="1639062"/>
          </a:xfrm>
        </p:spPr>
        <p:txBody>
          <a:bodyPr/>
          <a:lstStyle>
            <a:lvl1pPr>
              <a:defRPr sz="1600"/>
            </a:lvl1pPr>
            <a:lvl2pPr>
              <a:defRPr sz="1600"/>
            </a:lvl2pPr>
            <a:lvl3pPr marL="228600" indent="-114300">
              <a:defRPr sz="1600"/>
            </a:lvl3pPr>
            <a:lvl4pPr marL="342900" indent="-114300">
              <a:defRPr sz="1200"/>
            </a:lvl4pPr>
            <a:lvl5pPr marL="457200" indent="-1143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ith Multi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304800" y="1200150"/>
            <a:ext cx="2621280" cy="3429000"/>
          </a:xfrm>
        </p:spPr>
        <p:txBody>
          <a:bodyPr/>
          <a:lstStyle>
            <a:lvl1pPr>
              <a:defRPr sz="1600"/>
            </a:lvl1pPr>
            <a:lvl2pPr marL="114300" indent="-114300">
              <a:defRPr sz="1600"/>
            </a:lvl2pPr>
            <a:lvl3pPr marL="228600" indent="-114300">
              <a:defRPr sz="1600"/>
            </a:lvl3pPr>
            <a:lvl4pPr marL="342900" indent="-114300">
              <a:defRPr sz="1200"/>
            </a:lvl4pPr>
            <a:lvl5pPr marL="457200" indent="-114300">
              <a:defRPr sz="1200"/>
            </a:lvl5pPr>
            <a:lvl6pP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hasCustomPrompt="1"/>
          </p:nvPr>
        </p:nvSpPr>
        <p:spPr>
          <a:xfrm>
            <a:off x="3124200" y="120015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1" name="Content Placeholder 10"/>
          <p:cNvSpPr>
            <a:spLocks noGrp="1"/>
          </p:cNvSpPr>
          <p:nvPr>
            <p:ph sz="quarter" idx="15" hasCustomPrompt="1"/>
          </p:nvPr>
        </p:nvSpPr>
        <p:spPr>
          <a:xfrm>
            <a:off x="3124200" y="246888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2"/>
          <p:cNvSpPr>
            <a:spLocks noGrp="1"/>
          </p:cNvSpPr>
          <p:nvPr>
            <p:ph sz="quarter" idx="16" hasCustomPrompt="1"/>
          </p:nvPr>
        </p:nvSpPr>
        <p:spPr>
          <a:xfrm>
            <a:off x="3127248" y="3730752"/>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5" name="Content Placeholder 14"/>
          <p:cNvSpPr>
            <a:spLocks noGrp="1"/>
          </p:cNvSpPr>
          <p:nvPr>
            <p:ph sz="quarter" idx="17" hasCustomPrompt="1"/>
          </p:nvPr>
        </p:nvSpPr>
        <p:spPr>
          <a:xfrm>
            <a:off x="4590288" y="120015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6"/>
          <p:cNvSpPr>
            <a:spLocks noGrp="1"/>
          </p:cNvSpPr>
          <p:nvPr>
            <p:ph sz="quarter" idx="18" hasCustomPrompt="1"/>
          </p:nvPr>
        </p:nvSpPr>
        <p:spPr>
          <a:xfrm>
            <a:off x="4590288" y="246888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9" name="Content Placeholder 18"/>
          <p:cNvSpPr>
            <a:spLocks noGrp="1"/>
          </p:cNvSpPr>
          <p:nvPr>
            <p:ph sz="quarter" idx="19" hasCustomPrompt="1"/>
          </p:nvPr>
        </p:nvSpPr>
        <p:spPr>
          <a:xfrm>
            <a:off x="4590288" y="3730752"/>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1" name="Content Placeholder 20"/>
          <p:cNvSpPr>
            <a:spLocks noGrp="1"/>
          </p:cNvSpPr>
          <p:nvPr>
            <p:ph sz="quarter" idx="20" hasCustomPrompt="1"/>
          </p:nvPr>
        </p:nvSpPr>
        <p:spPr>
          <a:xfrm>
            <a:off x="6062472" y="120015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22"/>
          <p:cNvSpPr>
            <a:spLocks noGrp="1"/>
          </p:cNvSpPr>
          <p:nvPr>
            <p:ph sz="quarter" idx="21" hasCustomPrompt="1"/>
          </p:nvPr>
        </p:nvSpPr>
        <p:spPr>
          <a:xfrm>
            <a:off x="6062472" y="246888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5" name="Content Placeholder 24"/>
          <p:cNvSpPr>
            <a:spLocks noGrp="1"/>
          </p:cNvSpPr>
          <p:nvPr>
            <p:ph sz="quarter" idx="22" hasCustomPrompt="1"/>
          </p:nvPr>
        </p:nvSpPr>
        <p:spPr>
          <a:xfrm>
            <a:off x="6062472" y="3730752"/>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7" name="Content Placeholder 26"/>
          <p:cNvSpPr>
            <a:spLocks noGrp="1"/>
          </p:cNvSpPr>
          <p:nvPr>
            <p:ph sz="quarter" idx="23" hasCustomPrompt="1"/>
          </p:nvPr>
        </p:nvSpPr>
        <p:spPr>
          <a:xfrm>
            <a:off x="7525512" y="120015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9" name="Content Placeholder 28"/>
          <p:cNvSpPr>
            <a:spLocks noGrp="1"/>
          </p:cNvSpPr>
          <p:nvPr>
            <p:ph sz="quarter" idx="24" hasCustomPrompt="1"/>
          </p:nvPr>
        </p:nvSpPr>
        <p:spPr>
          <a:xfrm>
            <a:off x="7525512" y="2468880"/>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31" name="Content Placeholder 30"/>
          <p:cNvSpPr>
            <a:spLocks noGrp="1"/>
          </p:cNvSpPr>
          <p:nvPr>
            <p:ph sz="quarter" idx="25" hasCustomPrompt="1"/>
          </p:nvPr>
        </p:nvSpPr>
        <p:spPr>
          <a:xfrm>
            <a:off x="7525512" y="3730752"/>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ith Multi Photo with Horizontal 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6" name="Straight Connector 5"/>
          <p:cNvCxnSpPr/>
          <p:nvPr userDrawn="1"/>
        </p:nvCxnSpPr>
        <p:spPr>
          <a:xfrm>
            <a:off x="320040" y="1200150"/>
            <a:ext cx="8503920" cy="11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320040" y="2383342"/>
            <a:ext cx="8503920" cy="11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20040" y="3565343"/>
            <a:ext cx="8503920" cy="11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6"/>
          <p:cNvSpPr>
            <a:spLocks noGrp="1"/>
          </p:cNvSpPr>
          <p:nvPr>
            <p:ph sz="quarter" idx="13"/>
          </p:nvPr>
        </p:nvSpPr>
        <p:spPr>
          <a:xfrm>
            <a:off x="304800" y="1338408"/>
            <a:ext cx="2621280" cy="898398"/>
          </a:xfrm>
        </p:spPr>
        <p:txBody>
          <a:bodyPr/>
          <a:lstStyle>
            <a:lvl1pPr>
              <a:defRPr sz="1100"/>
            </a:lvl1pPr>
            <a:lvl2pPr marL="115888" indent="-115888">
              <a:defRPr sz="1100"/>
            </a:lvl2pPr>
            <a:lvl3pPr marL="228600" indent="-112713">
              <a:defRPr sz="1100"/>
            </a:lvl3pPr>
            <a:lvl4pPr marL="342900" indent="-114300">
              <a:defRPr sz="900"/>
            </a:lvl4pPr>
            <a:lvl5pPr marL="458788" indent="-115888">
              <a:buClrTx/>
              <a:buFont typeface="Arial" pitchFamily="34" charset="0"/>
              <a:buChar char="−"/>
              <a:defRPr sz="900"/>
            </a:lvl5pPr>
            <a:lvl6pPr marL="115888" indent="-115888">
              <a:buClr>
                <a:schemeClr val="accent1"/>
              </a:buClr>
              <a:buFont typeface="Arial" pitchFamily="34" charset="0"/>
              <a:buChar char="•"/>
              <a:defRPr sz="1000"/>
            </a:lvl6pPr>
            <a:lvl7pPr marL="115888" indent="-115888">
              <a:buClr>
                <a:schemeClr val="accent1"/>
              </a:buClr>
              <a:buFont typeface="Arial" pitchFamily="34" charset="0"/>
              <a:buChar char="•"/>
              <a:defRPr sz="1000"/>
            </a:lvl7pPr>
            <a:lvl8pPr marL="115888" indent="-115888">
              <a:buClr>
                <a:schemeClr val="accent1"/>
              </a:buClr>
              <a:buFont typeface="Arial" pitchFamily="34" charset="0"/>
              <a:buChar char="•"/>
              <a:defRPr sz="1000"/>
            </a:lvl8pPr>
            <a:lvl9pPr marL="115888" indent="-115888">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4"/>
          </p:nvPr>
        </p:nvSpPr>
        <p:spPr>
          <a:xfrm>
            <a:off x="304800" y="2532070"/>
            <a:ext cx="2621280" cy="897976"/>
          </a:xfrm>
        </p:spPr>
        <p:txBody>
          <a:bodyPr/>
          <a:lstStyle>
            <a:lvl1pPr>
              <a:defRPr sz="1100"/>
            </a:lvl1pPr>
            <a:lvl2pPr marL="115888" indent="-115888">
              <a:defRPr sz="1100"/>
            </a:lvl2pPr>
            <a:lvl3pPr marL="228600" indent="-112713">
              <a:defRPr sz="1100"/>
            </a:lvl3pPr>
            <a:lvl4pPr marL="342900" indent="-114300">
              <a:defRPr sz="900"/>
            </a:lvl4pPr>
            <a:lvl5pPr marL="458788" indent="-115888">
              <a:buClrTx/>
              <a:buFont typeface="Arial" pitchFamily="34" charset="0"/>
              <a:buChar char="−"/>
              <a:defRPr sz="900"/>
            </a:lvl5pPr>
            <a:lvl6pPr marL="115888" indent="-115888">
              <a:buClr>
                <a:schemeClr val="accent1"/>
              </a:buClr>
              <a:buFont typeface="Arial" pitchFamily="34" charset="0"/>
              <a:buChar char="•"/>
              <a:defRPr sz="1000"/>
            </a:lvl6pPr>
            <a:lvl7pPr marL="115888" indent="-115888">
              <a:buClr>
                <a:schemeClr val="accent1"/>
              </a:buClr>
              <a:buFont typeface="Arial" pitchFamily="34" charset="0"/>
              <a:buChar char="•"/>
              <a:defRPr sz="1000"/>
            </a:lvl7pPr>
            <a:lvl8pPr marL="115888" indent="-115888">
              <a:buClr>
                <a:schemeClr val="accent1"/>
              </a:buClr>
              <a:buFont typeface="Arial" pitchFamily="34" charset="0"/>
              <a:buChar char="•"/>
              <a:defRPr sz="1000"/>
            </a:lvl8pPr>
            <a:lvl9pPr marL="115888" indent="-115888">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3"/>
          <p:cNvSpPr>
            <a:spLocks noGrp="1"/>
          </p:cNvSpPr>
          <p:nvPr>
            <p:ph sz="quarter" idx="15"/>
          </p:nvPr>
        </p:nvSpPr>
        <p:spPr>
          <a:xfrm>
            <a:off x="304800" y="3708976"/>
            <a:ext cx="2621280" cy="898398"/>
          </a:xfrm>
        </p:spPr>
        <p:txBody>
          <a:bodyPr/>
          <a:lstStyle>
            <a:lvl1pPr>
              <a:defRPr sz="1100"/>
            </a:lvl1pPr>
            <a:lvl2pPr marL="115888" indent="-115888">
              <a:defRPr sz="1100"/>
            </a:lvl2pPr>
            <a:lvl3pPr marL="228600" indent="-112713">
              <a:defRPr sz="1100"/>
            </a:lvl3pPr>
            <a:lvl4pPr marL="342900" indent="-114300">
              <a:defRPr sz="900"/>
            </a:lvl4pPr>
            <a:lvl5pPr marL="458788" indent="-115888">
              <a:buClrTx/>
              <a:buFont typeface="Arial" pitchFamily="34" charset="0"/>
              <a:buChar char="−"/>
              <a:defRPr sz="900"/>
            </a:lvl5pPr>
            <a:lvl6pPr marL="115888" indent="-115888">
              <a:buClr>
                <a:schemeClr val="accent1"/>
              </a:buClr>
              <a:buFont typeface="Arial" pitchFamily="34" charset="0"/>
              <a:buChar char="•"/>
              <a:defRPr sz="1000"/>
            </a:lvl6pPr>
            <a:lvl7pPr marL="115888" indent="-115888">
              <a:buClr>
                <a:schemeClr val="accent1"/>
              </a:buClr>
              <a:buFont typeface="Arial" pitchFamily="34" charset="0"/>
              <a:buChar char="•"/>
              <a:defRPr sz="1000"/>
            </a:lvl7pPr>
            <a:lvl8pPr marL="115888" indent="-115888">
              <a:buClr>
                <a:schemeClr val="accent1"/>
              </a:buClr>
              <a:buFont typeface="Arial" pitchFamily="34" charset="0"/>
              <a:buChar char="•"/>
              <a:defRPr sz="1000"/>
            </a:lvl8pPr>
            <a:lvl9pPr marL="115888" indent="-115888">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p:cNvSpPr>
            <a:spLocks noGrp="1"/>
          </p:cNvSpPr>
          <p:nvPr>
            <p:ph sz="quarter" idx="16" hasCustomPrompt="1"/>
          </p:nvPr>
        </p:nvSpPr>
        <p:spPr>
          <a:xfrm>
            <a:off x="3124200" y="1338408"/>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0"/>
          <p:cNvSpPr>
            <a:spLocks noGrp="1"/>
          </p:cNvSpPr>
          <p:nvPr>
            <p:ph sz="quarter" idx="17" hasCustomPrompt="1"/>
          </p:nvPr>
        </p:nvSpPr>
        <p:spPr>
          <a:xfrm>
            <a:off x="3124200" y="2535499"/>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4" name="Content Placeholder 12"/>
          <p:cNvSpPr>
            <a:spLocks noGrp="1"/>
          </p:cNvSpPr>
          <p:nvPr>
            <p:ph sz="quarter" idx="18" hasCustomPrompt="1"/>
          </p:nvPr>
        </p:nvSpPr>
        <p:spPr>
          <a:xfrm>
            <a:off x="3127248" y="3708976"/>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5" name="Content Placeholder 14"/>
          <p:cNvSpPr>
            <a:spLocks noGrp="1"/>
          </p:cNvSpPr>
          <p:nvPr>
            <p:ph sz="quarter" idx="19" hasCustomPrompt="1"/>
          </p:nvPr>
        </p:nvSpPr>
        <p:spPr>
          <a:xfrm>
            <a:off x="4590288" y="1338408"/>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6" name="Content Placeholder 16"/>
          <p:cNvSpPr>
            <a:spLocks noGrp="1"/>
          </p:cNvSpPr>
          <p:nvPr>
            <p:ph sz="quarter" idx="20" hasCustomPrompt="1"/>
          </p:nvPr>
        </p:nvSpPr>
        <p:spPr>
          <a:xfrm>
            <a:off x="4590288" y="2535499"/>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7" name="Content Placeholder 18"/>
          <p:cNvSpPr>
            <a:spLocks noGrp="1"/>
          </p:cNvSpPr>
          <p:nvPr>
            <p:ph sz="quarter" idx="21" hasCustomPrompt="1"/>
          </p:nvPr>
        </p:nvSpPr>
        <p:spPr>
          <a:xfrm>
            <a:off x="4590288" y="3708976"/>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8" name="Content Placeholder 20"/>
          <p:cNvSpPr>
            <a:spLocks noGrp="1"/>
          </p:cNvSpPr>
          <p:nvPr>
            <p:ph sz="quarter" idx="22" hasCustomPrompt="1"/>
          </p:nvPr>
        </p:nvSpPr>
        <p:spPr>
          <a:xfrm>
            <a:off x="6062472" y="1338408"/>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9" name="Content Placeholder 22"/>
          <p:cNvSpPr>
            <a:spLocks noGrp="1"/>
          </p:cNvSpPr>
          <p:nvPr>
            <p:ph sz="quarter" idx="23" hasCustomPrompt="1"/>
          </p:nvPr>
        </p:nvSpPr>
        <p:spPr>
          <a:xfrm>
            <a:off x="6062472" y="2535499"/>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0" name="Content Placeholder 24"/>
          <p:cNvSpPr>
            <a:spLocks noGrp="1"/>
          </p:cNvSpPr>
          <p:nvPr>
            <p:ph sz="quarter" idx="24" hasCustomPrompt="1"/>
          </p:nvPr>
        </p:nvSpPr>
        <p:spPr>
          <a:xfrm>
            <a:off x="6062472" y="3708976"/>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1" name="Content Placeholder 26"/>
          <p:cNvSpPr>
            <a:spLocks noGrp="1"/>
          </p:cNvSpPr>
          <p:nvPr>
            <p:ph sz="quarter" idx="25" hasCustomPrompt="1"/>
          </p:nvPr>
        </p:nvSpPr>
        <p:spPr>
          <a:xfrm>
            <a:off x="7525512" y="1338408"/>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2" name="Content Placeholder 28"/>
          <p:cNvSpPr>
            <a:spLocks noGrp="1"/>
          </p:cNvSpPr>
          <p:nvPr>
            <p:ph sz="quarter" idx="26" hasCustomPrompt="1"/>
          </p:nvPr>
        </p:nvSpPr>
        <p:spPr>
          <a:xfrm>
            <a:off x="7525512" y="2535499"/>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23" name="Content Placeholder 30"/>
          <p:cNvSpPr>
            <a:spLocks noGrp="1"/>
          </p:cNvSpPr>
          <p:nvPr>
            <p:ph sz="quarter" idx="27" hasCustomPrompt="1"/>
          </p:nvPr>
        </p:nvSpPr>
        <p:spPr>
          <a:xfrm>
            <a:off x="7525512" y="3708976"/>
            <a:ext cx="1289304" cy="898398"/>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lunm Special Layout Optio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304800" y="1200150"/>
            <a:ext cx="4203192" cy="3429000"/>
          </a:xfrm>
        </p:spPr>
        <p:txBody>
          <a:bodyPr/>
          <a:lstStyle>
            <a:lvl3pPr marL="228600" indent="-114300">
              <a:defRPr/>
            </a:lvl3pPr>
            <a:lvl4pPr marL="342900" indent="-114300">
              <a:defRPr/>
            </a:lvl4pPr>
            <a:lvl5pPr marL="457200" indent="-1143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4636008" y="1200150"/>
            <a:ext cx="4187952" cy="3059206"/>
          </a:xfrm>
        </p:spPr>
        <p:txBody>
          <a:bodyPr/>
          <a:lstStyle>
            <a:lvl3pPr marL="228600" indent="-114300">
              <a:defRPr/>
            </a:lvl3pPr>
            <a:lvl4pPr marL="342900" indent="-114300">
              <a:defRPr/>
            </a:lvl4pPr>
            <a:lvl5pPr marL="457200" indent="-1143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5"/>
          </p:nvPr>
        </p:nvSpPr>
        <p:spPr>
          <a:xfrm>
            <a:off x="4636008" y="4327398"/>
            <a:ext cx="4187952" cy="301752"/>
          </a:xfrm>
        </p:spPr>
        <p:txBody>
          <a:bodyPr tIns="45720"/>
          <a:lstStyle>
            <a:lvl1pPr marL="0" indent="0">
              <a:buFontTx/>
              <a:buNone/>
              <a:defRPr sz="900"/>
            </a:lvl1pPr>
            <a:lvl2pPr marL="0" indent="0">
              <a:buFontTx/>
              <a:buNone/>
              <a:defRPr sz="1000"/>
            </a:lvl2pPr>
            <a:lvl3pPr marL="0" indent="0">
              <a:buFontTx/>
              <a:buNone/>
              <a:defRPr sz="1000"/>
            </a:lvl3pPr>
            <a:lvl4pPr marL="0" indent="0">
              <a:buFontTx/>
              <a:buNone/>
              <a:defRPr sz="1000"/>
            </a:lvl4pPr>
            <a:lvl5pPr marL="0" indent="0">
              <a:buFontTx/>
              <a:buNone/>
              <a:defRPr sz="1000"/>
            </a:lvl5pPr>
            <a:lvl6pPr marL="0" indent="0">
              <a:buFontTx/>
              <a:buNone/>
              <a:defRPr sz="1000"/>
            </a:lvl6pPr>
            <a:lvl7pPr marL="0" indent="0">
              <a:buFontTx/>
              <a:buNone/>
              <a:defRPr sz="1000"/>
            </a:lvl7pPr>
            <a:lvl8pPr marL="0" indent="0">
              <a:buFontTx/>
              <a:buNone/>
              <a:defRPr sz="1000"/>
            </a:lvl8pPr>
            <a:lvl9pPr marL="0" indent="0">
              <a:buFontTx/>
              <a:buNone/>
              <a:defRPr sz="1000"/>
            </a:lvl9pPr>
          </a:lstStyle>
          <a:p>
            <a:pPr lvl="0"/>
            <a:r>
              <a:rPr lang="en-US"/>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nm Special Layout Option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304800" y="1200150"/>
            <a:ext cx="3124200" cy="514350"/>
          </a:xfrm>
        </p:spPr>
        <p:txBody>
          <a:bodyPr/>
          <a:lstStyle>
            <a:lvl1pPr marL="0" indent="0">
              <a:buFontTx/>
              <a:buNone/>
              <a:defRPr sz="1400" b="1"/>
            </a:lvl1pPr>
            <a:lvl2pPr marL="0" indent="0">
              <a:buFontTx/>
              <a:buNone/>
              <a:defRPr sz="1600" b="1"/>
            </a:lvl2pPr>
            <a:lvl3pPr marL="0" indent="0">
              <a:buFontTx/>
              <a:buNone/>
              <a:defRPr sz="1600" b="1"/>
            </a:lvl3pPr>
            <a:lvl4pPr marL="0" indent="0">
              <a:buFontTx/>
              <a:buNone/>
              <a:defRPr sz="1600" b="1"/>
            </a:lvl4pPr>
            <a:lvl5pPr marL="0" indent="0">
              <a:buFontTx/>
              <a:buNone/>
              <a:defRPr sz="1600" b="1"/>
            </a:lvl5pPr>
            <a:lvl6pPr marL="0" indent="0">
              <a:buFontTx/>
              <a:buNone/>
              <a:defRPr sz="1600" b="1"/>
            </a:lvl6pPr>
            <a:lvl7pPr marL="0" indent="0">
              <a:buClr>
                <a:schemeClr val="accent1"/>
              </a:buClr>
              <a:buFontTx/>
              <a:buNone/>
              <a:defRPr sz="1600" b="1"/>
            </a:lvl7pPr>
            <a:lvl8pPr marL="0" indent="0">
              <a:buClr>
                <a:schemeClr val="accent1"/>
              </a:buClr>
              <a:buFontTx/>
              <a:buNone/>
              <a:defRPr sz="1600" b="1"/>
            </a:lvl8pPr>
            <a:lvl9pPr marL="0" indent="0">
              <a:buClr>
                <a:schemeClr val="accent1"/>
              </a:buClr>
              <a:buFontTx/>
              <a:buNone/>
              <a:defRPr sz="1600" b="1"/>
            </a:lvl9pPr>
          </a:lstStyle>
          <a:p>
            <a:pPr lvl="0"/>
            <a:r>
              <a:rPr lang="en-US"/>
              <a:t>Click to edit Master text styles</a:t>
            </a:r>
          </a:p>
        </p:txBody>
      </p:sp>
      <p:sp>
        <p:nvSpPr>
          <p:cNvPr id="9" name="Content Placeholder 8"/>
          <p:cNvSpPr>
            <a:spLocks noGrp="1"/>
          </p:cNvSpPr>
          <p:nvPr>
            <p:ph sz="quarter" idx="14"/>
          </p:nvPr>
        </p:nvSpPr>
        <p:spPr>
          <a:xfrm>
            <a:off x="304800" y="1796797"/>
            <a:ext cx="3124200" cy="2832354"/>
          </a:xfrm>
        </p:spPr>
        <p:txBody>
          <a:bodyPr/>
          <a:lstStyle>
            <a:lvl1pPr>
              <a:defRPr sz="1800"/>
            </a:lvl1pPr>
            <a:lvl2pPr>
              <a:defRPr sz="1800"/>
            </a:lvl2pPr>
            <a:lvl3pPr marL="228600" indent="-114300">
              <a:defRPr sz="1800"/>
            </a:lvl3pPr>
            <a:lvl4pPr marL="342900" indent="-114300">
              <a:defRPr sz="1400"/>
            </a:lvl4pPr>
            <a:lvl5pPr marL="457200" indent="-1143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5"/>
          </p:nvPr>
        </p:nvSpPr>
        <p:spPr>
          <a:xfrm>
            <a:off x="3557016" y="1200150"/>
            <a:ext cx="5266944" cy="3429000"/>
          </a:xfrm>
        </p:spPr>
        <p:txBody>
          <a:bodyPr/>
          <a:lstStyle>
            <a:lvl1pPr>
              <a:defRPr sz="1800"/>
            </a:lvl1pPr>
            <a:lvl2pPr>
              <a:defRPr sz="1800"/>
            </a:lvl2pPr>
            <a:lvl3pPr marL="228600" indent="-114300">
              <a:defRPr sz="1800"/>
            </a:lvl3pPr>
            <a:lvl4pPr marL="342900" indent="-114300">
              <a:defRPr sz="1400"/>
            </a:lvl4pPr>
            <a:lvl5pPr marL="457200" indent="-1143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nm Special Layout Option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hasCustomPrompt="1"/>
          </p:nvPr>
        </p:nvSpPr>
        <p:spPr>
          <a:xfrm>
            <a:off x="304800" y="1200150"/>
            <a:ext cx="1496568" cy="104241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9" name="Content Placeholder 8"/>
          <p:cNvSpPr>
            <a:spLocks noGrp="1"/>
          </p:cNvSpPr>
          <p:nvPr>
            <p:ph sz="quarter" idx="14" hasCustomPrompt="1"/>
          </p:nvPr>
        </p:nvSpPr>
        <p:spPr>
          <a:xfrm>
            <a:off x="304800" y="2393442"/>
            <a:ext cx="1496568" cy="104241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Clr>
                <a:schemeClr val="accent1"/>
              </a:buClr>
              <a:buFontTx/>
              <a:buNone/>
              <a:defRPr sz="1600"/>
            </a:lvl5pPr>
            <a:lvl6pPr marL="0" indent="0">
              <a:buClr>
                <a:schemeClr val="accent1"/>
              </a:buClr>
              <a:buFontTx/>
              <a:buNone/>
              <a:defRPr sz="1600"/>
            </a:lvl6pPr>
            <a:lvl7pPr marL="0" indent="0">
              <a:buClr>
                <a:schemeClr val="accent1"/>
              </a:buClr>
              <a:buFontTx/>
              <a:buNone/>
              <a:defRPr sz="1600"/>
            </a:lvl7pPr>
            <a:lvl8pPr marL="0" indent="0">
              <a:buClr>
                <a:schemeClr val="accent1"/>
              </a:buClr>
              <a:buFontTx/>
              <a:buNone/>
              <a:defRPr sz="1600"/>
            </a:lvl8pPr>
            <a:lvl9pPr marL="0" indent="0">
              <a:buClr>
                <a:schemeClr val="accent1"/>
              </a:buClr>
              <a:buFontTx/>
              <a:buNone/>
              <a:defRPr sz="1600"/>
            </a:lvl9pPr>
          </a:lstStyle>
          <a:p>
            <a:pPr lvl="0"/>
            <a:r>
              <a:rPr lang="en-US" dirty="0"/>
              <a:t>Content</a:t>
            </a:r>
          </a:p>
        </p:txBody>
      </p:sp>
      <p:sp>
        <p:nvSpPr>
          <p:cNvPr id="11" name="Content Placeholder 10"/>
          <p:cNvSpPr>
            <a:spLocks noGrp="1"/>
          </p:cNvSpPr>
          <p:nvPr>
            <p:ph sz="quarter" idx="15" hasCustomPrompt="1"/>
          </p:nvPr>
        </p:nvSpPr>
        <p:spPr>
          <a:xfrm>
            <a:off x="304800" y="3586734"/>
            <a:ext cx="1496568" cy="1042416"/>
          </a:xfrm>
        </p:spPr>
        <p:txBody>
          <a:bodyPr/>
          <a:lstStyle>
            <a:lvl1pPr marL="0" indent="0">
              <a:buFontTx/>
              <a:buNone/>
              <a:defRPr sz="1400"/>
            </a:lvl1pPr>
            <a:lvl2pPr marL="0" indent="0">
              <a:buFontTx/>
              <a:buNone/>
              <a:defRPr sz="1600"/>
            </a:lvl2pPr>
            <a:lvl3pPr marL="0" indent="0">
              <a:buFontTx/>
              <a:buNone/>
              <a:defRPr sz="1600"/>
            </a:lvl3pPr>
            <a:lvl4pPr marL="0" indent="0">
              <a:buFontTx/>
              <a:buNone/>
              <a:defRPr sz="1600"/>
            </a:lvl4pPr>
            <a:lvl5pPr marL="0" indent="0">
              <a:buFontTx/>
              <a:buNone/>
              <a:defRPr sz="1600"/>
            </a:lvl5pPr>
            <a:lvl6pPr marL="0" indent="0">
              <a:buFontTx/>
              <a:buNone/>
              <a:defRPr sz="1600"/>
            </a:lvl6pPr>
            <a:lvl7pPr marL="0" indent="0">
              <a:buFontTx/>
              <a:buNone/>
              <a:defRPr sz="1600"/>
            </a:lvl7pPr>
            <a:lvl8pPr marL="0" indent="0">
              <a:buFontTx/>
              <a:buNone/>
              <a:defRPr sz="1600"/>
            </a:lvl8pPr>
            <a:lvl9pPr marL="0" indent="0">
              <a:buFontTx/>
              <a:buNone/>
              <a:defRPr sz="1600"/>
            </a:lvl9pPr>
          </a:lstStyle>
          <a:p>
            <a:pPr lvl="0"/>
            <a:r>
              <a:rPr lang="en-US" dirty="0"/>
              <a:t>Content</a:t>
            </a:r>
          </a:p>
        </p:txBody>
      </p:sp>
      <p:sp>
        <p:nvSpPr>
          <p:cNvPr id="13" name="Content Placeholder 12"/>
          <p:cNvSpPr>
            <a:spLocks noGrp="1"/>
          </p:cNvSpPr>
          <p:nvPr>
            <p:ph sz="quarter" idx="16"/>
          </p:nvPr>
        </p:nvSpPr>
        <p:spPr>
          <a:xfrm>
            <a:off x="1938528" y="1200150"/>
            <a:ext cx="4724400" cy="1042416"/>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7"/>
          </p:nvPr>
        </p:nvSpPr>
        <p:spPr>
          <a:xfrm>
            <a:off x="1938528" y="2393442"/>
            <a:ext cx="4727448" cy="1042416"/>
          </a:xfrm>
        </p:spPr>
        <p:txBody>
          <a:bodyPr/>
          <a:lstStyle>
            <a:lvl1pPr>
              <a:defRPr sz="1100"/>
            </a:lvl1pPr>
            <a:lvl2pPr marL="114300" indent="-114300">
              <a:defRPr sz="1100"/>
            </a:lvl2pPr>
            <a:lvl3pPr marL="228600" indent="-114300">
              <a:defRPr sz="1100"/>
            </a:lvl3pPr>
            <a:lvl4pPr marL="342900" indent="-114300">
              <a:defRPr sz="900"/>
            </a:lvl4pPr>
            <a:lvl5pPr marL="4572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8"/>
          </p:nvPr>
        </p:nvSpPr>
        <p:spPr>
          <a:xfrm>
            <a:off x="1938528" y="3586734"/>
            <a:ext cx="4724400" cy="1042416"/>
          </a:xfrm>
        </p:spPr>
        <p:txBody>
          <a:bodyPr/>
          <a:lstStyle>
            <a:lvl1pPr>
              <a:defRPr sz="1100"/>
            </a:lvl1pPr>
            <a:lvl2pPr marL="114300" indent="-114300">
              <a:defRPr sz="1100"/>
            </a:lvl2pPr>
            <a:lvl3pPr marL="228600" indent="-114300">
              <a:defRPr sz="1100"/>
            </a:lvl3pPr>
            <a:lvl4pPr marL="342900" indent="-114300">
              <a:defRPr sz="900"/>
            </a:lvl4pPr>
            <a:lvl5pPr marL="520700" indent="-114300">
              <a:buClrTx/>
              <a:buFont typeface="Arial" pitchFamily="34" charset="0"/>
              <a:buChar char="−"/>
              <a:defRPr sz="900"/>
            </a:lvl5pPr>
            <a:lvl6pPr marL="114300" indent="-114300">
              <a:buClr>
                <a:schemeClr val="accent1"/>
              </a:buClr>
              <a:buFont typeface="Arial" pitchFamily="34" charset="0"/>
              <a:buChar char="•"/>
              <a:defRPr sz="1000"/>
            </a:lvl6pPr>
            <a:lvl7pPr marL="114300" indent="-114300">
              <a:buClr>
                <a:schemeClr val="accent1"/>
              </a:buClr>
              <a:buFont typeface="Arial" pitchFamily="34" charset="0"/>
              <a:buChar char="•"/>
              <a:defRPr sz="1000"/>
            </a:lvl7pPr>
            <a:lvl8pPr marL="114300" indent="-114300">
              <a:buClr>
                <a:schemeClr val="accent1"/>
              </a:buClr>
              <a:buFont typeface="Arial" pitchFamily="34" charset="0"/>
              <a:buChar char="•"/>
              <a:defRPr sz="1000"/>
            </a:lvl8pPr>
            <a:lvl9pPr marL="114300" indent="-114300">
              <a:buClr>
                <a:schemeClr val="accent1"/>
              </a:buClr>
              <a:buFont typeface="Arial" pitchFamily="34" charset="0"/>
              <a:buChar cha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1st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7" name="Content Placeholder 6"/>
          <p:cNvSpPr>
            <a:spLocks noGrp="1"/>
          </p:cNvSpPr>
          <p:nvPr>
            <p:ph sz="quarter" idx="13"/>
          </p:nvPr>
        </p:nvSpPr>
        <p:spPr>
          <a:xfrm>
            <a:off x="304800" y="1200150"/>
            <a:ext cx="6361176" cy="3429000"/>
          </a:xfrm>
        </p:spPr>
        <p:txBody>
          <a:bodyPr/>
          <a:lstStyle>
            <a:lvl1pPr marL="111125" indent="-111125">
              <a:buClr>
                <a:schemeClr val="accent1"/>
              </a:buClr>
              <a:buSzPct val="90000"/>
              <a:buFont typeface="Arial" panose="020B0604020202020204" pitchFamily="34" charset="0"/>
              <a:buChar char="•"/>
              <a:defRPr>
                <a:latin typeface="Calibri" panose="020F0502020204030204" pitchFamily="34" charset="0"/>
              </a:defRPr>
            </a:lvl1pPr>
            <a:lvl2pPr marL="234950" indent="-114300">
              <a:buClrTx/>
              <a:buSzPct val="100000"/>
              <a:buFont typeface="Arial" panose="020B0604020202020204" pitchFamily="34" charset="0"/>
              <a:buChar char="–"/>
              <a:defRPr>
                <a:latin typeface="Calibri" panose="020F0502020204030204" pitchFamily="34" charset="0"/>
              </a:defRPr>
            </a:lvl2pPr>
            <a:lvl3pPr marL="342900" indent="-114300">
              <a:buClr>
                <a:schemeClr val="accent1"/>
              </a:buClr>
              <a:buSzPct val="90000"/>
              <a:buFont typeface="Arial" panose="020B0604020202020204" pitchFamily="34" charset="0"/>
              <a:buChar char="•"/>
              <a:defRPr>
                <a:latin typeface="Calibri" panose="020F0502020204030204" pitchFamily="34" charset="0"/>
              </a:defRPr>
            </a:lvl3pPr>
            <a:lvl4pPr marL="457200" indent="-114300">
              <a:buClrTx/>
              <a:buSzPct val="100000"/>
              <a:buFont typeface="Arial" panose="020B0604020202020204" pitchFamily="34" charset="0"/>
              <a:buChar char="–"/>
              <a:defRPr>
                <a:latin typeface="Calibri" panose="020F0502020204030204" pitchFamily="34" charset="0"/>
              </a:defRPr>
            </a:lvl4pPr>
            <a:lvl5pPr marL="571500" indent="-114300">
              <a:buClr>
                <a:schemeClr val="accent1"/>
              </a:buClr>
              <a:buSzPct val="90000"/>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806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Picture 5" descr="pb_mtf_ppt_16x9_blu_to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04800" y="1200150"/>
            <a:ext cx="8519160" cy="2228850"/>
          </a:xfrm>
        </p:spPr>
        <p:txBody>
          <a:bodyPr/>
          <a:lstStyle>
            <a:lvl1pPr>
              <a:defRPr sz="6600">
                <a:solidFill>
                  <a:schemeClr val="bg1"/>
                </a:solidFill>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Cyan Gradient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Picture 5" descr="pb_mtf_ppt_16x9_grn_to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04800" y="1200150"/>
            <a:ext cx="8519160" cy="2228850"/>
          </a:xfrm>
        </p:spPr>
        <p:txBody>
          <a:bodyPr/>
          <a:lstStyle>
            <a:lvl1pPr>
              <a:defRPr sz="6600">
                <a:solidFill>
                  <a:schemeClr val="bg1"/>
                </a:solidFill>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urple Gradient Background">
    <p:bg>
      <p:bgPr>
        <a:blipFill dpi="0" rotWithShape="1">
          <a:blip r:embed="rId2" cstate="email">
            <a:lum/>
            <a:extLst>
              <a:ext uri="{28A0092B-C50C-407E-A947-70E740481C1C}">
                <a14:useLocalDpi xmlns:a14="http://schemas.microsoft.com/office/drawing/2010/main"/>
              </a:ext>
            </a:extLst>
          </a:blip>
          <a:srcRect/>
          <a:stretch>
            <a:fillRect t="-2000" b="-2000"/>
          </a:stretch>
        </a:blipFill>
        <a:effectLst/>
      </p:bgPr>
    </p:bg>
    <p:spTree>
      <p:nvGrpSpPr>
        <p:cNvPr id="1" name=""/>
        <p:cNvGrpSpPr/>
        <p:nvPr/>
      </p:nvGrpSpPr>
      <p:grpSpPr>
        <a:xfrm>
          <a:off x="0" y="0"/>
          <a:ext cx="0" cy="0"/>
          <a:chOff x="0" y="0"/>
          <a:chExt cx="0" cy="0"/>
        </a:xfrm>
      </p:grpSpPr>
      <p:pic>
        <p:nvPicPr>
          <p:cNvPr id="6" name="Picture 5" descr="pb_mtf_ppt_16x9_prp_to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04800" y="1200150"/>
            <a:ext cx="8519160" cy="2228850"/>
          </a:xfrm>
        </p:spPr>
        <p:txBody>
          <a:bodyPr/>
          <a:lstStyle>
            <a:lvl1pPr>
              <a:defRPr sz="6600">
                <a:solidFill>
                  <a:schemeClr val="bg1"/>
                </a:solidFill>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Blue Gradient Background with Motif">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Picture 6" descr="pb_mtf_ppt_16x9_blu_to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9144000" cy="5142496"/>
          </a:xfrm>
          <a:prstGeom prst="rect">
            <a:avLst/>
          </a:prstGeom>
        </p:spPr>
      </p:pic>
      <p:sp>
        <p:nvSpPr>
          <p:cNvPr id="2" name="Title 1"/>
          <p:cNvSpPr>
            <a:spLocks noGrp="1"/>
          </p:cNvSpPr>
          <p:nvPr>
            <p:ph type="title"/>
          </p:nvPr>
        </p:nvSpPr>
        <p:spPr>
          <a:xfrm>
            <a:off x="304800" y="1200150"/>
            <a:ext cx="8519160" cy="2228850"/>
          </a:xfrm>
        </p:spPr>
        <p:txBody>
          <a:bodyPr/>
          <a:lstStyle>
            <a:lvl1pPr>
              <a:defRPr sz="3200">
                <a:solidFill>
                  <a:schemeClr val="bg1"/>
                </a:solidFill>
                <a:latin typeface="Calibri" panose="020F0502020204030204" pitchFamily="34" charset="0"/>
              </a:defRPr>
            </a:lvl1pPr>
          </a:lstStyle>
          <a:p>
            <a:r>
              <a:rPr lang="en-US" dirty="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6700"/>
            <a:ext cx="6345936" cy="713232"/>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04800" y="1200149"/>
            <a:ext cx="6361176" cy="349758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04800" y="4780026"/>
            <a:ext cx="2727960" cy="102870"/>
          </a:xfrm>
          <a:prstGeom prst="rect">
            <a:avLst/>
          </a:prstGeom>
        </p:spPr>
        <p:txBody>
          <a:bodyPr vert="horz" lIns="0" tIns="0" rIns="0" bIns="0" rtlCol="0" anchor="b" anchorCtr="0"/>
          <a:lstStyle>
            <a:lvl1pPr algn="l">
              <a:lnSpc>
                <a:spcPct val="90000"/>
              </a:lnSpc>
              <a:defRPr sz="700">
                <a:solidFill>
                  <a:schemeClr val="accent4"/>
                </a:solidFill>
              </a:defRPr>
            </a:lvl1pPr>
            <a:lvl2pPr marL="0" indent="0">
              <a:lnSpc>
                <a:spcPct val="90000"/>
              </a:lnSpc>
              <a:defRPr sz="800">
                <a:solidFill>
                  <a:schemeClr val="accent4"/>
                </a:solidFill>
              </a:defRPr>
            </a:lvl2pPr>
            <a:lvl3pPr marL="0" indent="0">
              <a:lnSpc>
                <a:spcPct val="90000"/>
              </a:lnSpc>
              <a:defRPr sz="800">
                <a:solidFill>
                  <a:schemeClr val="accent4"/>
                </a:solidFill>
              </a:defRPr>
            </a:lvl3pPr>
            <a:lvl4pPr marL="0" indent="0" algn="l">
              <a:lnSpc>
                <a:spcPct val="90000"/>
              </a:lnSpc>
              <a:defRPr sz="800">
                <a:solidFill>
                  <a:schemeClr val="accent4"/>
                </a:solidFill>
              </a:defRPr>
            </a:lvl4pPr>
            <a:lvl5pPr marL="0" indent="0">
              <a:lnSpc>
                <a:spcPct val="90000"/>
              </a:lnSpc>
              <a:defRPr sz="800">
                <a:solidFill>
                  <a:schemeClr val="accent4"/>
                </a:solidFill>
              </a:defRPr>
            </a:lvl5pPr>
            <a:lvl6pPr marL="0" indent="0">
              <a:lnSpc>
                <a:spcPct val="90000"/>
              </a:lnSpc>
              <a:defRPr sz="800">
                <a:solidFill>
                  <a:schemeClr val="accent4"/>
                </a:solidFill>
              </a:defRPr>
            </a:lvl6pPr>
            <a:lvl7pPr marL="0" indent="0">
              <a:lnSpc>
                <a:spcPct val="90000"/>
              </a:lnSpc>
              <a:defRPr sz="800">
                <a:solidFill>
                  <a:schemeClr val="accent4"/>
                </a:solidFill>
              </a:defRPr>
            </a:lvl7pPr>
            <a:lvl8pPr marL="0" indent="0">
              <a:lnSpc>
                <a:spcPct val="90000"/>
              </a:lnSpc>
              <a:defRPr sz="800">
                <a:solidFill>
                  <a:schemeClr val="accent4"/>
                </a:solidFill>
              </a:defRPr>
            </a:lvl8pPr>
            <a:lvl9pPr marL="0" algn="l">
              <a:lnSpc>
                <a:spcPct val="90000"/>
              </a:lnSpc>
              <a:defRPr sz="800">
                <a:solidFill>
                  <a:schemeClr val="accent4"/>
                </a:solidFill>
              </a:defRPr>
            </a:lvl9pPr>
          </a:lstStyle>
          <a:p>
            <a:r>
              <a:rPr lang="en-US" dirty="0"/>
              <a:t>Pitney Bowes |</a:t>
            </a:r>
          </a:p>
        </p:txBody>
      </p:sp>
      <p:sp>
        <p:nvSpPr>
          <p:cNvPr id="6" name="Slide Number Placeholder 5"/>
          <p:cNvSpPr>
            <a:spLocks noGrp="1"/>
          </p:cNvSpPr>
          <p:nvPr>
            <p:ph type="sldNum" sz="quarter" idx="4"/>
          </p:nvPr>
        </p:nvSpPr>
        <p:spPr>
          <a:xfrm>
            <a:off x="7872984" y="4780026"/>
            <a:ext cx="950976" cy="102870"/>
          </a:xfrm>
          <a:prstGeom prst="rect">
            <a:avLst/>
          </a:prstGeom>
        </p:spPr>
        <p:txBody>
          <a:bodyPr vert="horz" lIns="0" tIns="0" rIns="0" bIns="0" rtlCol="0" anchor="b" anchorCtr="0"/>
          <a:lstStyle>
            <a:lvl1pPr algn="r">
              <a:lnSpc>
                <a:spcPct val="90000"/>
              </a:lnSpc>
              <a:defRPr sz="700">
                <a:solidFill>
                  <a:schemeClr val="accent4"/>
                </a:solidFill>
              </a:defRPr>
            </a:lvl1pPr>
            <a:lvl2pPr marL="0" algn="r">
              <a:lnSpc>
                <a:spcPct val="90000"/>
              </a:lnSpc>
              <a:defRPr sz="800">
                <a:solidFill>
                  <a:schemeClr val="accent4"/>
                </a:solidFill>
              </a:defRPr>
            </a:lvl2pPr>
            <a:lvl3pPr marL="0" algn="r">
              <a:lnSpc>
                <a:spcPct val="90000"/>
              </a:lnSpc>
              <a:defRPr sz="800">
                <a:solidFill>
                  <a:schemeClr val="accent4"/>
                </a:solidFill>
              </a:defRPr>
            </a:lvl3pPr>
            <a:lvl4pPr marL="0" algn="r">
              <a:lnSpc>
                <a:spcPct val="90000"/>
              </a:lnSpc>
              <a:defRPr sz="800">
                <a:solidFill>
                  <a:schemeClr val="accent4"/>
                </a:solidFill>
              </a:defRPr>
            </a:lvl4pPr>
            <a:lvl5pPr marL="0" algn="r">
              <a:lnSpc>
                <a:spcPct val="90000"/>
              </a:lnSpc>
              <a:defRPr sz="800">
                <a:solidFill>
                  <a:schemeClr val="accent4"/>
                </a:solidFill>
              </a:defRPr>
            </a:lvl5pPr>
            <a:lvl6pPr marL="0" algn="r">
              <a:lnSpc>
                <a:spcPct val="90000"/>
              </a:lnSpc>
              <a:defRPr sz="800">
                <a:solidFill>
                  <a:schemeClr val="accent4"/>
                </a:solidFill>
              </a:defRPr>
            </a:lvl6pPr>
            <a:lvl7pPr marL="0" algn="r">
              <a:lnSpc>
                <a:spcPct val="90000"/>
              </a:lnSpc>
              <a:defRPr sz="800">
                <a:solidFill>
                  <a:schemeClr val="accent4"/>
                </a:solidFill>
              </a:defRPr>
            </a:lvl7pPr>
            <a:lvl8pPr marL="0" algn="r">
              <a:lnSpc>
                <a:spcPct val="90000"/>
              </a:lnSpc>
              <a:defRPr sz="800">
                <a:solidFill>
                  <a:schemeClr val="accent4"/>
                </a:solidFill>
              </a:defRPr>
            </a:lvl8pPr>
            <a:lvl9pPr marL="0" algn="r">
              <a:lnSpc>
                <a:spcPct val="90000"/>
              </a:lnSpc>
              <a:defRPr sz="800">
                <a:solidFill>
                  <a:schemeClr val="accent4"/>
                </a:solidFill>
              </a:defRPr>
            </a:lvl9pPr>
          </a:lstStyle>
          <a:p>
            <a:fld id="{D626626A-31BC-42D5-8B98-F47D2A66E9E4}" type="slidenum">
              <a:rPr lang="en-US" smtClean="0"/>
              <a:pPr/>
              <a:t>‹#›</a:t>
            </a:fld>
            <a:endParaRPr lang="en-US" dirty="0"/>
          </a:p>
        </p:txBody>
      </p:sp>
      <p:sp>
        <p:nvSpPr>
          <p:cNvPr id="4" name="Date Placeholder 3"/>
          <p:cNvSpPr>
            <a:spLocks noGrp="1"/>
          </p:cNvSpPr>
          <p:nvPr>
            <p:ph type="dt" sz="half" idx="2"/>
          </p:nvPr>
        </p:nvSpPr>
        <p:spPr>
          <a:xfrm>
            <a:off x="918208" y="4781550"/>
            <a:ext cx="2114552" cy="102965"/>
          </a:xfrm>
          <a:prstGeom prst="rect">
            <a:avLst/>
          </a:prstGeom>
        </p:spPr>
        <p:txBody>
          <a:bodyPr vert="horz" lIns="0" tIns="0" rIns="0" bIns="0" rtlCol="0" anchor="b" anchorCtr="0"/>
          <a:lstStyle>
            <a:lvl1pPr algn="l">
              <a:defRPr lang="en-US" sz="700" kern="1200" smtClean="0">
                <a:solidFill>
                  <a:schemeClr val="accent4"/>
                </a:solidFill>
                <a:latin typeface="+mn-lt"/>
                <a:ea typeface="+mn-ea"/>
                <a:cs typeface="+mn-cs"/>
              </a:defRPr>
            </a:lvl1pPr>
          </a:lstStyle>
          <a:p>
            <a:fld id="{CE826A79-CAF3-4A39-A58E-AE449D5D1D8C}" type="datetime4">
              <a:rPr lang="en-US" smtClean="0"/>
              <a:t>October 5, 2017</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94" r:id="rId4"/>
    <p:sldLayoutId id="2147483724" r:id="rId5"/>
    <p:sldLayoutId id="2147483653" r:id="rId6"/>
    <p:sldLayoutId id="2147483655" r:id="rId7"/>
    <p:sldLayoutId id="2147483654" r:id="rId8"/>
    <p:sldLayoutId id="2147483656" r:id="rId9"/>
    <p:sldLayoutId id="2147483657" r:id="rId10"/>
    <p:sldLayoutId id="2147483658" r:id="rId11"/>
    <p:sldLayoutId id="2147483659" r:id="rId12"/>
    <p:sldLayoutId id="2147483660" r:id="rId13"/>
    <p:sldLayoutId id="2147483661" r:id="rId14"/>
    <p:sldLayoutId id="2147483676" r:id="rId15"/>
    <p:sldLayoutId id="2147483677" r:id="rId16"/>
    <p:sldLayoutId id="2147483678" r:id="rId17"/>
    <p:sldLayoutId id="2147483673" r:id="rId18"/>
    <p:sldLayoutId id="2147483674" r:id="rId19"/>
    <p:sldLayoutId id="2147483675" r:id="rId20"/>
    <p:sldLayoutId id="2147483723" r:id="rId21"/>
    <p:sldLayoutId id="2147483708" r:id="rId22"/>
    <p:sldLayoutId id="2147483695" r:id="rId23"/>
    <p:sldLayoutId id="2147483707" r:id="rId24"/>
    <p:sldLayoutId id="2147483696" r:id="rId25"/>
    <p:sldLayoutId id="2147483697" r:id="rId26"/>
    <p:sldLayoutId id="2147483709" r:id="rId27"/>
    <p:sldLayoutId id="2147483698" r:id="rId28"/>
    <p:sldLayoutId id="2147483713" r:id="rId29"/>
    <p:sldLayoutId id="2147483699" r:id="rId30"/>
    <p:sldLayoutId id="2147483717" r:id="rId31"/>
    <p:sldLayoutId id="2147483714" r:id="rId32"/>
    <p:sldLayoutId id="2147483705" r:id="rId33"/>
    <p:sldLayoutId id="2147483716" r:id="rId34"/>
    <p:sldLayoutId id="2147483700" r:id="rId35"/>
    <p:sldLayoutId id="2147483715" r:id="rId36"/>
    <p:sldLayoutId id="2147483701" r:id="rId37"/>
    <p:sldLayoutId id="2147483702" r:id="rId38"/>
    <p:sldLayoutId id="2147483721" r:id="rId39"/>
    <p:sldLayoutId id="2147483703" r:id="rId40"/>
    <p:sldLayoutId id="2147483704" r:id="rId41"/>
    <p:sldLayoutId id="2147483722" r:id="rId42"/>
    <p:sldLayoutId id="2147483690" r:id="rId43"/>
    <p:sldLayoutId id="2147483719" r:id="rId44"/>
    <p:sldLayoutId id="2147483720" r:id="rId45"/>
    <p:sldLayoutId id="2147483706" r:id="rId46"/>
    <p:sldLayoutId id="2147483692" r:id="rId47"/>
    <p:sldLayoutId id="2147483718" r:id="rId48"/>
  </p:sldLayoutIdLst>
  <p:hf hdr="0"/>
  <p:txStyles>
    <p:titleStyle>
      <a:lvl1pPr algn="l" defTabSz="914400" rtl="0" eaLnBrk="1" latinLnBrk="0" hangingPunct="1">
        <a:lnSpc>
          <a:spcPct val="90000"/>
        </a:lnSpc>
        <a:spcBef>
          <a:spcPct val="0"/>
        </a:spcBef>
        <a:buNone/>
        <a:defRPr sz="20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buFont typeface="Arial" pitchFamily="34" charset="0"/>
        <a:buNone/>
        <a:defRPr sz="1800" kern="1200">
          <a:solidFill>
            <a:schemeClr val="tx1"/>
          </a:solidFill>
          <a:latin typeface="+mn-lt"/>
          <a:ea typeface="+mn-ea"/>
          <a:cs typeface="+mn-cs"/>
        </a:defRPr>
      </a:lvl1pPr>
      <a:lvl2pPr marL="114300" indent="-114300" algn="l" defTabSz="914400" rtl="0" eaLnBrk="1" latinLnBrk="0" hangingPunct="1">
        <a:lnSpc>
          <a:spcPct val="90000"/>
        </a:lnSpc>
        <a:spcBef>
          <a:spcPts val="0"/>
        </a:spcBef>
        <a:buClr>
          <a:schemeClr val="accent1"/>
        </a:buClr>
        <a:buSzPct val="90000"/>
        <a:buFont typeface="Arial" pitchFamily="34" charset="0"/>
        <a:buChar char="•"/>
        <a:defRPr sz="1800" kern="1200">
          <a:solidFill>
            <a:schemeClr val="tx1"/>
          </a:solidFill>
          <a:latin typeface="+mn-lt"/>
          <a:ea typeface="+mn-ea"/>
          <a:cs typeface="+mn-cs"/>
        </a:defRPr>
      </a:lvl2pPr>
      <a:lvl3pPr marL="342900" indent="-114300" algn="l" defTabSz="914400" rtl="0" eaLnBrk="1" latinLnBrk="0" hangingPunct="1">
        <a:lnSpc>
          <a:spcPct val="90000"/>
        </a:lnSpc>
        <a:spcBef>
          <a:spcPts val="0"/>
        </a:spcBef>
        <a:buFont typeface="Arial" pitchFamily="34" charset="0"/>
        <a:buChar char="–"/>
        <a:defRPr sz="1800" kern="1200">
          <a:solidFill>
            <a:schemeClr val="tx1"/>
          </a:solidFill>
          <a:latin typeface="+mn-lt"/>
          <a:ea typeface="+mn-ea"/>
          <a:cs typeface="+mn-cs"/>
        </a:defRPr>
      </a:lvl3pPr>
      <a:lvl4pPr marL="457200" indent="-114300" algn="l" defTabSz="914400" rtl="0" eaLnBrk="1" latinLnBrk="0" hangingPunct="1">
        <a:lnSpc>
          <a:spcPct val="90000"/>
        </a:lnSpc>
        <a:spcBef>
          <a:spcPts val="0"/>
        </a:spcBef>
        <a:buClr>
          <a:schemeClr val="accent1"/>
        </a:buClr>
        <a:buSzPct val="90000"/>
        <a:buFont typeface="Arial" pitchFamily="34" charset="0"/>
        <a:buChar char="•"/>
        <a:defRPr sz="1400" kern="1200">
          <a:solidFill>
            <a:schemeClr val="tx1"/>
          </a:solidFill>
          <a:latin typeface="+mn-lt"/>
          <a:ea typeface="+mn-ea"/>
          <a:cs typeface="+mn-cs"/>
        </a:defRPr>
      </a:lvl4pPr>
      <a:lvl5pPr marL="571500" indent="-114300" algn="l" defTabSz="914400" rtl="0" eaLnBrk="1" latinLnBrk="0" hangingPunct="1">
        <a:lnSpc>
          <a:spcPct val="90000"/>
        </a:lnSpc>
        <a:spcBef>
          <a:spcPts val="0"/>
        </a:spcBef>
        <a:buClrTx/>
        <a:buSzPct val="90000"/>
        <a:buFont typeface="Arial" pitchFamily="34" charset="0"/>
        <a:buChar char="−"/>
        <a:defRPr sz="1400" kern="1200">
          <a:solidFill>
            <a:schemeClr val="tx1"/>
          </a:solidFill>
          <a:latin typeface="+mn-lt"/>
          <a:ea typeface="+mn-ea"/>
          <a:cs typeface="+mn-cs"/>
        </a:defRPr>
      </a:lvl5pPr>
      <a:lvl6pPr marL="0" indent="0" algn="l" defTabSz="914400" rtl="0" eaLnBrk="1" latinLnBrk="0" hangingPunct="1">
        <a:lnSpc>
          <a:spcPct val="90000"/>
        </a:lnSpc>
        <a:spcBef>
          <a:spcPts val="0"/>
        </a:spcBef>
        <a:buClr>
          <a:schemeClr val="tx1"/>
        </a:buClr>
        <a:buSzPct val="90000"/>
        <a:buFont typeface="Arial" pitchFamily="34" charset="0"/>
        <a:buNone/>
        <a:defRPr sz="1200" kern="1200">
          <a:solidFill>
            <a:schemeClr val="tx1"/>
          </a:solidFill>
          <a:latin typeface="+mn-lt"/>
          <a:ea typeface="+mn-ea"/>
          <a:cs typeface="+mn-cs"/>
        </a:defRPr>
      </a:lvl6pPr>
      <a:lvl7pPr marL="114300" indent="-114300" algn="l" defTabSz="914400" rtl="0" eaLnBrk="1" latinLnBrk="0" hangingPunct="1">
        <a:lnSpc>
          <a:spcPct val="90000"/>
        </a:lnSpc>
        <a:spcBef>
          <a:spcPts val="0"/>
        </a:spcBef>
        <a:buClr>
          <a:schemeClr val="accent1"/>
        </a:buClr>
        <a:buSzPct val="90000"/>
        <a:buFont typeface="Arial" pitchFamily="34" charset="0"/>
        <a:buChar char="•"/>
        <a:defRPr sz="1200" kern="1200">
          <a:solidFill>
            <a:schemeClr val="tx1"/>
          </a:solidFill>
          <a:latin typeface="+mn-lt"/>
          <a:ea typeface="+mn-ea"/>
          <a:cs typeface="+mn-cs"/>
        </a:defRPr>
      </a:lvl7pPr>
      <a:lvl8pPr marL="0" indent="0" algn="l" defTabSz="914400" rtl="0" eaLnBrk="1" latinLnBrk="0" hangingPunct="1">
        <a:lnSpc>
          <a:spcPct val="90000"/>
        </a:lnSpc>
        <a:spcBef>
          <a:spcPts val="0"/>
        </a:spcBef>
        <a:buClr>
          <a:schemeClr val="tx1"/>
        </a:buClr>
        <a:buSzPct val="90000"/>
        <a:buFont typeface="Arial" pitchFamily="34" charset="0"/>
        <a:buNone/>
        <a:defRPr sz="1000" kern="1200">
          <a:solidFill>
            <a:schemeClr val="tx1"/>
          </a:solidFill>
          <a:latin typeface="+mn-lt"/>
          <a:ea typeface="+mn-ea"/>
          <a:cs typeface="+mn-cs"/>
        </a:defRPr>
      </a:lvl8pPr>
      <a:lvl9pPr marL="114300" indent="-114300" algn="l" defTabSz="914400" rtl="0" eaLnBrk="1" latinLnBrk="0" hangingPunct="1">
        <a:lnSpc>
          <a:spcPct val="90000"/>
        </a:lnSpc>
        <a:spcBef>
          <a:spcPts val="0"/>
        </a:spcBef>
        <a:buClr>
          <a:schemeClr val="accent1"/>
        </a:buClr>
        <a:buSzPct val="90000"/>
        <a:buFont typeface="Arial" pitchFamily="34" charset="0"/>
        <a:buChar char="•"/>
        <a:tabLst/>
        <a:defRPr sz="1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01902"/>
            <a:ext cx="7315200" cy="809244"/>
          </a:xfrm>
        </p:spPr>
        <p:txBody>
          <a:bodyPr/>
          <a:lstStyle/>
          <a:p>
            <a:r>
              <a:rPr lang="en-US" b="1" dirty="0"/>
              <a:t>Targeted Marketing to Nearby Customers</a:t>
            </a:r>
            <a:endParaRPr lang="en-US" dirty="0">
              <a:latin typeface="Calibri" panose="020F0502020204030204" pitchFamily="34" charset="0"/>
            </a:endParaRPr>
          </a:p>
        </p:txBody>
      </p:sp>
      <p:sp>
        <p:nvSpPr>
          <p:cNvPr id="5" name="Date Placeholder 4"/>
          <p:cNvSpPr>
            <a:spLocks noGrp="1"/>
          </p:cNvSpPr>
          <p:nvPr>
            <p:ph type="dt" sz="half" idx="10"/>
          </p:nvPr>
        </p:nvSpPr>
        <p:spPr/>
        <p:txBody>
          <a:bodyPr/>
          <a:lstStyle/>
          <a:p>
            <a:pPr marL="0" lvl="8"/>
            <a:fld id="{5797535C-39AE-4CE0-964B-BCCC1EB28ABA}" type="datetime4">
              <a:rPr lang="en-US" smtClean="0">
                <a:latin typeface="Calibri Light" panose="020F0302020204030204" pitchFamily="34" charset="0"/>
              </a:rPr>
              <a:t>October 5, 2017</a:t>
            </a:fld>
            <a:endParaRPr lang="en-US" dirty="0">
              <a:latin typeface="Calibri Light" panose="020F03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t>User Persona</a:t>
            </a:r>
            <a:endParaRPr lang="en-US" dirty="0"/>
          </a:p>
        </p:txBody>
      </p:sp>
      <p:sp>
        <p:nvSpPr>
          <p:cNvPr id="4" name="Footer Placeholder 3"/>
          <p:cNvSpPr>
            <a:spLocks noGrp="1"/>
          </p:cNvSpPr>
          <p:nvPr>
            <p:ph type="ftr" sz="quarter" idx="4294967295"/>
          </p:nvPr>
        </p:nvSpPr>
        <p:spPr>
          <a:xfrm>
            <a:off x="304800" y="4780026"/>
            <a:ext cx="2727960" cy="102870"/>
          </a:xfrm>
        </p:spPr>
        <p:txBody>
          <a:bodyPr/>
          <a:lstStyle/>
          <a:p>
            <a:r>
              <a:rPr lang="en-US"/>
              <a:t>Pitney Bowes |</a:t>
            </a:r>
            <a:endParaRPr lang="en-US" dirty="0"/>
          </a:p>
        </p:txBody>
      </p:sp>
      <p:sp>
        <p:nvSpPr>
          <p:cNvPr id="5" name="Slide Number Placeholder 4"/>
          <p:cNvSpPr>
            <a:spLocks noGrp="1"/>
          </p:cNvSpPr>
          <p:nvPr>
            <p:ph type="sldNum" sz="quarter" idx="4294967295"/>
          </p:nvPr>
        </p:nvSpPr>
        <p:spPr>
          <a:xfrm>
            <a:off x="7872984" y="4780026"/>
            <a:ext cx="950976" cy="102870"/>
          </a:xfrm>
        </p:spPr>
        <p:txBody>
          <a:bodyPr/>
          <a:lstStyle/>
          <a:p>
            <a:fld id="{D626626A-31BC-42D5-8B98-F47D2A66E9E4}" type="slidenum">
              <a:rPr lang="en-US" smtClean="0"/>
              <a:pPr/>
              <a:t>2</a:t>
            </a:fld>
            <a:endParaRPr lang="en-US" dirty="0"/>
          </a:p>
        </p:txBody>
      </p:sp>
      <p:sp>
        <p:nvSpPr>
          <p:cNvPr id="6" name="Content Placeholder 5"/>
          <p:cNvSpPr>
            <a:spLocks noGrp="1"/>
          </p:cNvSpPr>
          <p:nvPr>
            <p:ph sz="quarter" idx="13"/>
          </p:nvPr>
        </p:nvSpPr>
        <p:spPr>
          <a:xfrm>
            <a:off x="320040" y="1200150"/>
            <a:ext cx="6309360" cy="3497580"/>
          </a:xfrm>
        </p:spPr>
        <p:txBody>
          <a:bodyPr/>
          <a:lstStyle/>
          <a:p>
            <a:r>
              <a:rPr lang="en-US" dirty="0"/>
              <a:t>SMB owner and Mail Room Operator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Date Placeholder 1"/>
          <p:cNvSpPr>
            <a:spLocks noGrp="1"/>
          </p:cNvSpPr>
          <p:nvPr>
            <p:ph type="dt" sz="half" idx="4294967295"/>
          </p:nvPr>
        </p:nvSpPr>
        <p:spPr>
          <a:xfrm>
            <a:off x="918208" y="4781550"/>
            <a:ext cx="2114552" cy="102965"/>
          </a:xfrm>
        </p:spPr>
        <p:txBody>
          <a:bodyPr/>
          <a:lstStyle/>
          <a:p>
            <a:fld id="{C4FEE191-242A-48C3-94E6-C331F5485BDB}" type="datetime4">
              <a:rPr lang="en-US" smtClean="0"/>
              <a:t>October 5, 2017</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a:t>
            </a:r>
            <a:endParaRPr lang="en-US" dirty="0"/>
          </a:p>
        </p:txBody>
      </p:sp>
      <p:sp>
        <p:nvSpPr>
          <p:cNvPr id="4" name="Footer Placeholder 3"/>
          <p:cNvSpPr>
            <a:spLocks noGrp="1"/>
          </p:cNvSpPr>
          <p:nvPr>
            <p:ph type="ftr" sz="quarter" idx="4294967295"/>
          </p:nvPr>
        </p:nvSpPr>
        <p:spPr>
          <a:xfrm>
            <a:off x="304800" y="4780026"/>
            <a:ext cx="2727960" cy="102870"/>
          </a:xfrm>
        </p:spPr>
        <p:txBody>
          <a:bodyPr/>
          <a:lstStyle/>
          <a:p>
            <a:r>
              <a:rPr lang="en-US" dirty="0"/>
              <a:t>Pitney Bowes |</a:t>
            </a:r>
          </a:p>
        </p:txBody>
      </p:sp>
      <p:sp>
        <p:nvSpPr>
          <p:cNvPr id="5" name="Slide Number Placeholder 4"/>
          <p:cNvSpPr>
            <a:spLocks noGrp="1"/>
          </p:cNvSpPr>
          <p:nvPr>
            <p:ph type="sldNum" sz="quarter" idx="4294967295"/>
          </p:nvPr>
        </p:nvSpPr>
        <p:spPr>
          <a:xfrm>
            <a:off x="7872984" y="4780026"/>
            <a:ext cx="950976" cy="102870"/>
          </a:xfrm>
        </p:spPr>
        <p:txBody>
          <a:bodyPr/>
          <a:lstStyle/>
          <a:p>
            <a:fld id="{D626626A-31BC-42D5-8B98-F47D2A66E9E4}" type="slidenum">
              <a:rPr lang="en-US" smtClean="0"/>
              <a:pPr/>
              <a:t>3</a:t>
            </a:fld>
            <a:endParaRPr lang="en-US" dirty="0"/>
          </a:p>
        </p:txBody>
      </p:sp>
      <p:sp>
        <p:nvSpPr>
          <p:cNvPr id="6" name="Content Placeholder 5"/>
          <p:cNvSpPr>
            <a:spLocks noGrp="1"/>
          </p:cNvSpPr>
          <p:nvPr>
            <p:ph sz="quarter" idx="13"/>
          </p:nvPr>
        </p:nvSpPr>
        <p:spPr>
          <a:xfrm>
            <a:off x="304800" y="979932"/>
            <a:ext cx="8366760" cy="3429000"/>
          </a:xfrm>
        </p:spPr>
        <p:txBody>
          <a:bodyPr/>
          <a:lstStyle/>
          <a:p>
            <a:pPr>
              <a:lnSpc>
                <a:spcPct val="100000"/>
              </a:lnSpc>
            </a:pPr>
            <a:r>
              <a:rPr lang="en-US" sz="1600" dirty="0"/>
              <a:t>Business owners can decide on a targeted marketing plan and content for customers who are nearby their business center/hub. This marketing content can be sent out as a leaflet along with the shipment to these customers</a:t>
            </a:r>
            <a:r>
              <a:rPr lang="en-US" sz="1600" dirty="0" smtClean="0"/>
              <a:t>.</a:t>
            </a:r>
          </a:p>
          <a:p>
            <a:pPr>
              <a:lnSpc>
                <a:spcPct val="100000"/>
              </a:lnSpc>
            </a:pPr>
            <a:endParaRPr lang="en-US" sz="1600" dirty="0"/>
          </a:p>
          <a:p>
            <a:pPr>
              <a:lnSpc>
                <a:spcPct val="100000"/>
              </a:lnSpc>
            </a:pPr>
            <a:r>
              <a:rPr lang="en-US" sz="1600" dirty="0"/>
              <a:t>The Mailroom operator can be instructed to use the Targeted Marketing App installed on the CSD, to print marketing content leaflets along with printing the shipping labels. The App, will select the customers within a certain travel time and print the personalized marketing content for them through a printer connected to the CSD. These leaflets then can be sent along with the shipment to the targeted customers</a:t>
            </a:r>
            <a:r>
              <a:rPr lang="en-US" sz="1600" dirty="0" smtClean="0"/>
              <a:t>.</a:t>
            </a:r>
          </a:p>
          <a:p>
            <a:pPr>
              <a:lnSpc>
                <a:spcPct val="100000"/>
              </a:lnSpc>
            </a:pPr>
            <a:endParaRPr lang="en-US" sz="1600" dirty="0"/>
          </a:p>
          <a:p>
            <a:pPr>
              <a:lnSpc>
                <a:spcPct val="100000"/>
              </a:lnSpc>
            </a:pPr>
            <a:r>
              <a:rPr lang="en-US" sz="1600" i="1" dirty="0"/>
              <a:t>Example: </a:t>
            </a:r>
            <a:r>
              <a:rPr lang="en-US" sz="1600" b="1" i="1" dirty="0"/>
              <a:t>Offer same day free shipping to customers who are within 60 minutes of travel time, if they order before 12 Noon.</a:t>
            </a:r>
            <a:endParaRPr lang="en-US" sz="1600" b="1" dirty="0"/>
          </a:p>
        </p:txBody>
      </p:sp>
      <p:sp>
        <p:nvSpPr>
          <p:cNvPr id="3" name="Date Placeholder 2"/>
          <p:cNvSpPr>
            <a:spLocks noGrp="1"/>
          </p:cNvSpPr>
          <p:nvPr>
            <p:ph type="dt" sz="half" idx="4294967295"/>
          </p:nvPr>
        </p:nvSpPr>
        <p:spPr>
          <a:xfrm>
            <a:off x="918208" y="4781550"/>
            <a:ext cx="2114552" cy="102965"/>
          </a:xfrm>
        </p:spPr>
        <p:txBody>
          <a:bodyPr/>
          <a:lstStyle/>
          <a:p>
            <a:fld id="{7F7C71AD-27EB-47FE-A766-014316BC9AF9}" type="datetime4">
              <a:rPr lang="en-US" smtClean="0"/>
              <a:t>October 5, 2017</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 Stack</a:t>
            </a:r>
            <a:endParaRPr lang="en-US" dirty="0"/>
          </a:p>
        </p:txBody>
      </p:sp>
      <p:sp>
        <p:nvSpPr>
          <p:cNvPr id="4" name="Footer Placeholder 3"/>
          <p:cNvSpPr>
            <a:spLocks noGrp="1"/>
          </p:cNvSpPr>
          <p:nvPr>
            <p:ph type="ftr" sz="quarter" idx="4294967295"/>
          </p:nvPr>
        </p:nvSpPr>
        <p:spPr>
          <a:xfrm>
            <a:off x="304800" y="4780026"/>
            <a:ext cx="2727960" cy="102870"/>
          </a:xfrm>
        </p:spPr>
        <p:txBody>
          <a:bodyPr/>
          <a:lstStyle/>
          <a:p>
            <a:r>
              <a:rPr lang="en-US" dirty="0"/>
              <a:t>Pitney Bowes |</a:t>
            </a:r>
          </a:p>
        </p:txBody>
      </p:sp>
      <p:sp>
        <p:nvSpPr>
          <p:cNvPr id="5" name="Slide Number Placeholder 4"/>
          <p:cNvSpPr>
            <a:spLocks noGrp="1"/>
          </p:cNvSpPr>
          <p:nvPr>
            <p:ph type="sldNum" sz="quarter" idx="4294967295"/>
          </p:nvPr>
        </p:nvSpPr>
        <p:spPr>
          <a:xfrm>
            <a:off x="7872984" y="4780026"/>
            <a:ext cx="950976" cy="102870"/>
          </a:xfrm>
        </p:spPr>
        <p:txBody>
          <a:bodyPr/>
          <a:lstStyle/>
          <a:p>
            <a:fld id="{D626626A-31BC-42D5-8B98-F47D2A66E9E4}" type="slidenum">
              <a:rPr lang="en-US" smtClean="0"/>
              <a:pPr/>
              <a:t>4</a:t>
            </a:fld>
            <a:endParaRPr lang="en-US"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2597744675"/>
              </p:ext>
            </p:extLst>
          </p:nvPr>
        </p:nvGraphicFramePr>
        <p:xfrm>
          <a:off x="304800" y="979488"/>
          <a:ext cx="8366125"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4294967295"/>
          </p:nvPr>
        </p:nvSpPr>
        <p:spPr>
          <a:xfrm>
            <a:off x="918208" y="4781550"/>
            <a:ext cx="2114552" cy="102965"/>
          </a:xfrm>
        </p:spPr>
        <p:txBody>
          <a:bodyPr/>
          <a:lstStyle/>
          <a:p>
            <a:fld id="{7F7C71AD-27EB-47FE-A766-014316BC9AF9}" type="datetime4">
              <a:rPr lang="en-US" smtClean="0"/>
              <a:t>October 5, 2017</a:t>
            </a:fld>
            <a:endParaRPr lang="en-US" dirty="0"/>
          </a:p>
        </p:txBody>
      </p:sp>
    </p:spTree>
    <p:extLst>
      <p:ext uri="{BB962C8B-B14F-4D97-AF65-F5344CB8AC3E}">
        <p14:creationId xmlns:p14="http://schemas.microsoft.com/office/powerpoint/2010/main" val="1248390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Flow</a:t>
            </a:r>
            <a:endParaRPr lang="en-US" dirty="0"/>
          </a:p>
        </p:txBody>
      </p:sp>
      <p:sp>
        <p:nvSpPr>
          <p:cNvPr id="4" name="Footer Placeholder 3"/>
          <p:cNvSpPr>
            <a:spLocks noGrp="1"/>
          </p:cNvSpPr>
          <p:nvPr>
            <p:ph type="ftr" sz="quarter" idx="4294967295"/>
          </p:nvPr>
        </p:nvSpPr>
        <p:spPr>
          <a:xfrm>
            <a:off x="304800" y="4780026"/>
            <a:ext cx="2727960" cy="102870"/>
          </a:xfrm>
        </p:spPr>
        <p:txBody>
          <a:bodyPr/>
          <a:lstStyle/>
          <a:p>
            <a:r>
              <a:rPr lang="en-US" dirty="0"/>
              <a:t>Pitney Bowes |</a:t>
            </a:r>
          </a:p>
        </p:txBody>
      </p:sp>
      <p:sp>
        <p:nvSpPr>
          <p:cNvPr id="5" name="Slide Number Placeholder 4"/>
          <p:cNvSpPr>
            <a:spLocks noGrp="1"/>
          </p:cNvSpPr>
          <p:nvPr>
            <p:ph type="sldNum" sz="quarter" idx="4294967295"/>
          </p:nvPr>
        </p:nvSpPr>
        <p:spPr>
          <a:xfrm>
            <a:off x="7872984" y="4780026"/>
            <a:ext cx="950976" cy="102870"/>
          </a:xfrm>
        </p:spPr>
        <p:txBody>
          <a:bodyPr/>
          <a:lstStyle/>
          <a:p>
            <a:fld id="{D626626A-31BC-42D5-8B98-F47D2A66E9E4}" type="slidenum">
              <a:rPr lang="en-US" smtClean="0"/>
              <a:pPr/>
              <a:t>5</a:t>
            </a:fld>
            <a:endParaRPr lang="en-US" dirty="0"/>
          </a:p>
        </p:txBody>
      </p:sp>
      <p:sp>
        <p:nvSpPr>
          <p:cNvPr id="3" name="Date Placeholder 2"/>
          <p:cNvSpPr>
            <a:spLocks noGrp="1"/>
          </p:cNvSpPr>
          <p:nvPr>
            <p:ph type="dt" sz="half" idx="4294967295"/>
          </p:nvPr>
        </p:nvSpPr>
        <p:spPr>
          <a:xfrm>
            <a:off x="918208" y="4781550"/>
            <a:ext cx="2114552" cy="102965"/>
          </a:xfrm>
        </p:spPr>
        <p:txBody>
          <a:bodyPr/>
          <a:lstStyle/>
          <a:p>
            <a:fld id="{7F7C71AD-27EB-47FE-A766-014316BC9AF9}" type="datetime4">
              <a:rPr lang="en-US" smtClean="0"/>
              <a:t>October 5, 2017</a:t>
            </a:fld>
            <a:endParaRPr lang="en-US" dirty="0"/>
          </a:p>
        </p:txBody>
      </p:sp>
      <p:pic>
        <p:nvPicPr>
          <p:cNvPr id="8" name="Content Placeholder 7"/>
          <p:cNvPicPr>
            <a:picLocks noGrp="1" noChangeAspect="1"/>
          </p:cNvPicPr>
          <p:nvPr>
            <p:ph sz="quarter" idx="13"/>
          </p:nvPr>
        </p:nvPicPr>
        <p:blipFill>
          <a:blip r:embed="rId2" cstate="email">
            <a:extLst>
              <a:ext uri="{28A0092B-C50C-407E-A947-70E740481C1C}">
                <a14:useLocalDpi xmlns:a14="http://schemas.microsoft.com/office/drawing/2010/main"/>
              </a:ext>
            </a:extLst>
          </a:blip>
          <a:stretch>
            <a:fillRect/>
          </a:stretch>
        </p:blipFill>
        <p:spPr>
          <a:xfrm>
            <a:off x="1172683" y="819150"/>
            <a:ext cx="1860077" cy="3638810"/>
          </a:xfr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86400" y="819150"/>
            <a:ext cx="1860077" cy="3638810"/>
          </a:xfrm>
          <a:prstGeom prst="rect">
            <a:avLst/>
          </a:prstGeom>
        </p:spPr>
      </p:pic>
    </p:spTree>
    <p:extLst>
      <p:ext uri="{BB962C8B-B14F-4D97-AF65-F5344CB8AC3E}">
        <p14:creationId xmlns:p14="http://schemas.microsoft.com/office/powerpoint/2010/main" val="171934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Flow</a:t>
            </a:r>
            <a:endParaRPr lang="en-US" dirty="0"/>
          </a:p>
        </p:txBody>
      </p:sp>
      <p:sp>
        <p:nvSpPr>
          <p:cNvPr id="4" name="Footer Placeholder 3"/>
          <p:cNvSpPr>
            <a:spLocks noGrp="1"/>
          </p:cNvSpPr>
          <p:nvPr>
            <p:ph type="ftr" sz="quarter" idx="4294967295"/>
          </p:nvPr>
        </p:nvSpPr>
        <p:spPr>
          <a:xfrm>
            <a:off x="304800" y="4780026"/>
            <a:ext cx="2727960" cy="102870"/>
          </a:xfrm>
        </p:spPr>
        <p:txBody>
          <a:bodyPr/>
          <a:lstStyle/>
          <a:p>
            <a:r>
              <a:rPr lang="en-US" dirty="0"/>
              <a:t>Pitney Bowes |</a:t>
            </a:r>
          </a:p>
        </p:txBody>
      </p:sp>
      <p:sp>
        <p:nvSpPr>
          <p:cNvPr id="5" name="Slide Number Placeholder 4"/>
          <p:cNvSpPr>
            <a:spLocks noGrp="1"/>
          </p:cNvSpPr>
          <p:nvPr>
            <p:ph type="sldNum" sz="quarter" idx="4294967295"/>
          </p:nvPr>
        </p:nvSpPr>
        <p:spPr>
          <a:xfrm>
            <a:off x="7872984" y="4780026"/>
            <a:ext cx="950976" cy="102870"/>
          </a:xfrm>
        </p:spPr>
        <p:txBody>
          <a:bodyPr/>
          <a:lstStyle/>
          <a:p>
            <a:fld id="{D626626A-31BC-42D5-8B98-F47D2A66E9E4}" type="slidenum">
              <a:rPr lang="en-US" smtClean="0"/>
              <a:pPr/>
              <a:t>6</a:t>
            </a:fld>
            <a:endParaRPr lang="en-US" dirty="0"/>
          </a:p>
        </p:txBody>
      </p:sp>
      <p:sp>
        <p:nvSpPr>
          <p:cNvPr id="3" name="Date Placeholder 2"/>
          <p:cNvSpPr>
            <a:spLocks noGrp="1"/>
          </p:cNvSpPr>
          <p:nvPr>
            <p:ph type="dt" sz="half" idx="4294967295"/>
          </p:nvPr>
        </p:nvSpPr>
        <p:spPr>
          <a:xfrm>
            <a:off x="918208" y="4781550"/>
            <a:ext cx="2114552" cy="102965"/>
          </a:xfrm>
        </p:spPr>
        <p:txBody>
          <a:bodyPr/>
          <a:lstStyle/>
          <a:p>
            <a:fld id="{7F7C71AD-27EB-47FE-A766-014316BC9AF9}" type="datetime4">
              <a:rPr lang="en-US" smtClean="0"/>
              <a:t>October 5, 2017</a:t>
            </a:fld>
            <a:endParaRPr lang="en-US" dirty="0"/>
          </a:p>
        </p:txBody>
      </p:sp>
      <p:pic>
        <p:nvPicPr>
          <p:cNvPr id="8" name="Content Placeholder 7"/>
          <p:cNvPicPr>
            <a:picLocks noGrp="1" noChangeAspect="1"/>
          </p:cNvPicPr>
          <p:nvPr>
            <p:ph sz="quarter" idx="13"/>
          </p:nvPr>
        </p:nvPicPr>
        <p:blipFill>
          <a:blip r:embed="rId2" cstate="email">
            <a:extLst>
              <a:ext uri="{28A0092B-C50C-407E-A947-70E740481C1C}">
                <a14:useLocalDpi xmlns:a14="http://schemas.microsoft.com/office/drawing/2010/main"/>
              </a:ext>
            </a:extLst>
          </a:blip>
          <a:stretch>
            <a:fillRect/>
          </a:stretch>
        </p:blipFill>
        <p:spPr>
          <a:xfrm>
            <a:off x="1172683" y="819150"/>
            <a:ext cx="1860077" cy="3638809"/>
          </a:xfr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86400" y="819150"/>
            <a:ext cx="1860077" cy="3638809"/>
          </a:xfrm>
          <a:prstGeom prst="rect">
            <a:avLst/>
          </a:prstGeom>
        </p:spPr>
      </p:pic>
    </p:spTree>
    <p:extLst>
      <p:ext uri="{BB962C8B-B14F-4D97-AF65-F5344CB8AC3E}">
        <p14:creationId xmlns:p14="http://schemas.microsoft.com/office/powerpoint/2010/main" val="1132300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 Flow</a:t>
            </a:r>
            <a:endParaRPr lang="en-US" dirty="0"/>
          </a:p>
        </p:txBody>
      </p:sp>
      <p:sp>
        <p:nvSpPr>
          <p:cNvPr id="4" name="Footer Placeholder 3"/>
          <p:cNvSpPr>
            <a:spLocks noGrp="1"/>
          </p:cNvSpPr>
          <p:nvPr>
            <p:ph type="ftr" sz="quarter" idx="4294967295"/>
          </p:nvPr>
        </p:nvSpPr>
        <p:spPr>
          <a:xfrm>
            <a:off x="304800" y="4780026"/>
            <a:ext cx="2727960" cy="102870"/>
          </a:xfrm>
        </p:spPr>
        <p:txBody>
          <a:bodyPr/>
          <a:lstStyle/>
          <a:p>
            <a:r>
              <a:rPr lang="en-US" dirty="0"/>
              <a:t>Pitney Bowes |</a:t>
            </a:r>
          </a:p>
        </p:txBody>
      </p:sp>
      <p:sp>
        <p:nvSpPr>
          <p:cNvPr id="5" name="Slide Number Placeholder 4"/>
          <p:cNvSpPr>
            <a:spLocks noGrp="1"/>
          </p:cNvSpPr>
          <p:nvPr>
            <p:ph type="sldNum" sz="quarter" idx="4294967295"/>
          </p:nvPr>
        </p:nvSpPr>
        <p:spPr>
          <a:xfrm>
            <a:off x="7872984" y="4780026"/>
            <a:ext cx="950976" cy="102870"/>
          </a:xfrm>
        </p:spPr>
        <p:txBody>
          <a:bodyPr/>
          <a:lstStyle/>
          <a:p>
            <a:fld id="{D626626A-31BC-42D5-8B98-F47D2A66E9E4}" type="slidenum">
              <a:rPr lang="en-US" smtClean="0"/>
              <a:pPr/>
              <a:t>7</a:t>
            </a:fld>
            <a:endParaRPr lang="en-US" dirty="0"/>
          </a:p>
        </p:txBody>
      </p:sp>
      <p:sp>
        <p:nvSpPr>
          <p:cNvPr id="3" name="Date Placeholder 2"/>
          <p:cNvSpPr>
            <a:spLocks noGrp="1"/>
          </p:cNvSpPr>
          <p:nvPr>
            <p:ph type="dt" sz="half" idx="4294967295"/>
          </p:nvPr>
        </p:nvSpPr>
        <p:spPr>
          <a:xfrm>
            <a:off x="918208" y="4781550"/>
            <a:ext cx="2114552" cy="102965"/>
          </a:xfrm>
        </p:spPr>
        <p:txBody>
          <a:bodyPr/>
          <a:lstStyle/>
          <a:p>
            <a:fld id="{7F7C71AD-27EB-47FE-A766-014316BC9AF9}" type="datetime4">
              <a:rPr lang="en-US" smtClean="0"/>
              <a:t>October 5, 2017</a:t>
            </a:fld>
            <a:endParaRPr lang="en-US" dirty="0"/>
          </a:p>
        </p:txBody>
      </p:sp>
      <p:pic>
        <p:nvPicPr>
          <p:cNvPr id="8" name="Content Placeholder 7"/>
          <p:cNvPicPr>
            <a:picLocks noGrp="1" noChangeAspect="1"/>
          </p:cNvPicPr>
          <p:nvPr>
            <p:ph sz="quarter" idx="13"/>
          </p:nvPr>
        </p:nvPicPr>
        <p:blipFill>
          <a:blip r:embed="rId2" cstate="email">
            <a:extLst>
              <a:ext uri="{28A0092B-C50C-407E-A947-70E740481C1C}">
                <a14:useLocalDpi xmlns:a14="http://schemas.microsoft.com/office/drawing/2010/main"/>
              </a:ext>
            </a:extLst>
          </a:blip>
          <a:stretch>
            <a:fillRect/>
          </a:stretch>
        </p:blipFill>
        <p:spPr>
          <a:xfrm>
            <a:off x="1172683" y="819150"/>
            <a:ext cx="1860077" cy="3638809"/>
          </a:xfr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86400" y="819150"/>
            <a:ext cx="1860077" cy="3638809"/>
          </a:xfrm>
          <a:prstGeom prst="rect">
            <a:avLst/>
          </a:prstGeom>
        </p:spPr>
      </p:pic>
    </p:spTree>
    <p:extLst>
      <p:ext uri="{BB962C8B-B14F-4D97-AF65-F5344CB8AC3E}">
        <p14:creationId xmlns:p14="http://schemas.microsoft.com/office/powerpoint/2010/main" val="2103720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6600" dirty="0">
                <a:latin typeface="Arial" charset="0"/>
              </a:rPr>
              <a:t>Thank you</a:t>
            </a:r>
            <a:endParaRPr lang="en-US" sz="6600" dirty="0"/>
          </a:p>
        </p:txBody>
      </p:sp>
      <p:sp>
        <p:nvSpPr>
          <p:cNvPr id="4" name="Footer Placeholder 3"/>
          <p:cNvSpPr>
            <a:spLocks noGrp="1"/>
          </p:cNvSpPr>
          <p:nvPr>
            <p:ph type="ftr" sz="quarter" idx="4294967295"/>
          </p:nvPr>
        </p:nvSpPr>
        <p:spPr>
          <a:xfrm>
            <a:off x="304800" y="4780026"/>
            <a:ext cx="2727960" cy="102870"/>
          </a:xfrm>
        </p:spPr>
        <p:txBody>
          <a:bodyPr/>
          <a:lstStyle/>
          <a:p>
            <a:r>
              <a:rPr lang="en-US"/>
              <a:t>Pitney Bowes |</a:t>
            </a:r>
            <a:endParaRPr lang="en-US" dirty="0"/>
          </a:p>
        </p:txBody>
      </p:sp>
      <p:sp>
        <p:nvSpPr>
          <p:cNvPr id="5" name="Slide Number Placeholder 4"/>
          <p:cNvSpPr>
            <a:spLocks noGrp="1"/>
          </p:cNvSpPr>
          <p:nvPr>
            <p:ph type="sldNum" sz="quarter" idx="4294967295"/>
          </p:nvPr>
        </p:nvSpPr>
        <p:spPr>
          <a:xfrm>
            <a:off x="7872984" y="4780026"/>
            <a:ext cx="950976" cy="102870"/>
          </a:xfrm>
        </p:spPr>
        <p:txBody>
          <a:bodyPr/>
          <a:lstStyle/>
          <a:p>
            <a:fld id="{D626626A-31BC-42D5-8B98-F47D2A66E9E4}" type="slidenum">
              <a:rPr lang="en-US" smtClean="0"/>
              <a:pPr/>
              <a:t>8</a:t>
            </a:fld>
            <a:endParaRPr lang="en-US" dirty="0"/>
          </a:p>
        </p:txBody>
      </p:sp>
      <p:sp>
        <p:nvSpPr>
          <p:cNvPr id="2" name="Date Placeholder 1"/>
          <p:cNvSpPr>
            <a:spLocks noGrp="1"/>
          </p:cNvSpPr>
          <p:nvPr>
            <p:ph type="dt" sz="half" idx="4294967295"/>
          </p:nvPr>
        </p:nvSpPr>
        <p:spPr>
          <a:xfrm>
            <a:off x="918208" y="4781550"/>
            <a:ext cx="2114552" cy="102965"/>
          </a:xfrm>
        </p:spPr>
        <p:txBody>
          <a:bodyPr/>
          <a:lstStyle/>
          <a:p>
            <a:fld id="{543E4411-A9DC-42EE-86D7-16146E6248A1}" type="datetime4">
              <a:rPr lang="en-US" smtClean="0"/>
              <a:t>October 5, 2017</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B PPT template_16x9_021815">
  <a:themeElements>
    <a:clrScheme name="PB 2">
      <a:dk1>
        <a:sysClr val="windowText" lastClr="000000"/>
      </a:dk1>
      <a:lt1>
        <a:sysClr val="window" lastClr="FFFFFF"/>
      </a:lt1>
      <a:dk2>
        <a:srgbClr val="000000"/>
      </a:dk2>
      <a:lt2>
        <a:srgbClr val="FFFFFF"/>
      </a:lt2>
      <a:accent1>
        <a:srgbClr val="0082D5"/>
      </a:accent1>
      <a:accent2>
        <a:srgbClr val="3E53A4"/>
      </a:accent2>
      <a:accent3>
        <a:srgbClr val="CF0989"/>
      </a:accent3>
      <a:accent4>
        <a:srgbClr val="4E4E4E"/>
      </a:accent4>
      <a:accent5>
        <a:srgbClr val="9B9B9B"/>
      </a:accent5>
      <a:accent6>
        <a:srgbClr val="C0C0C0"/>
      </a:accent6>
      <a:hlink>
        <a:srgbClr val="A03F9B"/>
      </a:hlink>
      <a:folHlink>
        <a:srgbClr val="72BF4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PB 2">
      <a:dk1>
        <a:sysClr val="windowText" lastClr="000000"/>
      </a:dk1>
      <a:lt1>
        <a:sysClr val="window" lastClr="FFFFFF"/>
      </a:lt1>
      <a:dk2>
        <a:srgbClr val="000000"/>
      </a:dk2>
      <a:lt2>
        <a:srgbClr val="FFFFFF"/>
      </a:lt2>
      <a:accent1>
        <a:srgbClr val="0082D5"/>
      </a:accent1>
      <a:accent2>
        <a:srgbClr val="3E53A4"/>
      </a:accent2>
      <a:accent3>
        <a:srgbClr val="CF0989"/>
      </a:accent3>
      <a:accent4>
        <a:srgbClr val="4E4E4E"/>
      </a:accent4>
      <a:accent5>
        <a:srgbClr val="9B9B9B"/>
      </a:accent5>
      <a:accent6>
        <a:srgbClr val="C0C0C0"/>
      </a:accent6>
      <a:hlink>
        <a:srgbClr val="A03F9B"/>
      </a:hlink>
      <a:folHlink>
        <a:srgbClr val="72BF4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B 2">
      <a:dk1>
        <a:sysClr val="windowText" lastClr="000000"/>
      </a:dk1>
      <a:lt1>
        <a:sysClr val="window" lastClr="FFFFFF"/>
      </a:lt1>
      <a:dk2>
        <a:srgbClr val="000000"/>
      </a:dk2>
      <a:lt2>
        <a:srgbClr val="FFFFFF"/>
      </a:lt2>
      <a:accent1>
        <a:srgbClr val="0082D5"/>
      </a:accent1>
      <a:accent2>
        <a:srgbClr val="3E53A4"/>
      </a:accent2>
      <a:accent3>
        <a:srgbClr val="CF0989"/>
      </a:accent3>
      <a:accent4>
        <a:srgbClr val="4E4E4E"/>
      </a:accent4>
      <a:accent5>
        <a:srgbClr val="9B9B9B"/>
      </a:accent5>
      <a:accent6>
        <a:srgbClr val="C0C0C0"/>
      </a:accent6>
      <a:hlink>
        <a:srgbClr val="A03F9B"/>
      </a:hlink>
      <a:folHlink>
        <a:srgbClr val="72BF4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02F4BBA333F342B52ADDDC8EE0865F" ma:contentTypeVersion="2" ma:contentTypeDescription="Create a new document." ma:contentTypeScope="" ma:versionID="9411919fb4453ca738c752c4d1ba394a">
  <xsd:schema xmlns:xsd="http://www.w3.org/2001/XMLSchema" xmlns:xs="http://www.w3.org/2001/XMLSchema" xmlns:p="http://schemas.microsoft.com/office/2006/metadata/properties" xmlns:ns3="83415826-e19f-4c90-aa94-50b4a2d114e6" targetNamespace="http://schemas.microsoft.com/office/2006/metadata/properties" ma:root="true" ma:fieldsID="bd14250dcd6e2bdbe2fb656de4449053" ns3:_="">
    <xsd:import namespace="83415826-e19f-4c90-aa94-50b4a2d114e6"/>
    <xsd:element name="properties">
      <xsd:complexType>
        <xsd:sequence>
          <xsd:element name="documentManagement">
            <xsd:complexType>
              <xsd:all>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415826-e19f-4c90-aa94-50b4a2d114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44335D-EF53-4353-842F-C04F924094A1}">
  <ds:schemaRefs>
    <ds:schemaRef ds:uri="http://schemas.microsoft.com/sharepoint/v3/contenttype/forms"/>
  </ds:schemaRefs>
</ds:datastoreItem>
</file>

<file path=customXml/itemProps2.xml><?xml version="1.0" encoding="utf-8"?>
<ds:datastoreItem xmlns:ds="http://schemas.openxmlformats.org/officeDocument/2006/customXml" ds:itemID="{8BE80F0F-878C-4CB6-BD1C-11E6431D46BF}">
  <ds:schemaRef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83415826-e19f-4c90-aa94-50b4a2d114e6"/>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59D21E3F-72CD-4334-B228-316FBAC633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415826-e19f-4c90-aa94-50b4a2d114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142</TotalTime>
  <Words>203</Words>
  <Application>Microsoft Office PowerPoint</Application>
  <PresentationFormat>On-screen Show (16:9)</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PB PPT template_16x9_021815</vt:lpstr>
      <vt:lpstr>Targeted Marketing to Nearby Customers</vt:lpstr>
      <vt:lpstr>User Persona</vt:lpstr>
      <vt:lpstr>Use Case</vt:lpstr>
      <vt:lpstr>Tech Stack</vt:lpstr>
      <vt:lpstr>App Flow</vt:lpstr>
      <vt:lpstr>App Flow</vt:lpstr>
      <vt:lpstr>App Flow</vt:lpstr>
      <vt:lpstr>Thank you</vt:lpstr>
    </vt:vector>
  </TitlesOfParts>
  <Company>Pitney Bowes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Download the new powerpoint template (16:9)</dc:title>
  <dc:creator>Stephanie Cray</dc:creator>
  <cp:lastModifiedBy>Sumit Arora</cp:lastModifiedBy>
  <cp:revision>30</cp:revision>
  <cp:lastPrinted>2015-01-26T17:10:07Z</cp:lastPrinted>
  <dcterms:created xsi:type="dcterms:W3CDTF">2015-03-26T19:37:06Z</dcterms:created>
  <dcterms:modified xsi:type="dcterms:W3CDTF">2017-10-05T06:41:58Z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reezeDocumentCategory">
    <vt:lpwstr/>
  </property>
  <property fmtid="{D5CDD505-2E9C-101B-9397-08002B2CF9AE}" pid="3" name="RIM">
    <vt:lpwstr>483;#Informational and Unofficial Records|edd17611-37ab-4c18-83c8-9fcd8354849e</vt:lpwstr>
  </property>
  <property fmtid="{D5CDD505-2E9C-101B-9397-08002B2CF9AE}" pid="4" name="Resource Topic">
    <vt:lpwstr>294;#Brand|2b99e0b5-917f-4ea2-a3a2-024dacf75c80</vt:lpwstr>
  </property>
  <property fmtid="{D5CDD505-2E9C-101B-9397-08002B2CF9AE}" pid="5" name="Authored Language">
    <vt:lpwstr>7;#English (United States)|2e021899-e0bc-47ce-b81b-a3a98c8c69e7</vt:lpwstr>
  </property>
  <property fmtid="{D5CDD505-2E9C-101B-9397-08002B2CF9AE}" pid="6" name="Resource Location">
    <vt:lpwstr>6;#Global|a92d9cc1-3c3d-48ae-bfa1-23c93e280a75</vt:lpwstr>
  </property>
  <property fmtid="{D5CDD505-2E9C-101B-9397-08002B2CF9AE}" pid="7" name="Resource Name">
    <vt:lpwstr>68;#Brand|fb6ba307-5a74-44d1-a836-5e2431ddaefc</vt:lpwstr>
  </property>
  <property fmtid="{D5CDD505-2E9C-101B-9397-08002B2CF9AE}" pid="8" name="ContentTypeId">
    <vt:lpwstr>0x0101001402F4BBA333F342B52ADDDC8EE0865F</vt:lpwstr>
  </property>
</Properties>
</file>