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533400"/>
          <a:ext cx="8153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2667000"/>
                <a:gridCol w="2743200"/>
              </a:tblGrid>
              <a:tr h="381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Pilot study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(Clustering, Sequential patterns)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data study 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(MSR, PROMISE)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Classroom study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(Process discovery)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Quantitative in nature.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Mixed research.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Mixed, but more Qualitative research.</a:t>
                      </a:r>
                      <a:endParaRPr lang="en-US" sz="1800" dirty="0" smtClean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Goals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Testing Trajectory performance by validating</a:t>
                      </a:r>
                      <a:r>
                        <a:rPr lang="en-US" sz="1100" baseline="0" dirty="0" smtClean="0"/>
                        <a:t> pre-constructed theories (hypotheses and </a:t>
                      </a:r>
                      <a:r>
                        <a:rPr lang="en-US" sz="1100" baseline="0" dirty="0" err="1" smtClean="0"/>
                        <a:t>phenomenas</a:t>
                      </a:r>
                      <a:r>
                        <a:rPr lang="en-US" sz="1100" baseline="0" dirty="0" smtClean="0"/>
                        <a:t>) </a:t>
                      </a:r>
                    </a:p>
                    <a:p>
                      <a:r>
                        <a:rPr lang="en-US" sz="1100" baseline="0" dirty="0" smtClean="0"/>
                        <a:t>2) Discovering boundaries of the Trajectory methods applicability.</a:t>
                      </a:r>
                      <a:br>
                        <a:rPr lang="en-US" sz="1100" baseline="0" dirty="0" smtClean="0"/>
                      </a:b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Quantitative validation of the </a:t>
                      </a:r>
                      <a:r>
                        <a:rPr lang="en-US" sz="1100" baseline="0" dirty="0" smtClean="0"/>
                        <a:t>Trajectory methods through the comparison of measured performance with other techniques</a:t>
                      </a:r>
                    </a:p>
                    <a:p>
                      <a:r>
                        <a:rPr lang="en-US" sz="1100" baseline="0" dirty="0" smtClean="0"/>
                        <a:t>2) Qualitative validation of unsupervised data mining results through the peer-discussions /publications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Quantitative validation of the ability of </a:t>
                      </a:r>
                      <a:r>
                        <a:rPr lang="en-US" sz="1100" baseline="0" dirty="0" smtClean="0"/>
                        <a:t>Trajectory methods to perform discovery of recurrent behavioral patterns from software process.</a:t>
                      </a:r>
                    </a:p>
                    <a:p>
                      <a:r>
                        <a:rPr lang="en-US" sz="1100" baseline="0" dirty="0" smtClean="0"/>
                        <a:t>2) Qualitative validation of discovered behaviors through interviewing test subjects.</a:t>
                      </a:r>
                      <a:endParaRPr lang="en-US" sz="1100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Provides precise numerical data.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precise numerical results as well as meaningful description of observed phenomena.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Provides precise numerical results as well as qualitative insights into observed phenomena.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Testing and validating Trajectory performance through observing well-known phenomena.</a:t>
                      </a:r>
                    </a:p>
                    <a:p>
                      <a:r>
                        <a:rPr lang="en-US" sz="1100" dirty="0" smtClean="0"/>
                        <a:t>Discovering unforeseen applications of Trajectory.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“Triangulation” of the Trajectory among other approaches.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Useful</a:t>
                      </a:r>
                      <a:r>
                        <a:rPr lang="en-US" sz="1100" baseline="0" dirty="0" smtClean="0"/>
                        <a:t> for obtaining data which may be used in the quantitative predictions.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Will</a:t>
                      </a:r>
                      <a:r>
                        <a:rPr lang="en-US" sz="1100" baseline="0" dirty="0" smtClean="0"/>
                        <a:t> evaluate Trajectory ability to scale over vast amount of data.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Will assess the ability of approach to perform proposed functions.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Will lead to improvements of our software process knowledge.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Weaknesses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Experiments are pre-designed and might not reflect underlying phenomena</a:t>
                      </a:r>
                      <a:r>
                        <a:rPr lang="en-US" sz="1100" baseline="0" dirty="0" smtClean="0"/>
                        <a:t> (more focused on the testing and confirmation rather than generative process)</a:t>
                      </a: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Will not explore a full potential of Trajectory due to the limited</a:t>
                      </a:r>
                      <a:r>
                        <a:rPr lang="en-US" sz="1100" baseline="0" dirty="0" smtClean="0"/>
                        <a:t> information enclosed within SCM audit trail.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Knowledge</a:t>
                      </a:r>
                      <a:r>
                        <a:rPr lang="en-US" sz="1100" baseline="0" dirty="0" smtClean="0"/>
                        <a:t> produced from individual observations might be not generalized to others and will have low credibility.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Captured processes can be biased by my knowledge.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202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 V. Senin</dc:creator>
  <cp:lastModifiedBy>Pavel V. Senin</cp:lastModifiedBy>
  <cp:revision>8</cp:revision>
  <dcterms:created xsi:type="dcterms:W3CDTF">2009-08-04T15:44:25Z</dcterms:created>
  <dcterms:modified xsi:type="dcterms:W3CDTF">2009-08-05T12:01:15Z</dcterms:modified>
</cp:coreProperties>
</file>