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500" autoAdjust="0"/>
  </p:normalViewPr>
  <p:slideViewPr>
    <p:cSldViewPr>
      <p:cViewPr varScale="1">
        <p:scale>
          <a:sx n="69" d="100"/>
          <a:sy n="69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423BE-21A9-48A4-AE2B-147283D267B4}" type="datetimeFigureOut">
              <a:rPr lang="en-US" smtClean="0"/>
              <a:t>8/15/2009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10EB-8D4F-4317-BFBE-9E882E3FC3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nessjournal.com/habit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>
                <a:hlinkClick r:id="rId3"/>
              </a:rPr>
              <a:t>People</a:t>
            </a:r>
            <a:r>
              <a:rPr lang="en-US" b="1" dirty="0" smtClean="0">
                <a:hlinkClick r:id="rId3"/>
              </a:rPr>
              <a:t> Are </a:t>
            </a:r>
            <a:r>
              <a:rPr lang="en-US" b="1" i="1" dirty="0" smtClean="0">
                <a:hlinkClick r:id="rId3"/>
              </a:rPr>
              <a:t>Creatures of Habit</a:t>
            </a:r>
            <a:r>
              <a:rPr lang="en-US" b="1" i="1" dirty="0" smtClean="0"/>
              <a:t>?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Programming habits -&gt;</a:t>
            </a:r>
            <a:r>
              <a:rPr lang="en-US" baseline="0" dirty="0" smtClean="0"/>
              <a:t> </a:t>
            </a:r>
            <a:r>
              <a:rPr lang="en-US" dirty="0" smtClean="0"/>
              <a:t>Real</a:t>
            </a:r>
            <a:r>
              <a:rPr lang="en-US" baseline="0" dirty="0" smtClean="0"/>
              <a:t> life habits. </a:t>
            </a:r>
          </a:p>
          <a:p>
            <a:r>
              <a:rPr lang="en-US" baseline="0" dirty="0" smtClean="0"/>
              <a:t>“Google everything”</a:t>
            </a:r>
          </a:p>
          <a:p>
            <a:r>
              <a:rPr lang="en-US" baseline="0" dirty="0" smtClean="0"/>
              <a:t>“256 is a nice, round number”</a:t>
            </a:r>
          </a:p>
          <a:p>
            <a:r>
              <a:rPr lang="en-US" baseline="0" dirty="0" smtClean="0"/>
              <a:t>“Whatever default is”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="1" baseline="0" dirty="0" smtClean="0"/>
              <a:t>Recurrent behaviors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10EB-8D4F-4317-BFBE-9E882E3FC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I’m talking about my</a:t>
            </a:r>
            <a:r>
              <a:rPr lang="en-US" baseline="0" dirty="0" smtClean="0"/>
              <a:t> progress in short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 switching to metrics</a:t>
            </a:r>
          </a:p>
          <a:p>
            <a:r>
              <a:rPr lang="en-US" dirty="0" smtClean="0"/>
              <a:t>Hackystat v.7 Telemetry Streams – visual comparison, eyeballing</a:t>
            </a:r>
          </a:p>
          <a:p>
            <a:r>
              <a:rPr lang="en-US" dirty="0" smtClean="0"/>
              <a:t>Discrete</a:t>
            </a:r>
            <a:r>
              <a:rPr lang="en-US" baseline="0" dirty="0" smtClean="0"/>
              <a:t> Fourier Transform – spectral decomposition, first coefficients + Euclidean distance</a:t>
            </a:r>
          </a:p>
          <a:p>
            <a:r>
              <a:rPr lang="en-US" baseline="0" dirty="0" smtClean="0"/>
              <a:t>3D ,“Trajectory” visualization… - Euclidean distance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Euclidean distance doesn’t work…</a:t>
            </a:r>
          </a:p>
          <a:p>
            <a:r>
              <a:rPr lang="en-US" b="1" baseline="0" dirty="0" smtClean="0"/>
              <a:t>I will add a slide explaining why, need to run R and make plots, etc…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10EB-8D4F-4317-BFBE-9E882E3FC34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Euclidean distance doesn’t work</a:t>
            </a:r>
          </a:p>
          <a:p>
            <a:endParaRPr lang="en-US" dirty="0" smtClean="0"/>
          </a:p>
          <a:p>
            <a:r>
              <a:rPr lang="en-US" dirty="0" smtClean="0"/>
              <a:t>We need flexible</a:t>
            </a:r>
            <a:r>
              <a:rPr lang="en-US" baseline="0" dirty="0" smtClean="0"/>
              <a:t> metrics like DTW, or LCS +Euclidean, or LCS + DTW, or maybe index with sliding window and than process with LCS+DTW?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Will make explanation slide too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10EB-8D4F-4317-BFBE-9E882E3FC34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winner here is SAX.</a:t>
            </a:r>
          </a:p>
          <a:p>
            <a:endParaRPr lang="en-US" dirty="0" smtClean="0"/>
          </a:p>
          <a:p>
            <a:r>
              <a:rPr lang="en-US" dirty="0" smtClean="0"/>
              <a:t>Time</a:t>
            </a:r>
            <a:r>
              <a:rPr lang="en-US" baseline="0" dirty="0" smtClean="0"/>
              <a:t> series -&gt; PAA -&gt; SAX -&gt; String!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Lower bounding of distance, need clarifying slide too I guess.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10EB-8D4F-4317-BFBE-9E882E3FC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DBAF-59A8-4D8C-A34E-744375D5319C}" type="datetimeFigureOut">
              <a:rPr lang="en-US" smtClean="0"/>
              <a:t>8/14/2009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16C0-0A8D-47ED-B5B5-BB07E643E6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Software Trajectory  Analysis: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an empirically based method for automated software process discovery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Pavel Senin</a:t>
            </a:r>
          </a:p>
          <a:p>
            <a:r>
              <a:rPr lang="en-US" sz="2500" dirty="0"/>
              <a:t>Collaborative Software Development Laboratory</a:t>
            </a:r>
          </a:p>
          <a:p>
            <a:r>
              <a:rPr lang="en-US" sz="2500" dirty="0"/>
              <a:t>Department of Information and Computer Sciences</a:t>
            </a:r>
          </a:p>
          <a:p>
            <a:r>
              <a:rPr lang="en-US" sz="2500" dirty="0"/>
              <a:t>University of Hawaii</a:t>
            </a:r>
          </a:p>
          <a:p>
            <a:r>
              <a:rPr lang="en-US" sz="2500" dirty="0"/>
              <a:t>senin@hawaii.edu</a:t>
            </a:r>
          </a:p>
          <a:p>
            <a:endParaRPr lang="en-US" i="1" dirty="0" smtClean="0"/>
          </a:p>
          <a:p>
            <a:r>
              <a:rPr lang="en-US" sz="3400" i="1" dirty="0" smtClean="0"/>
              <a:t>Committee: </a:t>
            </a:r>
            <a:r>
              <a:rPr lang="en-US" sz="3400" dirty="0" smtClean="0"/>
              <a:t>Philip </a:t>
            </a:r>
            <a:r>
              <a:rPr lang="en-US" sz="3400" dirty="0"/>
              <a:t>M. </a:t>
            </a:r>
            <a:r>
              <a:rPr lang="en-US" sz="3400" dirty="0" smtClean="0"/>
              <a:t>Johnson (Chair), </a:t>
            </a:r>
            <a:r>
              <a:rPr lang="en-US" sz="3400" dirty="0" err="1" smtClean="0"/>
              <a:t>Kyungim</a:t>
            </a:r>
            <a:r>
              <a:rPr lang="en-US" sz="3400" dirty="0" smtClean="0"/>
              <a:t> </a:t>
            </a:r>
            <a:r>
              <a:rPr lang="en-US" sz="3400" dirty="0" err="1" smtClean="0"/>
              <a:t>Baek</a:t>
            </a:r>
            <a:r>
              <a:rPr lang="en-US" sz="3400" dirty="0" smtClean="0"/>
              <a:t>, </a:t>
            </a:r>
            <a:r>
              <a:rPr lang="en-US" sz="3400" dirty="0" err="1" smtClean="0"/>
              <a:t>Guylaine</a:t>
            </a:r>
            <a:r>
              <a:rPr lang="en-US" sz="3400" dirty="0" smtClean="0"/>
              <a:t> Poisson, Henri Casanova, Daniel </a:t>
            </a:r>
            <a:r>
              <a:rPr lang="en-US" sz="3400" dirty="0"/>
              <a:t>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29" y="152400"/>
            <a:ext cx="7564079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52875"/>
            <a:ext cx="714375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048000"/>
            <a:ext cx="3011672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1981200"/>
            <a:ext cx="2133600" cy="966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4724400"/>
            <a:ext cx="7288213" cy="855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1" y="5715000"/>
            <a:ext cx="6477000" cy="727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93" y="914400"/>
            <a:ext cx="3971108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4217309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5" descr="New 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711" y="2971800"/>
            <a:ext cx="4332248" cy="36576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1999"/>
            <a:ext cx="2930044" cy="2057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Capturing habits in telemetry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4268" y="1143000"/>
            <a:ext cx="42079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“Flexible” 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43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Dynamic Time Warping, DTW</a:t>
            </a:r>
          </a:p>
          <a:p>
            <a:pPr algn="r"/>
            <a:r>
              <a:rPr lang="en-US" i="1" dirty="0" smtClean="0"/>
              <a:t>(</a:t>
            </a:r>
            <a:r>
              <a:rPr lang="en-US" i="1" dirty="0" err="1" smtClean="0"/>
              <a:t>Sakoe</a:t>
            </a:r>
            <a:r>
              <a:rPr lang="en-US" i="1" dirty="0" smtClean="0"/>
              <a:t>, H. and Chiba, S., 1978)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05000"/>
            <a:ext cx="3657600" cy="84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3048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Longest common subsequence, LCS</a:t>
            </a:r>
          </a:p>
          <a:p>
            <a:pPr algn="r"/>
            <a:r>
              <a:rPr lang="en-US" i="1" dirty="0" smtClean="0"/>
              <a:t>(</a:t>
            </a:r>
            <a:r>
              <a:rPr lang="en-US" i="1" dirty="0" smtClean="0"/>
              <a:t>David Maier, 1978</a:t>
            </a:r>
            <a:r>
              <a:rPr lang="en-US" i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12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indexing</a:t>
            </a:r>
            <a:endParaRPr lang="en-US" b="1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810000"/>
            <a:ext cx="39631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3400" y="525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Sliding window + L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DTW or LCS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Symbolic Aggregate </a:t>
            </a:r>
            <a:r>
              <a:rPr lang="en-US" sz="3600" dirty="0" err="1" smtClean="0"/>
              <a:t>approXimation</a:t>
            </a:r>
            <a:r>
              <a:rPr lang="en-US" sz="3600" dirty="0" smtClean="0"/>
              <a:t>, SAX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1524001"/>
            <a:ext cx="3962400" cy="171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657600"/>
            <a:ext cx="7977188" cy="22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562600" y="2057400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baabccbc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8200" y="2133600"/>
            <a:ext cx="685800" cy="685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&amp; Time series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277</Words>
  <Application>Microsoft Office PowerPoint</Application>
  <PresentationFormat>On-screen Show (4:3)</PresentationFormat>
  <Paragraphs>56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 Trajectory  Analysis: an empirically based method for automated software process discovery</vt:lpstr>
      <vt:lpstr>Slide 2</vt:lpstr>
      <vt:lpstr>Capturing habits in telemetry</vt:lpstr>
      <vt:lpstr>“Flexible” metrics</vt:lpstr>
      <vt:lpstr>Symbolic Aggregate approXimation, SAX</vt:lpstr>
      <vt:lpstr>SAX &amp; Time series indexing</vt:lpstr>
      <vt:lpstr>Clustering</vt:lpstr>
      <vt:lpstr>Sequential pattern</vt:lpstr>
      <vt:lpstr>Software process discovery</vt:lpstr>
      <vt:lpstr>Software process discovery</vt:lpstr>
      <vt:lpstr>Slide 11</vt:lpstr>
    </vt:vector>
  </TitlesOfParts>
  <Company>LANL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Trajectory  Analysis: an empirically based method for automated software process discovery</dc:title>
  <dc:creator>Pavel V. Senin</dc:creator>
  <cp:lastModifiedBy>Pavel V. Senin</cp:lastModifiedBy>
  <cp:revision>10</cp:revision>
  <dcterms:created xsi:type="dcterms:W3CDTF">2009-08-14T22:33:37Z</dcterms:created>
  <dcterms:modified xsi:type="dcterms:W3CDTF">2009-08-16T04:26:43Z</dcterms:modified>
</cp:coreProperties>
</file>