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ED75A-4597-7547-A81D-876EB91A9385}" type="doc">
      <dgm:prSet loTypeId="urn:microsoft.com/office/officeart/2005/8/layout/process1" loCatId="" qsTypeId="urn:microsoft.com/office/officeart/2005/8/quickstyle/simple3" qsCatId="simple" csTypeId="urn:microsoft.com/office/officeart/2005/8/colors/accent0_1" csCatId="mainScheme" phldr="1"/>
      <dgm:spPr/>
    </dgm:pt>
    <dgm:pt modelId="{93C87082-C978-9148-AC5F-1CD37A05623E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1" smtClean="0"/>
            <a:t>Step 1:</a:t>
          </a:r>
        </a:p>
        <a:p>
          <a:r>
            <a:rPr lang="en-US" sz="2000" b="1" smtClean="0"/>
            <a:t>Plan Assessment</a:t>
          </a:r>
          <a:endParaRPr lang="en-US" sz="2000" b="1" dirty="0"/>
        </a:p>
      </dgm:t>
    </dgm:pt>
    <dgm:pt modelId="{C3CCF1D3-656A-0C43-9677-F6F6B41DF11D}" type="parTrans" cxnId="{AF4F0A1D-6187-F544-862B-6440ED457216}">
      <dgm:prSet/>
      <dgm:spPr/>
      <dgm:t>
        <a:bodyPr/>
        <a:lstStyle/>
        <a:p>
          <a:endParaRPr lang="en-US" sz="2000"/>
        </a:p>
      </dgm:t>
    </dgm:pt>
    <dgm:pt modelId="{F0D1D0C7-A2BB-0147-BFC6-994C6928EE58}" type="sibTrans" cxnId="{AF4F0A1D-6187-F544-862B-6440ED457216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600"/>
        </a:p>
      </dgm:t>
    </dgm:pt>
    <dgm:pt modelId="{0DD03C4E-039B-F64F-A5ED-9F3F6C37F389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1" smtClean="0"/>
            <a:t>Step 2:</a:t>
          </a:r>
        </a:p>
        <a:p>
          <a:r>
            <a:rPr lang="en-US" sz="2000" b="1" smtClean="0"/>
            <a:t>Gather Data</a:t>
          </a:r>
          <a:endParaRPr lang="en-US" sz="2000" b="1" dirty="0"/>
        </a:p>
      </dgm:t>
    </dgm:pt>
    <dgm:pt modelId="{7DC0B663-30F5-864E-950D-136D5196E720}" type="parTrans" cxnId="{A5B2A051-1517-2446-AD20-D4988116B4A4}">
      <dgm:prSet/>
      <dgm:spPr/>
      <dgm:t>
        <a:bodyPr/>
        <a:lstStyle/>
        <a:p>
          <a:endParaRPr lang="en-US" sz="2000"/>
        </a:p>
      </dgm:t>
    </dgm:pt>
    <dgm:pt modelId="{D7320DBF-F352-1F4C-B7B4-F3D3370FC5C2}" type="sibTrans" cxnId="{A5B2A051-1517-2446-AD20-D4988116B4A4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600"/>
        </a:p>
      </dgm:t>
    </dgm:pt>
    <dgm:pt modelId="{CED37743-4581-BE41-9E7F-365CD0AC71A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smtClean="0"/>
            <a:t>identify stakeholders</a:t>
          </a:r>
          <a:endParaRPr lang="en-US" sz="1600" dirty="0"/>
        </a:p>
      </dgm:t>
    </dgm:pt>
    <dgm:pt modelId="{8032F10C-D597-A94A-A18F-93F1DC121FB7}" type="parTrans" cxnId="{9C3F986B-4185-E745-ACF3-066D49E15D05}">
      <dgm:prSet/>
      <dgm:spPr/>
      <dgm:t>
        <a:bodyPr/>
        <a:lstStyle/>
        <a:p>
          <a:endParaRPr lang="en-US" sz="2000"/>
        </a:p>
      </dgm:t>
    </dgm:pt>
    <dgm:pt modelId="{270C84AB-EA64-CD43-8BA0-2115A2CF5FC8}" type="sibTrans" cxnId="{9C3F986B-4185-E745-ACF3-066D49E15D05}">
      <dgm:prSet/>
      <dgm:spPr/>
      <dgm:t>
        <a:bodyPr/>
        <a:lstStyle/>
        <a:p>
          <a:endParaRPr lang="en-US" sz="2000"/>
        </a:p>
      </dgm:t>
    </dgm:pt>
    <dgm:pt modelId="{FE6E6F60-E623-C940-A32A-2CABC9C9332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determine approaches</a:t>
          </a:r>
          <a:endParaRPr lang="en-US" sz="1600" dirty="0"/>
        </a:p>
      </dgm:t>
    </dgm:pt>
    <dgm:pt modelId="{1B8CAEB7-7EBD-484A-B544-1BC16B248341}" type="parTrans" cxnId="{4026129B-65D8-0E49-B09C-7A7D3F0AB60E}">
      <dgm:prSet/>
      <dgm:spPr/>
      <dgm:t>
        <a:bodyPr/>
        <a:lstStyle/>
        <a:p>
          <a:endParaRPr lang="en-US" sz="2000"/>
        </a:p>
      </dgm:t>
    </dgm:pt>
    <dgm:pt modelId="{0A236FCC-6A2E-DD44-89FD-A8E278526B84}" type="sibTrans" cxnId="{4026129B-65D8-0E49-B09C-7A7D3F0AB60E}">
      <dgm:prSet/>
      <dgm:spPr/>
      <dgm:t>
        <a:bodyPr/>
        <a:lstStyle/>
        <a:p>
          <a:endParaRPr lang="en-US" sz="2000"/>
        </a:p>
      </dgm:t>
    </dgm:pt>
    <dgm:pt modelId="{F70C00D6-A907-054F-8C16-E1E2082C694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create schedule</a:t>
          </a:r>
          <a:endParaRPr lang="en-US" sz="1600" dirty="0"/>
        </a:p>
      </dgm:t>
    </dgm:pt>
    <dgm:pt modelId="{6672C9BA-4ABF-3843-BA1F-B864DC9A6D93}" type="parTrans" cxnId="{2134B228-A7CE-F344-8906-3BAE070EFF30}">
      <dgm:prSet/>
      <dgm:spPr/>
      <dgm:t>
        <a:bodyPr/>
        <a:lstStyle/>
        <a:p>
          <a:endParaRPr lang="en-US" sz="2000"/>
        </a:p>
      </dgm:t>
    </dgm:pt>
    <dgm:pt modelId="{9E23234D-FB00-8A47-844D-D084A286CAA0}" type="sibTrans" cxnId="{2134B228-A7CE-F344-8906-3BAE070EFF30}">
      <dgm:prSet/>
      <dgm:spPr/>
      <dgm:t>
        <a:bodyPr/>
        <a:lstStyle/>
        <a:p>
          <a:endParaRPr lang="en-US" sz="2000"/>
        </a:p>
      </dgm:t>
    </dgm:pt>
    <dgm:pt modelId="{91F8FE84-1337-4047-A5E3-08B4DFB281D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carry out assessment</a:t>
          </a:r>
          <a:endParaRPr lang="en-US" sz="1600" dirty="0"/>
        </a:p>
      </dgm:t>
    </dgm:pt>
    <dgm:pt modelId="{626289C5-4886-3243-A342-17D743D5C46C}" type="parTrans" cxnId="{65204D35-891D-914C-9BA1-9BD6F28C4273}">
      <dgm:prSet/>
      <dgm:spPr/>
      <dgm:t>
        <a:bodyPr/>
        <a:lstStyle/>
        <a:p>
          <a:endParaRPr lang="en-US" sz="2000"/>
        </a:p>
      </dgm:t>
    </dgm:pt>
    <dgm:pt modelId="{4A905B6B-9517-2A4D-9FBC-8E621C743D8C}" type="sibTrans" cxnId="{65204D35-891D-914C-9BA1-9BD6F28C4273}">
      <dgm:prSet/>
      <dgm:spPr/>
      <dgm:t>
        <a:bodyPr/>
        <a:lstStyle/>
        <a:p>
          <a:endParaRPr lang="en-US" sz="2000"/>
        </a:p>
      </dgm:t>
    </dgm:pt>
    <dgm:pt modelId="{0FB0D1E4-A711-D042-AF27-6C6C1723D09A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record data</a:t>
          </a:r>
          <a:endParaRPr lang="en-US" sz="1600" dirty="0"/>
        </a:p>
      </dgm:t>
    </dgm:pt>
    <dgm:pt modelId="{8479D09D-6E78-AD48-B116-A603AD3AE04A}" type="parTrans" cxnId="{7438EBE9-3D3C-AA42-86EC-46C72A9CA1CF}">
      <dgm:prSet/>
      <dgm:spPr/>
      <dgm:t>
        <a:bodyPr/>
        <a:lstStyle/>
        <a:p>
          <a:endParaRPr lang="en-US" sz="2000"/>
        </a:p>
      </dgm:t>
    </dgm:pt>
    <dgm:pt modelId="{3E1D1872-EA92-C149-A627-9372147C8564}" type="sibTrans" cxnId="{7438EBE9-3D3C-AA42-86EC-46C72A9CA1CF}">
      <dgm:prSet/>
      <dgm:spPr/>
      <dgm:t>
        <a:bodyPr/>
        <a:lstStyle/>
        <a:p>
          <a:endParaRPr lang="en-US" sz="2000"/>
        </a:p>
      </dgm:t>
    </dgm:pt>
    <dgm:pt modelId="{FE73098B-EADD-FE4C-B2CC-65F225D7E36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obtain log data</a:t>
          </a:r>
          <a:endParaRPr lang="en-US" sz="1600" dirty="0"/>
        </a:p>
      </dgm:t>
    </dgm:pt>
    <dgm:pt modelId="{6A825C6D-0D4C-F444-AEA0-8411C990F9EC}" type="parTrans" cxnId="{1FCA0FFF-BF68-944A-89F0-2AC02A40C70D}">
      <dgm:prSet/>
      <dgm:spPr/>
      <dgm:t>
        <a:bodyPr/>
        <a:lstStyle/>
        <a:p>
          <a:endParaRPr lang="en-US" sz="2000"/>
        </a:p>
      </dgm:t>
    </dgm:pt>
    <dgm:pt modelId="{A8BFF42F-253D-214B-9A0B-3A44C8EFA4B4}" type="sibTrans" cxnId="{1FCA0FFF-BF68-944A-89F0-2AC02A40C70D}">
      <dgm:prSet/>
      <dgm:spPr/>
      <dgm:t>
        <a:bodyPr/>
        <a:lstStyle/>
        <a:p>
          <a:endParaRPr lang="en-US" sz="2000"/>
        </a:p>
      </dgm:t>
    </dgm:pt>
    <dgm:pt modelId="{883288A5-2754-9145-A9D5-F9D0BA03BE8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1" smtClean="0"/>
            <a:t>Step 3:</a:t>
          </a:r>
        </a:p>
        <a:p>
          <a:r>
            <a:rPr lang="en-US" sz="2000" b="1" smtClean="0"/>
            <a:t>Produce Report</a:t>
          </a:r>
          <a:endParaRPr lang="en-US" sz="2000" b="1" dirty="0"/>
        </a:p>
      </dgm:t>
    </dgm:pt>
    <dgm:pt modelId="{CDB48D88-0647-234B-A4B4-A111DD550A52}" type="parTrans" cxnId="{7909A808-5F2A-E548-9B51-37CE7E43088B}">
      <dgm:prSet/>
      <dgm:spPr/>
      <dgm:t>
        <a:bodyPr/>
        <a:lstStyle/>
        <a:p>
          <a:endParaRPr lang="en-US" sz="2000"/>
        </a:p>
      </dgm:t>
    </dgm:pt>
    <dgm:pt modelId="{5BCD6B2B-64FC-2B4F-9588-066D497AC585}" type="sibTrans" cxnId="{7909A808-5F2A-E548-9B51-37CE7E43088B}">
      <dgm:prSet/>
      <dgm:spPr/>
      <dgm:t>
        <a:bodyPr/>
        <a:lstStyle/>
        <a:p>
          <a:endParaRPr lang="en-US" sz="2000"/>
        </a:p>
      </dgm:t>
    </dgm:pt>
    <dgm:pt modelId="{4A4299AF-7CA0-6241-AFB2-6E4E39DDF3CA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analyze data</a:t>
          </a:r>
          <a:endParaRPr lang="en-US" sz="1600" dirty="0"/>
        </a:p>
      </dgm:t>
    </dgm:pt>
    <dgm:pt modelId="{AD98EAFB-257B-F945-A564-2FDB6E154162}" type="parTrans" cxnId="{8C636058-BABC-834F-9451-FB1BC3A4E608}">
      <dgm:prSet/>
      <dgm:spPr/>
      <dgm:t>
        <a:bodyPr/>
        <a:lstStyle/>
        <a:p>
          <a:endParaRPr lang="en-US" sz="2000"/>
        </a:p>
      </dgm:t>
    </dgm:pt>
    <dgm:pt modelId="{B149DE2F-C59C-694D-A89A-4D2455C4CEFB}" type="sibTrans" cxnId="{8C636058-BABC-834F-9451-FB1BC3A4E608}">
      <dgm:prSet/>
      <dgm:spPr/>
      <dgm:t>
        <a:bodyPr/>
        <a:lstStyle/>
        <a:p>
          <a:endParaRPr lang="en-US" sz="2000"/>
        </a:p>
      </dgm:t>
    </dgm:pt>
    <dgm:pt modelId="{439C04A7-14DC-B744-9D67-5AC95D70F6E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interpret  strength and weakness</a:t>
          </a:r>
          <a:endParaRPr lang="en-US" sz="1600" dirty="0"/>
        </a:p>
      </dgm:t>
    </dgm:pt>
    <dgm:pt modelId="{290C1CC5-FF66-3146-B1FF-C0DC6B071630}" type="parTrans" cxnId="{CB0A728A-0468-3E41-9B71-37E8D6CC1E65}">
      <dgm:prSet/>
      <dgm:spPr/>
      <dgm:t>
        <a:bodyPr/>
        <a:lstStyle/>
        <a:p>
          <a:endParaRPr lang="en-US" sz="2000"/>
        </a:p>
      </dgm:t>
    </dgm:pt>
    <dgm:pt modelId="{93271C81-211F-8B4E-AA64-A36C14FDF587}" type="sibTrans" cxnId="{CB0A728A-0468-3E41-9B71-37E8D6CC1E65}">
      <dgm:prSet/>
      <dgm:spPr/>
      <dgm:t>
        <a:bodyPr/>
        <a:lstStyle/>
        <a:p>
          <a:endParaRPr lang="en-US" sz="2000"/>
        </a:p>
      </dgm:t>
    </dgm:pt>
    <dgm:pt modelId="{754F7C9A-7746-C740-AC2D-F15CA60FD8E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produce action document</a:t>
          </a:r>
          <a:endParaRPr lang="en-US" sz="1600" dirty="0"/>
        </a:p>
      </dgm:t>
    </dgm:pt>
    <dgm:pt modelId="{E2F1FFE9-4AF4-BA46-9644-14A515C04231}" type="parTrans" cxnId="{D5FD634F-A349-7A4C-AB04-890B3451E2C8}">
      <dgm:prSet/>
      <dgm:spPr/>
      <dgm:t>
        <a:bodyPr/>
        <a:lstStyle/>
        <a:p>
          <a:endParaRPr lang="en-US" sz="2000"/>
        </a:p>
      </dgm:t>
    </dgm:pt>
    <dgm:pt modelId="{6AD537BD-2E31-7847-8542-06C6B93DE77D}" type="sibTrans" cxnId="{D5FD634F-A349-7A4C-AB04-890B3451E2C8}">
      <dgm:prSet/>
      <dgm:spPr/>
      <dgm:t>
        <a:bodyPr/>
        <a:lstStyle/>
        <a:p>
          <a:endParaRPr lang="en-US" sz="2000"/>
        </a:p>
      </dgm:t>
    </dgm:pt>
    <dgm:pt modelId="{5A7C381E-9458-9640-A04F-4B39A5489543}" type="pres">
      <dgm:prSet presAssocID="{EE6ED75A-4597-7547-A81D-876EB91A9385}" presName="Name0" presStyleCnt="0">
        <dgm:presLayoutVars>
          <dgm:dir/>
          <dgm:resizeHandles val="exact"/>
        </dgm:presLayoutVars>
      </dgm:prSet>
      <dgm:spPr/>
    </dgm:pt>
    <dgm:pt modelId="{7C8FAA48-E2B7-094C-88D9-5E5B177809D5}" type="pres">
      <dgm:prSet presAssocID="{93C87082-C978-9148-AC5F-1CD37A05623E}" presName="node" presStyleLbl="node1" presStyleIdx="0" presStyleCnt="3" custScaleX="109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AA329-69D9-EA4D-B7C5-F273B80E5760}" type="pres">
      <dgm:prSet presAssocID="{F0D1D0C7-A2BB-0147-BFC6-994C6928EE5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6A4BBAF-DAB3-8B4E-8F36-B724F02091A9}" type="pres">
      <dgm:prSet presAssocID="{F0D1D0C7-A2BB-0147-BFC6-994C6928EE5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72ED4E5-185A-334D-AF75-4E2C72EDF1D7}" type="pres">
      <dgm:prSet presAssocID="{0DD03C4E-039B-F64F-A5ED-9F3F6C37F3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DF168-A745-F44E-82D0-CD09CC1BCFF2}" type="pres">
      <dgm:prSet presAssocID="{D7320DBF-F352-1F4C-B7B4-F3D3370FC5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180A515-E02D-5C43-AA6D-DB8702B27852}" type="pres">
      <dgm:prSet presAssocID="{D7320DBF-F352-1F4C-B7B4-F3D3370FC5C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0A3E86-DC86-6040-993A-2C3164EBD86A}" type="pres">
      <dgm:prSet presAssocID="{883288A5-2754-9145-A9D5-F9D0BA03BE8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F0A1D-6187-F544-862B-6440ED457216}" srcId="{EE6ED75A-4597-7547-A81D-876EB91A9385}" destId="{93C87082-C978-9148-AC5F-1CD37A05623E}" srcOrd="0" destOrd="0" parTransId="{C3CCF1D3-656A-0C43-9677-F6F6B41DF11D}" sibTransId="{F0D1D0C7-A2BB-0147-BFC6-994C6928EE58}"/>
    <dgm:cxn modelId="{809BF21C-7F9A-7D4C-B16D-B78C9F3D17FE}" type="presOf" srcId="{F0D1D0C7-A2BB-0147-BFC6-994C6928EE58}" destId="{2FAAA329-69D9-EA4D-B7C5-F273B80E5760}" srcOrd="0" destOrd="0" presId="urn:microsoft.com/office/officeart/2005/8/layout/process1"/>
    <dgm:cxn modelId="{CB0A728A-0468-3E41-9B71-37E8D6CC1E65}" srcId="{883288A5-2754-9145-A9D5-F9D0BA03BE85}" destId="{439C04A7-14DC-B744-9D67-5AC95D70F6E4}" srcOrd="1" destOrd="0" parTransId="{290C1CC5-FF66-3146-B1FF-C0DC6B071630}" sibTransId="{93271C81-211F-8B4E-AA64-A36C14FDF587}"/>
    <dgm:cxn modelId="{9E251FED-29DF-EC46-86FE-362D8AE54B7F}" type="presOf" srcId="{91F8FE84-1337-4047-A5E3-08B4DFB281D4}" destId="{A72ED4E5-185A-334D-AF75-4E2C72EDF1D7}" srcOrd="0" destOrd="1" presId="urn:microsoft.com/office/officeart/2005/8/layout/process1"/>
    <dgm:cxn modelId="{8D44AFB3-6352-4E4C-BC63-41A41AA0382D}" type="presOf" srcId="{D7320DBF-F352-1F4C-B7B4-F3D3370FC5C2}" destId="{6D7DF168-A745-F44E-82D0-CD09CC1BCFF2}" srcOrd="0" destOrd="0" presId="urn:microsoft.com/office/officeart/2005/8/layout/process1"/>
    <dgm:cxn modelId="{7438EBE9-3D3C-AA42-86EC-46C72A9CA1CF}" srcId="{0DD03C4E-039B-F64F-A5ED-9F3F6C37F389}" destId="{0FB0D1E4-A711-D042-AF27-6C6C1723D09A}" srcOrd="1" destOrd="0" parTransId="{8479D09D-6E78-AD48-B116-A603AD3AE04A}" sibTransId="{3E1D1872-EA92-C149-A627-9372147C8564}"/>
    <dgm:cxn modelId="{D5FD634F-A349-7A4C-AB04-890B3451E2C8}" srcId="{883288A5-2754-9145-A9D5-F9D0BA03BE85}" destId="{754F7C9A-7746-C740-AC2D-F15CA60FD8EB}" srcOrd="2" destOrd="0" parTransId="{E2F1FFE9-4AF4-BA46-9644-14A515C04231}" sibTransId="{6AD537BD-2E31-7847-8542-06C6B93DE77D}"/>
    <dgm:cxn modelId="{2ADE675E-31F3-3B4F-8B8D-4DACF46EE6D4}" type="presOf" srcId="{0FB0D1E4-A711-D042-AF27-6C6C1723D09A}" destId="{A72ED4E5-185A-334D-AF75-4E2C72EDF1D7}" srcOrd="0" destOrd="2" presId="urn:microsoft.com/office/officeart/2005/8/layout/process1"/>
    <dgm:cxn modelId="{411140A1-4243-D444-8BB4-B7018617FF4E}" type="presOf" srcId="{CED37743-4581-BE41-9E7F-365CD0AC71AB}" destId="{7C8FAA48-E2B7-094C-88D9-5E5B177809D5}" srcOrd="0" destOrd="1" presId="urn:microsoft.com/office/officeart/2005/8/layout/process1"/>
    <dgm:cxn modelId="{1FCA0FFF-BF68-944A-89F0-2AC02A40C70D}" srcId="{0DD03C4E-039B-F64F-A5ED-9F3F6C37F389}" destId="{FE73098B-EADD-FE4C-B2CC-65F225D7E366}" srcOrd="2" destOrd="0" parTransId="{6A825C6D-0D4C-F444-AEA0-8411C990F9EC}" sibTransId="{A8BFF42F-253D-214B-9A0B-3A44C8EFA4B4}"/>
    <dgm:cxn modelId="{9C3F986B-4185-E745-ACF3-066D49E15D05}" srcId="{93C87082-C978-9148-AC5F-1CD37A05623E}" destId="{CED37743-4581-BE41-9E7F-365CD0AC71AB}" srcOrd="0" destOrd="0" parTransId="{8032F10C-D597-A94A-A18F-93F1DC121FB7}" sibTransId="{270C84AB-EA64-CD43-8BA0-2115A2CF5FC8}"/>
    <dgm:cxn modelId="{E0702D1C-5023-9E4D-8D24-5E20BF955E7D}" type="presOf" srcId="{439C04A7-14DC-B744-9D67-5AC95D70F6E4}" destId="{A40A3E86-DC86-6040-993A-2C3164EBD86A}" srcOrd="0" destOrd="2" presId="urn:microsoft.com/office/officeart/2005/8/layout/process1"/>
    <dgm:cxn modelId="{C7D9EB03-2D48-0241-A574-C4A8547C107F}" type="presOf" srcId="{93C87082-C978-9148-AC5F-1CD37A05623E}" destId="{7C8FAA48-E2B7-094C-88D9-5E5B177809D5}" srcOrd="0" destOrd="0" presId="urn:microsoft.com/office/officeart/2005/8/layout/process1"/>
    <dgm:cxn modelId="{A5B2A051-1517-2446-AD20-D4988116B4A4}" srcId="{EE6ED75A-4597-7547-A81D-876EB91A9385}" destId="{0DD03C4E-039B-F64F-A5ED-9F3F6C37F389}" srcOrd="1" destOrd="0" parTransId="{7DC0B663-30F5-864E-950D-136D5196E720}" sibTransId="{D7320DBF-F352-1F4C-B7B4-F3D3370FC5C2}"/>
    <dgm:cxn modelId="{2134B228-A7CE-F344-8906-3BAE070EFF30}" srcId="{93C87082-C978-9148-AC5F-1CD37A05623E}" destId="{F70C00D6-A907-054F-8C16-E1E2082C694C}" srcOrd="2" destOrd="0" parTransId="{6672C9BA-4ABF-3843-BA1F-B864DC9A6D93}" sibTransId="{9E23234D-FB00-8A47-844D-D084A286CAA0}"/>
    <dgm:cxn modelId="{0A2D6371-DC7A-2A46-9A67-A1506F04C712}" type="presOf" srcId="{EE6ED75A-4597-7547-A81D-876EB91A9385}" destId="{5A7C381E-9458-9640-A04F-4B39A5489543}" srcOrd="0" destOrd="0" presId="urn:microsoft.com/office/officeart/2005/8/layout/process1"/>
    <dgm:cxn modelId="{ED2EEA2D-9209-2C41-8E57-8E02EC6D69DA}" type="presOf" srcId="{F0D1D0C7-A2BB-0147-BFC6-994C6928EE58}" destId="{86A4BBAF-DAB3-8B4E-8F36-B724F02091A9}" srcOrd="1" destOrd="0" presId="urn:microsoft.com/office/officeart/2005/8/layout/process1"/>
    <dgm:cxn modelId="{4026129B-65D8-0E49-B09C-7A7D3F0AB60E}" srcId="{93C87082-C978-9148-AC5F-1CD37A05623E}" destId="{FE6E6F60-E623-C940-A32A-2CABC9C93320}" srcOrd="1" destOrd="0" parTransId="{1B8CAEB7-7EBD-484A-B544-1BC16B248341}" sibTransId="{0A236FCC-6A2E-DD44-89FD-A8E278526B84}"/>
    <dgm:cxn modelId="{9C6595AD-5365-3A45-B669-0C7247248E86}" type="presOf" srcId="{FE73098B-EADD-FE4C-B2CC-65F225D7E366}" destId="{A72ED4E5-185A-334D-AF75-4E2C72EDF1D7}" srcOrd="0" destOrd="3" presId="urn:microsoft.com/office/officeart/2005/8/layout/process1"/>
    <dgm:cxn modelId="{F0380C19-BA77-884B-8791-254729099D62}" type="presOf" srcId="{D7320DBF-F352-1F4C-B7B4-F3D3370FC5C2}" destId="{8180A515-E02D-5C43-AA6D-DB8702B27852}" srcOrd="1" destOrd="0" presId="urn:microsoft.com/office/officeart/2005/8/layout/process1"/>
    <dgm:cxn modelId="{B157FD34-9476-294A-B2D6-37DF1B5F901F}" type="presOf" srcId="{F70C00D6-A907-054F-8C16-E1E2082C694C}" destId="{7C8FAA48-E2B7-094C-88D9-5E5B177809D5}" srcOrd="0" destOrd="3" presId="urn:microsoft.com/office/officeart/2005/8/layout/process1"/>
    <dgm:cxn modelId="{E11E8C8C-002B-E046-8417-30DEC6E974F3}" type="presOf" srcId="{FE6E6F60-E623-C940-A32A-2CABC9C93320}" destId="{7C8FAA48-E2B7-094C-88D9-5E5B177809D5}" srcOrd="0" destOrd="2" presId="urn:microsoft.com/office/officeart/2005/8/layout/process1"/>
    <dgm:cxn modelId="{7909A808-5F2A-E548-9B51-37CE7E43088B}" srcId="{EE6ED75A-4597-7547-A81D-876EB91A9385}" destId="{883288A5-2754-9145-A9D5-F9D0BA03BE85}" srcOrd="2" destOrd="0" parTransId="{CDB48D88-0647-234B-A4B4-A111DD550A52}" sibTransId="{5BCD6B2B-64FC-2B4F-9588-066D497AC585}"/>
    <dgm:cxn modelId="{8C636058-BABC-834F-9451-FB1BC3A4E608}" srcId="{883288A5-2754-9145-A9D5-F9D0BA03BE85}" destId="{4A4299AF-7CA0-6241-AFB2-6E4E39DDF3CA}" srcOrd="0" destOrd="0" parTransId="{AD98EAFB-257B-F945-A564-2FDB6E154162}" sibTransId="{B149DE2F-C59C-694D-A89A-4D2455C4CEFB}"/>
    <dgm:cxn modelId="{65204D35-891D-914C-9BA1-9BD6F28C4273}" srcId="{0DD03C4E-039B-F64F-A5ED-9F3F6C37F389}" destId="{91F8FE84-1337-4047-A5E3-08B4DFB281D4}" srcOrd="0" destOrd="0" parTransId="{626289C5-4886-3243-A342-17D743D5C46C}" sibTransId="{4A905B6B-9517-2A4D-9FBC-8E621C743D8C}"/>
    <dgm:cxn modelId="{011E3FE0-BB09-3147-9BD4-210E2DA1AFEE}" type="presOf" srcId="{883288A5-2754-9145-A9D5-F9D0BA03BE85}" destId="{A40A3E86-DC86-6040-993A-2C3164EBD86A}" srcOrd="0" destOrd="0" presId="urn:microsoft.com/office/officeart/2005/8/layout/process1"/>
    <dgm:cxn modelId="{DD15BCF9-8D5D-6040-BBAF-85AB0FCC79A6}" type="presOf" srcId="{754F7C9A-7746-C740-AC2D-F15CA60FD8EB}" destId="{A40A3E86-DC86-6040-993A-2C3164EBD86A}" srcOrd="0" destOrd="3" presId="urn:microsoft.com/office/officeart/2005/8/layout/process1"/>
    <dgm:cxn modelId="{A0BD4792-2CDE-6D46-ACC4-64D2AB6553C6}" type="presOf" srcId="{4A4299AF-7CA0-6241-AFB2-6E4E39DDF3CA}" destId="{A40A3E86-DC86-6040-993A-2C3164EBD86A}" srcOrd="0" destOrd="1" presId="urn:microsoft.com/office/officeart/2005/8/layout/process1"/>
    <dgm:cxn modelId="{88F393EC-B6A9-444E-9E1F-2BBC081AE08C}" type="presOf" srcId="{0DD03C4E-039B-F64F-A5ED-9F3F6C37F389}" destId="{A72ED4E5-185A-334D-AF75-4E2C72EDF1D7}" srcOrd="0" destOrd="0" presId="urn:microsoft.com/office/officeart/2005/8/layout/process1"/>
    <dgm:cxn modelId="{FDAB3139-8932-4A4C-AF8C-EB0339625C95}" type="presParOf" srcId="{5A7C381E-9458-9640-A04F-4B39A5489543}" destId="{7C8FAA48-E2B7-094C-88D9-5E5B177809D5}" srcOrd="0" destOrd="0" presId="urn:microsoft.com/office/officeart/2005/8/layout/process1"/>
    <dgm:cxn modelId="{79DCEF36-D64E-9E48-AE54-A78D2C3DE315}" type="presParOf" srcId="{5A7C381E-9458-9640-A04F-4B39A5489543}" destId="{2FAAA329-69D9-EA4D-B7C5-F273B80E5760}" srcOrd="1" destOrd="0" presId="urn:microsoft.com/office/officeart/2005/8/layout/process1"/>
    <dgm:cxn modelId="{92641AEE-1DC3-6347-BB1C-2EF6E2597D0D}" type="presParOf" srcId="{2FAAA329-69D9-EA4D-B7C5-F273B80E5760}" destId="{86A4BBAF-DAB3-8B4E-8F36-B724F02091A9}" srcOrd="0" destOrd="0" presId="urn:microsoft.com/office/officeart/2005/8/layout/process1"/>
    <dgm:cxn modelId="{4ACF5BBA-0E77-AB4A-98FF-EB99F393A239}" type="presParOf" srcId="{5A7C381E-9458-9640-A04F-4B39A5489543}" destId="{A72ED4E5-185A-334D-AF75-4E2C72EDF1D7}" srcOrd="2" destOrd="0" presId="urn:microsoft.com/office/officeart/2005/8/layout/process1"/>
    <dgm:cxn modelId="{B8087175-B97A-D849-8A84-B01AAE67BB1B}" type="presParOf" srcId="{5A7C381E-9458-9640-A04F-4B39A5489543}" destId="{6D7DF168-A745-F44E-82D0-CD09CC1BCFF2}" srcOrd="3" destOrd="0" presId="urn:microsoft.com/office/officeart/2005/8/layout/process1"/>
    <dgm:cxn modelId="{76BCC564-E12C-4646-BF2E-3E5DA207C21A}" type="presParOf" srcId="{6D7DF168-A745-F44E-82D0-CD09CC1BCFF2}" destId="{8180A515-E02D-5C43-AA6D-DB8702B27852}" srcOrd="0" destOrd="0" presId="urn:microsoft.com/office/officeart/2005/8/layout/process1"/>
    <dgm:cxn modelId="{FF597761-BC9E-2145-A2A3-92F7919FF41D}" type="presParOf" srcId="{5A7C381E-9458-9640-A04F-4B39A5489543}" destId="{A40A3E86-DC86-6040-993A-2C3164EBD86A}" srcOrd="4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FAA48-E2B7-094C-88D9-5E5B177809D5}">
      <dsp:nvSpPr>
        <dsp:cNvPr id="0" name=""/>
        <dsp:cNvSpPr/>
      </dsp:nvSpPr>
      <dsp:spPr>
        <a:xfrm>
          <a:off x="1685" y="2189179"/>
          <a:ext cx="2466197" cy="22700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Step 1: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Plan Assessment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stakeholders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 approaches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schedule</a:t>
          </a:r>
          <a:endParaRPr lang="en-US" sz="1600" kern="1200" dirty="0"/>
        </a:p>
      </dsp:txBody>
      <dsp:txXfrm>
        <a:off x="68174" y="2255668"/>
        <a:ext cx="2333219" cy="2137113"/>
      </dsp:txXfrm>
    </dsp:sp>
    <dsp:sp modelId="{2FAAA329-69D9-EA4D-B7C5-F273B80E5760}">
      <dsp:nvSpPr>
        <dsp:cNvPr id="0" name=""/>
        <dsp:cNvSpPr/>
      </dsp:nvSpPr>
      <dsp:spPr>
        <a:xfrm>
          <a:off x="2692193" y="3046078"/>
          <a:ext cx="475541" cy="55629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92193" y="3157337"/>
        <a:ext cx="332879" cy="333775"/>
      </dsp:txXfrm>
    </dsp:sp>
    <dsp:sp modelId="{A72ED4E5-185A-334D-AF75-4E2C72EDF1D7}">
      <dsp:nvSpPr>
        <dsp:cNvPr id="0" name=""/>
        <dsp:cNvSpPr/>
      </dsp:nvSpPr>
      <dsp:spPr>
        <a:xfrm>
          <a:off x="3365129" y="2189179"/>
          <a:ext cx="2243118" cy="22700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Step 2: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Gather Data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carry out assessment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record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obtain log data</a:t>
          </a:r>
          <a:endParaRPr lang="en-US" sz="1600" kern="1200" dirty="0"/>
        </a:p>
      </dsp:txBody>
      <dsp:txXfrm>
        <a:off x="3430828" y="2254878"/>
        <a:ext cx="2111720" cy="2138693"/>
      </dsp:txXfrm>
    </dsp:sp>
    <dsp:sp modelId="{6D7DF168-A745-F44E-82D0-CD09CC1BCFF2}">
      <dsp:nvSpPr>
        <dsp:cNvPr id="0" name=""/>
        <dsp:cNvSpPr/>
      </dsp:nvSpPr>
      <dsp:spPr>
        <a:xfrm>
          <a:off x="5832560" y="3046078"/>
          <a:ext cx="475541" cy="55629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832560" y="3157337"/>
        <a:ext cx="332879" cy="333775"/>
      </dsp:txXfrm>
    </dsp:sp>
    <dsp:sp modelId="{A40A3E86-DC86-6040-993A-2C3164EBD86A}">
      <dsp:nvSpPr>
        <dsp:cNvPr id="0" name=""/>
        <dsp:cNvSpPr/>
      </dsp:nvSpPr>
      <dsp:spPr>
        <a:xfrm>
          <a:off x="6505496" y="2189179"/>
          <a:ext cx="2243118" cy="22700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Step 3: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Produce Report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analyze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interpret  strength and weakness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produce action document</a:t>
          </a:r>
          <a:endParaRPr lang="en-US" sz="1600" kern="1200" dirty="0"/>
        </a:p>
      </dsp:txBody>
      <dsp:txXfrm>
        <a:off x="6571195" y="2254878"/>
        <a:ext cx="2111720" cy="213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F871-CF62-B942-93BA-281D56756235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6930886"/>
              </p:ext>
            </p:extLst>
          </p:nvPr>
        </p:nvGraphicFramePr>
        <p:xfrm>
          <a:off x="203200" y="82551"/>
          <a:ext cx="8750300" cy="664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5172" y="4942114"/>
            <a:ext cx="17199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Assessment Plan document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4364" y="4942113"/>
            <a:ext cx="17199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1543" y="4942112"/>
            <a:ext cx="191588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Improvement Action document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262743" y="4561114"/>
            <a:ext cx="228600" cy="3809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678136" y="4561114"/>
            <a:ext cx="228600" cy="3809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766957" y="4561113"/>
            <a:ext cx="228600" cy="3809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46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Yongwen Xu</dc:creator>
  <cp:lastModifiedBy>Yongwen Xu</cp:lastModifiedBy>
  <cp:revision>5</cp:revision>
  <dcterms:created xsi:type="dcterms:W3CDTF">2013-10-21T19:46:00Z</dcterms:created>
  <dcterms:modified xsi:type="dcterms:W3CDTF">2015-04-01T12:03:50Z</dcterms:modified>
</cp:coreProperties>
</file>