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753C-A2AB-2846-BD5E-B94275F698DA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49416" y="3492788"/>
            <a:ext cx="6338858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626572" y="771135"/>
            <a:ext cx="0" cy="532990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4904" y="435824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</a:rPr>
              <a:t>Totally Automated</a:t>
            </a:r>
            <a:endParaRPr lang="en-US" dirty="0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9043" y="6133594"/>
            <a:ext cx="159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</a:rPr>
              <a:t>Totally Manual</a:t>
            </a:r>
            <a:endParaRPr lang="en-US" dirty="0">
              <a:latin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74340" y="309447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</a:rPr>
              <a:t>High Adoption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Barriers</a:t>
            </a:r>
            <a:endParaRPr lang="en-US" dirty="0">
              <a:latin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64" y="3111515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</a:rPr>
              <a:t>Low Adoption</a:t>
            </a:r>
          </a:p>
          <a:p>
            <a:pPr algn="ctr"/>
            <a:r>
              <a:rPr lang="en-US" dirty="0" smtClean="0">
                <a:latin typeface="Times New Roman"/>
              </a:rPr>
              <a:t>Barriers</a:t>
            </a:r>
            <a:endParaRPr lang="en-US" dirty="0"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8296" y="5945276"/>
            <a:ext cx="195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</a:rPr>
              <a:t>PSP, Jasmin</a:t>
            </a:r>
            <a:r>
              <a:rPr lang="en-US" b="1" dirty="0" smtClean="0">
                <a:latin typeface="Times New Roman"/>
              </a:rPr>
              <a:t>e, etc.</a:t>
            </a:r>
            <a:endParaRPr lang="en-US" b="1" dirty="0" smtClean="0">
              <a:latin typeface="Times New Roman"/>
            </a:endParaRPr>
          </a:p>
          <a:p>
            <a:pPr algn="ctr"/>
            <a:r>
              <a:rPr lang="en-US" sz="1200" b="1" dirty="0" smtClean="0">
                <a:latin typeface="Times New Roman"/>
              </a:rPr>
              <a:t>(Interruption impact)</a:t>
            </a:r>
            <a:endParaRPr lang="en-US" sz="1200" b="1" dirty="0">
              <a:latin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69311" y="422307"/>
            <a:ext cx="2403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</a:rPr>
              <a:t>Hackystat</a:t>
            </a:r>
            <a:r>
              <a:rPr lang="en-US" b="1" dirty="0" smtClean="0">
                <a:latin typeface="Times New Roman"/>
              </a:rPr>
              <a:t>, PROM, </a:t>
            </a:r>
            <a:r>
              <a:rPr lang="en-US" b="1" dirty="0" err="1" smtClean="0">
                <a:latin typeface="Times New Roman"/>
              </a:rPr>
              <a:t>etc</a:t>
            </a:r>
            <a:endParaRPr lang="en-US" b="1" dirty="0" smtClean="0">
              <a:latin typeface="Times New Roman"/>
            </a:endParaRPr>
          </a:p>
          <a:p>
            <a:pPr algn="ctr"/>
            <a:r>
              <a:rPr lang="en-US" sz="1200" b="1" dirty="0" smtClean="0">
                <a:latin typeface="Times New Roman"/>
              </a:rPr>
              <a:t>(TDD recognition)</a:t>
            </a:r>
            <a:endParaRPr lang="en-US" sz="1200" b="1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1178" y="691754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</a:rPr>
              <a:t>Sonar, </a:t>
            </a:r>
            <a:r>
              <a:rPr lang="en-US" b="1" dirty="0" err="1" smtClean="0">
                <a:latin typeface="Times New Roman"/>
              </a:rPr>
              <a:t>Ohloh</a:t>
            </a:r>
            <a:r>
              <a:rPr lang="en-US" b="1" dirty="0" smtClean="0">
                <a:latin typeface="Times New Roman"/>
              </a:rPr>
              <a:t>, </a:t>
            </a:r>
            <a:r>
              <a:rPr lang="en-US" b="1" dirty="0" err="1" smtClean="0">
                <a:latin typeface="Times New Roman"/>
              </a:rPr>
              <a:t>etc</a:t>
            </a:r>
            <a:endParaRPr lang="en-US" b="1" dirty="0"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4959" y="4216167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</a:rPr>
              <a:t>Agile</a:t>
            </a:r>
            <a:br>
              <a:rPr lang="en-US" b="1" dirty="0" smtClean="0">
                <a:latin typeface="Times New Roman"/>
              </a:rPr>
            </a:br>
            <a:r>
              <a:rPr lang="en-US" sz="1200" b="1" dirty="0" smtClean="0">
                <a:latin typeface="Times New Roman"/>
              </a:rPr>
              <a:t>(Velocity, Burn Down)</a:t>
            </a:r>
            <a:endParaRPr lang="en-US" sz="1200" b="1" dirty="0">
              <a:latin typeface="Times New Roman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90171" y="1056430"/>
            <a:ext cx="453586" cy="4309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67139" y="5162799"/>
            <a:ext cx="814402" cy="748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88500" y="4025114"/>
            <a:ext cx="173988" cy="164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49416" y="1061086"/>
            <a:ext cx="247740" cy="280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34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10</cp:revision>
  <cp:lastPrinted>2012-12-11T18:35:40Z</cp:lastPrinted>
  <dcterms:created xsi:type="dcterms:W3CDTF">2012-12-11T17:24:53Z</dcterms:created>
  <dcterms:modified xsi:type="dcterms:W3CDTF">2013-03-06T00:38:58Z</dcterms:modified>
</cp:coreProperties>
</file>