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47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6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7BB7-0A8B-2F45-A148-A8F9FF54CDF0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71F6-A955-2749-9A9C-F6B5053E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1</cp:revision>
  <dcterms:created xsi:type="dcterms:W3CDTF">2014-04-02T21:53:07Z</dcterms:created>
  <dcterms:modified xsi:type="dcterms:W3CDTF">2014-04-02T21:54:51Z</dcterms:modified>
</cp:coreProperties>
</file>