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6" r:id="rId7"/>
    <p:sldId id="260" r:id="rId8"/>
    <p:sldId id="261" r:id="rId9"/>
    <p:sldId id="262" r:id="rId10"/>
    <p:sldId id="263" r:id="rId11"/>
    <p:sldId id="264" r:id="rId12"/>
    <p:sldId id="270" r:id="rId13"/>
    <p:sldId id="271" r:id="rId14"/>
    <p:sldId id="277" r:id="rId15"/>
    <p:sldId id="265" r:id="rId16"/>
    <p:sldId id="266" r:id="rId17"/>
    <p:sldId id="272" r:id="rId18"/>
    <p:sldId id="273" r:id="rId19"/>
    <p:sldId id="274" r:id="rId20"/>
    <p:sldId id="275" r:id="rId21"/>
    <p:sldId id="267" r:id="rId22"/>
    <p:sldId id="268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705"/>
  </p:normalViewPr>
  <p:slideViewPr>
    <p:cSldViewPr snapToGrid="0" snapToObjects="1">
      <p:cViewPr varScale="1">
        <p:scale>
          <a:sx n="82" d="100"/>
          <a:sy n="82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CFF8D-EBC3-FF4B-AF0E-07C0798F1B11}" type="doc">
      <dgm:prSet loTypeId="urn:microsoft.com/office/officeart/2005/8/layout/arrow2" loCatId="" qsTypeId="urn:microsoft.com/office/officeart/2005/8/quickstyle/simple4" qsCatId="simple" csTypeId="urn:microsoft.com/office/officeart/2005/8/colors/accent1_2" csCatId="accent1" phldr="1"/>
      <dgm:spPr/>
    </dgm:pt>
    <dgm:pt modelId="{B1127A53-9690-B441-82EA-64A254598B0F}">
      <dgm:prSet phldrT="[Text]"/>
      <dgm:spPr/>
      <dgm:t>
        <a:bodyPr/>
        <a:lstStyle/>
        <a:p>
          <a:r>
            <a:rPr lang="cs-CZ" dirty="0" err="1" smtClean="0"/>
            <a:t>Embrione</a:t>
          </a:r>
          <a:endParaRPr lang="cs-CZ" dirty="0"/>
        </a:p>
      </dgm:t>
    </dgm:pt>
    <dgm:pt modelId="{36E30592-F008-4840-AFA1-309A6C8AB8FF}" type="parTrans" cxnId="{620723AB-A43F-4B4E-A4AA-994AE06C280C}">
      <dgm:prSet/>
      <dgm:spPr/>
      <dgm:t>
        <a:bodyPr/>
        <a:lstStyle/>
        <a:p>
          <a:endParaRPr lang="cs-CZ"/>
        </a:p>
      </dgm:t>
    </dgm:pt>
    <dgm:pt modelId="{E42FBF73-E69E-3D47-9FAC-CCB1BF47DF18}" type="sibTrans" cxnId="{620723AB-A43F-4B4E-A4AA-994AE06C280C}">
      <dgm:prSet/>
      <dgm:spPr/>
      <dgm:t>
        <a:bodyPr/>
        <a:lstStyle/>
        <a:p>
          <a:endParaRPr lang="cs-CZ"/>
        </a:p>
      </dgm:t>
    </dgm:pt>
    <dgm:pt modelId="{6ED7E9E8-0054-4944-9F21-8680E74381B3}">
      <dgm:prSet phldrT="[Text]"/>
      <dgm:spPr/>
      <dgm:t>
        <a:bodyPr/>
        <a:lstStyle/>
        <a:p>
          <a:r>
            <a:rPr lang="cs-CZ" dirty="0" err="1" smtClean="0"/>
            <a:t>Feto</a:t>
          </a:r>
          <a:endParaRPr lang="cs-CZ" dirty="0"/>
        </a:p>
      </dgm:t>
    </dgm:pt>
    <dgm:pt modelId="{A56C14FE-B292-4742-8368-B4BF674193C5}" type="parTrans" cxnId="{F672E394-D564-C541-A8B9-55CFAD62A5B3}">
      <dgm:prSet/>
      <dgm:spPr/>
      <dgm:t>
        <a:bodyPr/>
        <a:lstStyle/>
        <a:p>
          <a:endParaRPr lang="cs-CZ"/>
        </a:p>
      </dgm:t>
    </dgm:pt>
    <dgm:pt modelId="{328DE825-1C76-354B-899B-A0E9C04C2DA4}" type="sibTrans" cxnId="{F672E394-D564-C541-A8B9-55CFAD62A5B3}">
      <dgm:prSet/>
      <dgm:spPr/>
      <dgm:t>
        <a:bodyPr/>
        <a:lstStyle/>
        <a:p>
          <a:endParaRPr lang="cs-CZ"/>
        </a:p>
      </dgm:t>
    </dgm:pt>
    <dgm:pt modelId="{89960C63-5B28-5C46-96F4-8D1A18BC2DDC}">
      <dgm:prSet phldrT="[Text]"/>
      <dgm:spPr/>
      <dgm:t>
        <a:bodyPr/>
        <a:lstStyle/>
        <a:p>
          <a:r>
            <a:rPr lang="cs-CZ" dirty="0" smtClean="0"/>
            <a:t>David</a:t>
          </a:r>
          <a:endParaRPr lang="cs-CZ" dirty="0"/>
        </a:p>
      </dgm:t>
    </dgm:pt>
    <dgm:pt modelId="{08CFC14A-C3DE-C443-B830-C881900D122A}" type="parTrans" cxnId="{65D1F584-F67B-ED49-9206-EB60EF9E8435}">
      <dgm:prSet/>
      <dgm:spPr/>
      <dgm:t>
        <a:bodyPr/>
        <a:lstStyle/>
        <a:p>
          <a:endParaRPr lang="cs-CZ"/>
        </a:p>
      </dgm:t>
    </dgm:pt>
    <dgm:pt modelId="{8FD864A9-98F7-BA4A-917F-C09380CCE689}" type="sibTrans" cxnId="{65D1F584-F67B-ED49-9206-EB60EF9E8435}">
      <dgm:prSet/>
      <dgm:spPr/>
      <dgm:t>
        <a:bodyPr/>
        <a:lstStyle/>
        <a:p>
          <a:endParaRPr lang="cs-CZ"/>
        </a:p>
      </dgm:t>
    </dgm:pt>
    <dgm:pt modelId="{A9FC58EC-DAF8-8747-B77E-68EB27EBCD0B}" type="pres">
      <dgm:prSet presAssocID="{05DCFF8D-EBC3-FF4B-AF0E-07C0798F1B11}" presName="arrowDiagram" presStyleCnt="0">
        <dgm:presLayoutVars>
          <dgm:chMax val="5"/>
          <dgm:dir/>
          <dgm:resizeHandles val="exact"/>
        </dgm:presLayoutVars>
      </dgm:prSet>
      <dgm:spPr/>
    </dgm:pt>
    <dgm:pt modelId="{FF8D9CA2-28D8-444C-BB60-45FA50707338}" type="pres">
      <dgm:prSet presAssocID="{05DCFF8D-EBC3-FF4B-AF0E-07C0798F1B11}" presName="arrow" presStyleLbl="bgShp" presStyleIdx="0" presStyleCnt="1"/>
      <dgm:spPr/>
    </dgm:pt>
    <dgm:pt modelId="{134B4ADB-9CDA-F54B-A6C2-8198E167EA2E}" type="pres">
      <dgm:prSet presAssocID="{05DCFF8D-EBC3-FF4B-AF0E-07C0798F1B11}" presName="arrowDiagram3" presStyleCnt="0"/>
      <dgm:spPr/>
    </dgm:pt>
    <dgm:pt modelId="{D7C2364C-1A9F-E24F-80DA-43F95DA1F86F}" type="pres">
      <dgm:prSet presAssocID="{B1127A53-9690-B441-82EA-64A254598B0F}" presName="bullet3a" presStyleLbl="node1" presStyleIdx="0" presStyleCnt="3"/>
      <dgm:spPr/>
    </dgm:pt>
    <dgm:pt modelId="{2615C1A1-6A9C-5B44-9DA7-5A9B8E3D65DE}" type="pres">
      <dgm:prSet presAssocID="{B1127A53-9690-B441-82EA-64A254598B0F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CB73051-8456-F54D-8121-79E48C63A8AF}" type="pres">
      <dgm:prSet presAssocID="{6ED7E9E8-0054-4944-9F21-8680E74381B3}" presName="bullet3b" presStyleLbl="node1" presStyleIdx="1" presStyleCnt="3"/>
      <dgm:spPr/>
    </dgm:pt>
    <dgm:pt modelId="{E0DF1F1B-4076-D544-B581-8044CFB360A9}" type="pres">
      <dgm:prSet presAssocID="{6ED7E9E8-0054-4944-9F21-8680E74381B3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7B75F00-9A44-4546-BDA0-92D606551F10}" type="pres">
      <dgm:prSet presAssocID="{89960C63-5B28-5C46-96F4-8D1A18BC2DDC}" presName="bullet3c" presStyleLbl="node1" presStyleIdx="2" presStyleCnt="3"/>
      <dgm:spPr/>
    </dgm:pt>
    <dgm:pt modelId="{140119AB-56BB-9C4C-9AAA-5DA6577F12BD}" type="pres">
      <dgm:prSet presAssocID="{89960C63-5B28-5C46-96F4-8D1A18BC2DDC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65D1F584-F67B-ED49-9206-EB60EF9E8435}" srcId="{05DCFF8D-EBC3-FF4B-AF0E-07C0798F1B11}" destId="{89960C63-5B28-5C46-96F4-8D1A18BC2DDC}" srcOrd="2" destOrd="0" parTransId="{08CFC14A-C3DE-C443-B830-C881900D122A}" sibTransId="{8FD864A9-98F7-BA4A-917F-C09380CCE689}"/>
    <dgm:cxn modelId="{620723AB-A43F-4B4E-A4AA-994AE06C280C}" srcId="{05DCFF8D-EBC3-FF4B-AF0E-07C0798F1B11}" destId="{B1127A53-9690-B441-82EA-64A254598B0F}" srcOrd="0" destOrd="0" parTransId="{36E30592-F008-4840-AFA1-309A6C8AB8FF}" sibTransId="{E42FBF73-E69E-3D47-9FAC-CCB1BF47DF18}"/>
    <dgm:cxn modelId="{EA67244E-AA2A-5745-9883-71011F837513}" type="presOf" srcId="{05DCFF8D-EBC3-FF4B-AF0E-07C0798F1B11}" destId="{A9FC58EC-DAF8-8747-B77E-68EB27EBCD0B}" srcOrd="0" destOrd="0" presId="urn:microsoft.com/office/officeart/2005/8/layout/arrow2"/>
    <dgm:cxn modelId="{3A936CC0-DDD0-0047-9C94-ADDACC058C1E}" type="presOf" srcId="{B1127A53-9690-B441-82EA-64A254598B0F}" destId="{2615C1A1-6A9C-5B44-9DA7-5A9B8E3D65DE}" srcOrd="0" destOrd="0" presId="urn:microsoft.com/office/officeart/2005/8/layout/arrow2"/>
    <dgm:cxn modelId="{6ABCCD1E-6BE3-8141-85C1-A21DE5BD22E2}" type="presOf" srcId="{89960C63-5B28-5C46-96F4-8D1A18BC2DDC}" destId="{140119AB-56BB-9C4C-9AAA-5DA6577F12BD}" srcOrd="0" destOrd="0" presId="urn:microsoft.com/office/officeart/2005/8/layout/arrow2"/>
    <dgm:cxn modelId="{F672E394-D564-C541-A8B9-55CFAD62A5B3}" srcId="{05DCFF8D-EBC3-FF4B-AF0E-07C0798F1B11}" destId="{6ED7E9E8-0054-4944-9F21-8680E74381B3}" srcOrd="1" destOrd="0" parTransId="{A56C14FE-B292-4742-8368-B4BF674193C5}" sibTransId="{328DE825-1C76-354B-899B-A0E9C04C2DA4}"/>
    <dgm:cxn modelId="{6ADE5FAA-0719-F249-A50A-80382A5AFBCA}" type="presOf" srcId="{6ED7E9E8-0054-4944-9F21-8680E74381B3}" destId="{E0DF1F1B-4076-D544-B581-8044CFB360A9}" srcOrd="0" destOrd="0" presId="urn:microsoft.com/office/officeart/2005/8/layout/arrow2"/>
    <dgm:cxn modelId="{3DB9BE78-8AA3-9840-A3C2-2CE5B2EC0E9B}" type="presParOf" srcId="{A9FC58EC-DAF8-8747-B77E-68EB27EBCD0B}" destId="{FF8D9CA2-28D8-444C-BB60-45FA50707338}" srcOrd="0" destOrd="0" presId="urn:microsoft.com/office/officeart/2005/8/layout/arrow2"/>
    <dgm:cxn modelId="{701CDFF9-8C1A-5C47-B178-0980F5D692E9}" type="presParOf" srcId="{A9FC58EC-DAF8-8747-B77E-68EB27EBCD0B}" destId="{134B4ADB-9CDA-F54B-A6C2-8198E167EA2E}" srcOrd="1" destOrd="0" presId="urn:microsoft.com/office/officeart/2005/8/layout/arrow2"/>
    <dgm:cxn modelId="{8CB892EF-EE51-BC43-8E9F-07C1A2CC810B}" type="presParOf" srcId="{134B4ADB-9CDA-F54B-A6C2-8198E167EA2E}" destId="{D7C2364C-1A9F-E24F-80DA-43F95DA1F86F}" srcOrd="0" destOrd="0" presId="urn:microsoft.com/office/officeart/2005/8/layout/arrow2"/>
    <dgm:cxn modelId="{0E2D69D0-1830-1340-A38C-3205AD170C43}" type="presParOf" srcId="{134B4ADB-9CDA-F54B-A6C2-8198E167EA2E}" destId="{2615C1A1-6A9C-5B44-9DA7-5A9B8E3D65DE}" srcOrd="1" destOrd="0" presId="urn:microsoft.com/office/officeart/2005/8/layout/arrow2"/>
    <dgm:cxn modelId="{EBBFA65C-DAE4-EA43-92B8-F1522B700506}" type="presParOf" srcId="{134B4ADB-9CDA-F54B-A6C2-8198E167EA2E}" destId="{0CB73051-8456-F54D-8121-79E48C63A8AF}" srcOrd="2" destOrd="0" presId="urn:microsoft.com/office/officeart/2005/8/layout/arrow2"/>
    <dgm:cxn modelId="{0AEA6558-206B-C140-9A4C-2BB26308D7F5}" type="presParOf" srcId="{134B4ADB-9CDA-F54B-A6C2-8198E167EA2E}" destId="{E0DF1F1B-4076-D544-B581-8044CFB360A9}" srcOrd="3" destOrd="0" presId="urn:microsoft.com/office/officeart/2005/8/layout/arrow2"/>
    <dgm:cxn modelId="{DD6788F1-7898-0144-AD55-630AEC4EBBBC}" type="presParOf" srcId="{134B4ADB-9CDA-F54B-A6C2-8198E167EA2E}" destId="{E7B75F00-9A44-4546-BDA0-92D606551F10}" srcOrd="4" destOrd="0" presId="urn:microsoft.com/office/officeart/2005/8/layout/arrow2"/>
    <dgm:cxn modelId="{6BF5C628-0B87-6844-942C-CB1F14512710}" type="presParOf" srcId="{134B4ADB-9CDA-F54B-A6C2-8198E167EA2E}" destId="{140119AB-56BB-9C4C-9AAA-5DA6577F12B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56A4E4-E413-9D46-AFDD-6F2B905FDB52}" type="doc">
      <dgm:prSet loTypeId="urn:microsoft.com/office/officeart/2005/8/layout/v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EF7DC5-17F1-DE4D-B1CC-4605D390E1E8}">
      <dgm:prSet phldrT="[Text]"/>
      <dgm:spPr/>
      <dgm:t>
        <a:bodyPr/>
        <a:lstStyle/>
        <a:p>
          <a:r>
            <a:rPr lang="cs-CZ" noProof="0" dirty="0" err="1" smtClean="0"/>
            <a:t>Persistenza</a:t>
          </a:r>
          <a:endParaRPr lang="cs-CZ" noProof="0" dirty="0"/>
        </a:p>
      </dgm:t>
    </dgm:pt>
    <dgm:pt modelId="{ABB7F197-F5BC-5B46-B3D7-3057E1F01CA1}" type="parTrans" cxnId="{4267306D-27E2-F042-ABAA-494E54A8CC9F}">
      <dgm:prSet/>
      <dgm:spPr/>
      <dgm:t>
        <a:bodyPr/>
        <a:lstStyle/>
        <a:p>
          <a:endParaRPr lang="en-US"/>
        </a:p>
      </dgm:t>
    </dgm:pt>
    <dgm:pt modelId="{1E537A4E-6920-474C-92FD-C18EB33EBB9F}" type="sibTrans" cxnId="{4267306D-27E2-F042-ABAA-494E54A8CC9F}">
      <dgm:prSet/>
      <dgm:spPr/>
      <dgm:t>
        <a:bodyPr/>
        <a:lstStyle/>
        <a:p>
          <a:endParaRPr lang="en-US"/>
        </a:p>
      </dgm:t>
    </dgm:pt>
    <dgm:pt modelId="{D31AE7A6-F820-FA46-9A5C-E1D522EB19C2}">
      <dgm:prSet phldrT="[Text]"/>
      <dgm:spPr/>
      <dgm:t>
        <a:bodyPr/>
        <a:lstStyle/>
        <a:p>
          <a:r>
            <a:rPr lang="it-IT" noProof="0" dirty="0" smtClean="0"/>
            <a:t>L‘identità personale non include fatti psicologici</a:t>
          </a:r>
          <a:endParaRPr lang="it-IT" noProof="0" dirty="0"/>
        </a:p>
      </dgm:t>
    </dgm:pt>
    <dgm:pt modelId="{8FAC1475-3F5D-FA48-A510-293EB8796528}" type="parTrans" cxnId="{9431B99F-07BF-5740-AD13-BC7F74FC42C5}">
      <dgm:prSet/>
      <dgm:spPr/>
      <dgm:t>
        <a:bodyPr/>
        <a:lstStyle/>
        <a:p>
          <a:endParaRPr lang="en-US"/>
        </a:p>
      </dgm:t>
    </dgm:pt>
    <dgm:pt modelId="{3462C0B6-7D13-5A4C-855B-D73DBC03555E}" type="sibTrans" cxnId="{9431B99F-07BF-5740-AD13-BC7F74FC42C5}">
      <dgm:prSet/>
      <dgm:spPr/>
      <dgm:t>
        <a:bodyPr/>
        <a:lstStyle/>
        <a:p>
          <a:endParaRPr lang="en-US"/>
        </a:p>
      </dgm:t>
    </dgm:pt>
    <dgm:pt modelId="{FC603008-A3E1-4545-A5EB-688D23CD96B1}">
      <dgm:prSet phldrT="[Text]"/>
      <dgm:spPr/>
      <dgm:t>
        <a:bodyPr/>
        <a:lstStyle/>
        <a:p>
          <a:r>
            <a:rPr lang="cs-CZ" noProof="0" dirty="0" err="1" smtClean="0"/>
            <a:t>Ontologia</a:t>
          </a:r>
          <a:r>
            <a:rPr lang="cs-CZ" noProof="0" dirty="0" smtClean="0"/>
            <a:t> </a:t>
          </a:r>
          <a:r>
            <a:rPr lang="cs-CZ" noProof="0" dirty="0" err="1" smtClean="0"/>
            <a:t>personale</a:t>
          </a:r>
          <a:endParaRPr lang="cs-CZ" noProof="0" dirty="0"/>
        </a:p>
      </dgm:t>
    </dgm:pt>
    <dgm:pt modelId="{C1E3C5E7-359E-1948-9D5F-A6E97A16F907}" type="parTrans" cxnId="{3193128D-385E-2A45-A39A-14B459C1B806}">
      <dgm:prSet/>
      <dgm:spPr/>
      <dgm:t>
        <a:bodyPr/>
        <a:lstStyle/>
        <a:p>
          <a:endParaRPr lang="en-US"/>
        </a:p>
      </dgm:t>
    </dgm:pt>
    <dgm:pt modelId="{9FF2BD60-AD2D-414D-8104-D08C90A94C6E}" type="sibTrans" cxnId="{3193128D-385E-2A45-A39A-14B459C1B806}">
      <dgm:prSet/>
      <dgm:spPr/>
      <dgm:t>
        <a:bodyPr/>
        <a:lstStyle/>
        <a:p>
          <a:endParaRPr lang="en-US"/>
        </a:p>
      </dgm:t>
    </dgm:pt>
    <dgm:pt modelId="{0272082A-A091-6440-9AB0-106A0BA1220B}">
      <dgm:prSet phldrT="[Text]"/>
      <dgm:spPr/>
      <dgm:t>
        <a:bodyPr/>
        <a:lstStyle/>
        <a:p>
          <a:r>
            <a:rPr lang="it-IT" noProof="0" dirty="0" smtClean="0"/>
            <a:t>Ognuno di noi è numericamente identico ad un animale razionale</a:t>
          </a:r>
          <a:endParaRPr lang="it-IT" noProof="0" dirty="0"/>
        </a:p>
      </dgm:t>
    </dgm:pt>
    <dgm:pt modelId="{806590BD-0009-F34C-886B-639648ECF3AE}" type="parTrans" cxnId="{1E896E73-4223-E94C-8CE8-9A769254D365}">
      <dgm:prSet/>
      <dgm:spPr/>
      <dgm:t>
        <a:bodyPr/>
        <a:lstStyle/>
        <a:p>
          <a:endParaRPr lang="en-US"/>
        </a:p>
      </dgm:t>
    </dgm:pt>
    <dgm:pt modelId="{DB3DF065-279E-834F-AED1-6D240A486364}" type="sibTrans" cxnId="{1E896E73-4223-E94C-8CE8-9A769254D365}">
      <dgm:prSet/>
      <dgm:spPr/>
      <dgm:t>
        <a:bodyPr/>
        <a:lstStyle/>
        <a:p>
          <a:endParaRPr lang="en-US"/>
        </a:p>
      </dgm:t>
    </dgm:pt>
    <dgm:pt modelId="{296918DB-C329-EB47-8752-4289A82EDF02}" type="pres">
      <dgm:prSet presAssocID="{9156A4E4-E413-9D46-AFDD-6F2B905FDB5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71B1D4B1-C02E-3648-A972-E3C6C3238307}" type="pres">
      <dgm:prSet presAssocID="{D7EF7DC5-17F1-DE4D-B1CC-4605D390E1E8}" presName="linNode" presStyleCnt="0"/>
      <dgm:spPr/>
    </dgm:pt>
    <dgm:pt modelId="{3D3CA8E2-27D9-364F-94B5-BEA804103008}" type="pres">
      <dgm:prSet presAssocID="{D7EF7DC5-17F1-DE4D-B1CC-4605D390E1E8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BDA648-1553-1440-AC8D-04FE1D6AA4F1}" type="pres">
      <dgm:prSet presAssocID="{D7EF7DC5-17F1-DE4D-B1CC-4605D390E1E8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6234C-B4C5-0546-A102-88368DC832C3}" type="pres">
      <dgm:prSet presAssocID="{1E537A4E-6920-474C-92FD-C18EB33EBB9F}" presName="spacing" presStyleCnt="0"/>
      <dgm:spPr/>
    </dgm:pt>
    <dgm:pt modelId="{983C0D22-EA10-1243-AFBE-86CC17F3E838}" type="pres">
      <dgm:prSet presAssocID="{FC603008-A3E1-4545-A5EB-688D23CD96B1}" presName="linNode" presStyleCnt="0"/>
      <dgm:spPr/>
    </dgm:pt>
    <dgm:pt modelId="{F3A2AFEE-F4AB-314E-8135-E1EA88B2DE27}" type="pres">
      <dgm:prSet presAssocID="{FC603008-A3E1-4545-A5EB-688D23CD96B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34E5D9-1A26-1941-A173-65508B8FC4AB}" type="pres">
      <dgm:prSet presAssocID="{FC603008-A3E1-4545-A5EB-688D23CD96B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F3496F-4636-3145-BD07-BC070DCD8D59}" type="presOf" srcId="{0272082A-A091-6440-9AB0-106A0BA1220B}" destId="{BD34E5D9-1A26-1941-A173-65508B8FC4AB}" srcOrd="0" destOrd="0" presId="urn:microsoft.com/office/officeart/2005/8/layout/vList6"/>
    <dgm:cxn modelId="{3193128D-385E-2A45-A39A-14B459C1B806}" srcId="{9156A4E4-E413-9D46-AFDD-6F2B905FDB52}" destId="{FC603008-A3E1-4545-A5EB-688D23CD96B1}" srcOrd="1" destOrd="0" parTransId="{C1E3C5E7-359E-1948-9D5F-A6E97A16F907}" sibTransId="{9FF2BD60-AD2D-414D-8104-D08C90A94C6E}"/>
    <dgm:cxn modelId="{E2275261-5331-2B42-AF7D-84BBDFECEA19}" type="presOf" srcId="{D7EF7DC5-17F1-DE4D-B1CC-4605D390E1E8}" destId="{3D3CA8E2-27D9-364F-94B5-BEA804103008}" srcOrd="0" destOrd="0" presId="urn:microsoft.com/office/officeart/2005/8/layout/vList6"/>
    <dgm:cxn modelId="{D0ECEBF2-DE82-D34E-8440-16AEB56EF7DB}" type="presOf" srcId="{FC603008-A3E1-4545-A5EB-688D23CD96B1}" destId="{F3A2AFEE-F4AB-314E-8135-E1EA88B2DE27}" srcOrd="0" destOrd="0" presId="urn:microsoft.com/office/officeart/2005/8/layout/vList6"/>
    <dgm:cxn modelId="{0B70A640-CEA5-8E44-BBC5-A93B755244BD}" type="presOf" srcId="{9156A4E4-E413-9D46-AFDD-6F2B905FDB52}" destId="{296918DB-C329-EB47-8752-4289A82EDF02}" srcOrd="0" destOrd="0" presId="urn:microsoft.com/office/officeart/2005/8/layout/vList6"/>
    <dgm:cxn modelId="{821E867D-80AC-744E-9503-41D89279D6AC}" type="presOf" srcId="{D31AE7A6-F820-FA46-9A5C-E1D522EB19C2}" destId="{9ABDA648-1553-1440-AC8D-04FE1D6AA4F1}" srcOrd="0" destOrd="0" presId="urn:microsoft.com/office/officeart/2005/8/layout/vList6"/>
    <dgm:cxn modelId="{1E896E73-4223-E94C-8CE8-9A769254D365}" srcId="{FC603008-A3E1-4545-A5EB-688D23CD96B1}" destId="{0272082A-A091-6440-9AB0-106A0BA1220B}" srcOrd="0" destOrd="0" parTransId="{806590BD-0009-F34C-886B-639648ECF3AE}" sibTransId="{DB3DF065-279E-834F-AED1-6D240A486364}"/>
    <dgm:cxn modelId="{4267306D-27E2-F042-ABAA-494E54A8CC9F}" srcId="{9156A4E4-E413-9D46-AFDD-6F2B905FDB52}" destId="{D7EF7DC5-17F1-DE4D-B1CC-4605D390E1E8}" srcOrd="0" destOrd="0" parTransId="{ABB7F197-F5BC-5B46-B3D7-3057E1F01CA1}" sibTransId="{1E537A4E-6920-474C-92FD-C18EB33EBB9F}"/>
    <dgm:cxn modelId="{9431B99F-07BF-5740-AD13-BC7F74FC42C5}" srcId="{D7EF7DC5-17F1-DE4D-B1CC-4605D390E1E8}" destId="{D31AE7A6-F820-FA46-9A5C-E1D522EB19C2}" srcOrd="0" destOrd="0" parTransId="{8FAC1475-3F5D-FA48-A510-293EB8796528}" sibTransId="{3462C0B6-7D13-5A4C-855B-D73DBC03555E}"/>
    <dgm:cxn modelId="{61977C36-C10C-984B-9A10-66D22B03E137}" type="presParOf" srcId="{296918DB-C329-EB47-8752-4289A82EDF02}" destId="{71B1D4B1-C02E-3648-A972-E3C6C3238307}" srcOrd="0" destOrd="0" presId="urn:microsoft.com/office/officeart/2005/8/layout/vList6"/>
    <dgm:cxn modelId="{0AA08269-2A5D-F241-A92E-A98226B216A9}" type="presParOf" srcId="{71B1D4B1-C02E-3648-A972-E3C6C3238307}" destId="{3D3CA8E2-27D9-364F-94B5-BEA804103008}" srcOrd="0" destOrd="0" presId="urn:microsoft.com/office/officeart/2005/8/layout/vList6"/>
    <dgm:cxn modelId="{CF9B8118-362F-1243-A69E-5412B9C5A5CE}" type="presParOf" srcId="{71B1D4B1-C02E-3648-A972-E3C6C3238307}" destId="{9ABDA648-1553-1440-AC8D-04FE1D6AA4F1}" srcOrd="1" destOrd="0" presId="urn:microsoft.com/office/officeart/2005/8/layout/vList6"/>
    <dgm:cxn modelId="{0C28B68B-4BD4-684A-AAA3-2B336BC092BD}" type="presParOf" srcId="{296918DB-C329-EB47-8752-4289A82EDF02}" destId="{AB46234C-B4C5-0546-A102-88368DC832C3}" srcOrd="1" destOrd="0" presId="urn:microsoft.com/office/officeart/2005/8/layout/vList6"/>
    <dgm:cxn modelId="{D973CB37-18B6-4045-BE83-BFC89FB4F3C7}" type="presParOf" srcId="{296918DB-C329-EB47-8752-4289A82EDF02}" destId="{983C0D22-EA10-1243-AFBE-86CC17F3E838}" srcOrd="2" destOrd="0" presId="urn:microsoft.com/office/officeart/2005/8/layout/vList6"/>
    <dgm:cxn modelId="{33F92EA7-6C48-804C-8CC5-B2D36EC32197}" type="presParOf" srcId="{983C0D22-EA10-1243-AFBE-86CC17F3E838}" destId="{F3A2AFEE-F4AB-314E-8135-E1EA88B2DE27}" srcOrd="0" destOrd="0" presId="urn:microsoft.com/office/officeart/2005/8/layout/vList6"/>
    <dgm:cxn modelId="{07823A2B-2C53-0949-920F-289C86E276D7}" type="presParOf" srcId="{983C0D22-EA10-1243-AFBE-86CC17F3E838}" destId="{BD34E5D9-1A26-1941-A173-65508B8FC4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117D7E-78BB-0C43-9033-917C6D378A20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B601B-5828-0C4F-90EA-8D88B7E0E5D4}">
      <dgm:prSet phldrT="[Text]"/>
      <dgm:spPr/>
      <dgm:t>
        <a:bodyPr/>
        <a:lstStyle/>
        <a:p>
          <a:r>
            <a:rPr lang="it-IT" noProof="0" dirty="0" smtClean="0"/>
            <a:t>Definizione funzionale</a:t>
          </a:r>
          <a:endParaRPr lang="it-IT" noProof="0" dirty="0"/>
        </a:p>
      </dgm:t>
    </dgm:pt>
    <dgm:pt modelId="{9C14AEDE-4B52-A341-92DA-15D50C184D65}" type="parTrans" cxnId="{0EE4A9A5-A5B1-AA4F-9AAC-ACEA7BF148FA}">
      <dgm:prSet/>
      <dgm:spPr/>
      <dgm:t>
        <a:bodyPr/>
        <a:lstStyle/>
        <a:p>
          <a:endParaRPr lang="en-US"/>
        </a:p>
      </dgm:t>
    </dgm:pt>
    <dgm:pt modelId="{B79A000E-7D70-6144-AE69-46734450C098}" type="sibTrans" cxnId="{0EE4A9A5-A5B1-AA4F-9AAC-ACEA7BF148FA}">
      <dgm:prSet/>
      <dgm:spPr/>
      <dgm:t>
        <a:bodyPr/>
        <a:lstStyle/>
        <a:p>
          <a:endParaRPr lang="en-US"/>
        </a:p>
      </dgm:t>
    </dgm:pt>
    <dgm:pt modelId="{4C29C52D-51E9-6E4B-8831-091945D63BCF}">
      <dgm:prSet phldrT="[Text]"/>
      <dgm:spPr/>
      <dgm:t>
        <a:bodyPr/>
        <a:lstStyle/>
        <a:p>
          <a:r>
            <a:rPr lang="it-IT" noProof="0" dirty="0" smtClean="0"/>
            <a:t>La persona è un essere essenzialmente capace di svolgere certe attività</a:t>
          </a:r>
          <a:endParaRPr lang="it-IT" noProof="0" dirty="0"/>
        </a:p>
      </dgm:t>
    </dgm:pt>
    <dgm:pt modelId="{A5D8CD71-C3BC-104C-A09B-A97EDADB19FE}" type="parTrans" cxnId="{6D20E97C-2F17-B54F-BAD8-F4EC7F193C75}">
      <dgm:prSet/>
      <dgm:spPr/>
      <dgm:t>
        <a:bodyPr/>
        <a:lstStyle/>
        <a:p>
          <a:endParaRPr lang="en-US"/>
        </a:p>
      </dgm:t>
    </dgm:pt>
    <dgm:pt modelId="{407EAA7F-E676-424B-8FB6-5133A7F48B5B}" type="sibTrans" cxnId="{6D20E97C-2F17-B54F-BAD8-F4EC7F193C75}">
      <dgm:prSet/>
      <dgm:spPr/>
      <dgm:t>
        <a:bodyPr/>
        <a:lstStyle/>
        <a:p>
          <a:endParaRPr lang="en-US"/>
        </a:p>
      </dgm:t>
    </dgm:pt>
    <dgm:pt modelId="{EEE30467-E586-E94B-B06D-FC9F3F705625}">
      <dgm:prSet phldrT="[Text]"/>
      <dgm:spPr/>
      <dgm:t>
        <a:bodyPr/>
        <a:lstStyle/>
        <a:p>
          <a:r>
            <a:rPr lang="it-IT" noProof="0" dirty="0" smtClean="0"/>
            <a:t>Concezione esclusiva</a:t>
          </a:r>
          <a:endParaRPr lang="it-IT" noProof="0" dirty="0"/>
        </a:p>
      </dgm:t>
    </dgm:pt>
    <dgm:pt modelId="{65708A67-315C-5B45-AA99-312C62022AC0}" type="parTrans" cxnId="{FA3E65BD-E87C-0C48-9DFD-E6A18481C9E2}">
      <dgm:prSet/>
      <dgm:spPr/>
      <dgm:t>
        <a:bodyPr/>
        <a:lstStyle/>
        <a:p>
          <a:endParaRPr lang="en-US"/>
        </a:p>
      </dgm:t>
    </dgm:pt>
    <dgm:pt modelId="{B9D1B54C-A33B-784B-8CAC-C039733A71DE}" type="sibTrans" cxnId="{FA3E65BD-E87C-0C48-9DFD-E6A18481C9E2}">
      <dgm:prSet/>
      <dgm:spPr/>
      <dgm:t>
        <a:bodyPr/>
        <a:lstStyle/>
        <a:p>
          <a:endParaRPr lang="en-US"/>
        </a:p>
      </dgm:t>
    </dgm:pt>
    <dgm:pt modelId="{BBFA5595-3C44-BC42-BB8E-24A391C8B9D4}">
      <dgm:prSet phldrT="[Text]"/>
      <dgm:spPr/>
      <dgm:t>
        <a:bodyPr/>
        <a:lstStyle/>
        <a:p>
          <a:r>
            <a:rPr lang="it-IT" noProof="0" dirty="0" smtClean="0"/>
            <a:t>Definizione ontologica</a:t>
          </a:r>
          <a:endParaRPr lang="it-IT" noProof="0" dirty="0"/>
        </a:p>
      </dgm:t>
    </dgm:pt>
    <dgm:pt modelId="{82E9348B-3D32-4040-8770-ABE4F3FEA086}" type="parTrans" cxnId="{61BDA2EE-F3C0-9145-A66D-EF9DFF6B002A}">
      <dgm:prSet/>
      <dgm:spPr/>
      <dgm:t>
        <a:bodyPr/>
        <a:lstStyle/>
        <a:p>
          <a:endParaRPr lang="en-US"/>
        </a:p>
      </dgm:t>
    </dgm:pt>
    <dgm:pt modelId="{C5F34E53-80A4-A047-B66C-4AA2F29EA83C}" type="sibTrans" cxnId="{61BDA2EE-F3C0-9145-A66D-EF9DFF6B002A}">
      <dgm:prSet/>
      <dgm:spPr/>
      <dgm:t>
        <a:bodyPr/>
        <a:lstStyle/>
        <a:p>
          <a:endParaRPr lang="en-US"/>
        </a:p>
      </dgm:t>
    </dgm:pt>
    <dgm:pt modelId="{69B84EC0-AEF5-254E-8CD6-60B7BD008A25}">
      <dgm:prSet phldrT="[Text]"/>
      <dgm:spPr/>
      <dgm:t>
        <a:bodyPr/>
        <a:lstStyle/>
        <a:p>
          <a:r>
            <a:rPr lang="it-IT" noProof="0" dirty="0" smtClean="0"/>
            <a:t>La persona è quell‘essere che appartiene alla specie </a:t>
          </a:r>
          <a:r>
            <a:rPr lang="it-IT" i="1" noProof="0" dirty="0" smtClean="0"/>
            <a:t>Homo sapiens</a:t>
          </a:r>
          <a:endParaRPr lang="it-IT" i="1" noProof="0" dirty="0"/>
        </a:p>
      </dgm:t>
    </dgm:pt>
    <dgm:pt modelId="{B04CAC7F-DD8F-C14C-A8A1-190AA5EF8D7C}" type="parTrans" cxnId="{D326C7C4-04EC-FC45-8105-D585E35C1291}">
      <dgm:prSet/>
      <dgm:spPr/>
      <dgm:t>
        <a:bodyPr/>
        <a:lstStyle/>
        <a:p>
          <a:endParaRPr lang="en-US"/>
        </a:p>
      </dgm:t>
    </dgm:pt>
    <dgm:pt modelId="{F2290EB9-1B46-7B4E-9F98-9D283684CFE8}" type="sibTrans" cxnId="{D326C7C4-04EC-FC45-8105-D585E35C1291}">
      <dgm:prSet/>
      <dgm:spPr/>
      <dgm:t>
        <a:bodyPr/>
        <a:lstStyle/>
        <a:p>
          <a:endParaRPr lang="en-US"/>
        </a:p>
      </dgm:t>
    </dgm:pt>
    <dgm:pt modelId="{B951F5FE-03FB-9748-836A-6B9F04A7375A}">
      <dgm:prSet phldrT="[Text]"/>
      <dgm:spPr/>
      <dgm:t>
        <a:bodyPr/>
        <a:lstStyle/>
        <a:p>
          <a:r>
            <a:rPr lang="it-IT" noProof="0" dirty="0" smtClean="0"/>
            <a:t>Concezione inclusiva</a:t>
          </a:r>
          <a:endParaRPr lang="it-IT" noProof="0" dirty="0"/>
        </a:p>
      </dgm:t>
    </dgm:pt>
    <dgm:pt modelId="{CB1FB539-BF38-4A43-820A-4B9A362B5103}" type="parTrans" cxnId="{97B77EC7-1DCE-ED43-97FC-B5DC87438344}">
      <dgm:prSet/>
      <dgm:spPr/>
      <dgm:t>
        <a:bodyPr/>
        <a:lstStyle/>
        <a:p>
          <a:endParaRPr lang="en-US"/>
        </a:p>
      </dgm:t>
    </dgm:pt>
    <dgm:pt modelId="{C1A57F5B-3AA5-0545-AA58-B5F0435C5E16}" type="sibTrans" cxnId="{97B77EC7-1DCE-ED43-97FC-B5DC87438344}">
      <dgm:prSet/>
      <dgm:spPr/>
      <dgm:t>
        <a:bodyPr/>
        <a:lstStyle/>
        <a:p>
          <a:endParaRPr lang="en-US"/>
        </a:p>
      </dgm:t>
    </dgm:pt>
    <dgm:pt modelId="{9D5349A6-A59C-E845-AC8B-6B60082A809D}" type="pres">
      <dgm:prSet presAssocID="{65117D7E-78BB-0C43-9033-917C6D378A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83A502-F74E-9548-8F46-AFE25A5D1D95}" type="pres">
      <dgm:prSet presAssocID="{A69B601B-5828-0C4F-90EA-8D88B7E0E5D4}" presName="root" presStyleCnt="0"/>
      <dgm:spPr/>
    </dgm:pt>
    <dgm:pt modelId="{127103C4-3C81-D649-93F0-F8260D938F3B}" type="pres">
      <dgm:prSet presAssocID="{A69B601B-5828-0C4F-90EA-8D88B7E0E5D4}" presName="rootComposite" presStyleCnt="0"/>
      <dgm:spPr/>
    </dgm:pt>
    <dgm:pt modelId="{55E44AD1-CBF9-9547-903B-F83780045B95}" type="pres">
      <dgm:prSet presAssocID="{A69B601B-5828-0C4F-90EA-8D88B7E0E5D4}" presName="rootText" presStyleLbl="node1" presStyleIdx="0" presStyleCnt="2"/>
      <dgm:spPr/>
      <dgm:t>
        <a:bodyPr/>
        <a:lstStyle/>
        <a:p>
          <a:endParaRPr lang="en-US"/>
        </a:p>
      </dgm:t>
    </dgm:pt>
    <dgm:pt modelId="{930726F7-C722-444A-96F0-6DD4D9858941}" type="pres">
      <dgm:prSet presAssocID="{A69B601B-5828-0C4F-90EA-8D88B7E0E5D4}" presName="rootConnector" presStyleLbl="node1" presStyleIdx="0" presStyleCnt="2"/>
      <dgm:spPr/>
      <dgm:t>
        <a:bodyPr/>
        <a:lstStyle/>
        <a:p>
          <a:endParaRPr lang="en-US"/>
        </a:p>
      </dgm:t>
    </dgm:pt>
    <dgm:pt modelId="{2F0FE734-70E6-EF44-8A17-02D69979B848}" type="pres">
      <dgm:prSet presAssocID="{A69B601B-5828-0C4F-90EA-8D88B7E0E5D4}" presName="childShape" presStyleCnt="0"/>
      <dgm:spPr/>
    </dgm:pt>
    <dgm:pt modelId="{6F4FD2D5-E927-D24F-8997-2887CD4064D6}" type="pres">
      <dgm:prSet presAssocID="{A5D8CD71-C3BC-104C-A09B-A97EDADB19FE}" presName="Name13" presStyleLbl="parChTrans1D2" presStyleIdx="0" presStyleCnt="4"/>
      <dgm:spPr/>
      <dgm:t>
        <a:bodyPr/>
        <a:lstStyle/>
        <a:p>
          <a:endParaRPr lang="en-US"/>
        </a:p>
      </dgm:t>
    </dgm:pt>
    <dgm:pt modelId="{9775B69E-5F21-6A41-AA6E-CE3207CB94C4}" type="pres">
      <dgm:prSet presAssocID="{4C29C52D-51E9-6E4B-8831-091945D63BCF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5CA49-1B05-F145-9027-3E982F3176D6}" type="pres">
      <dgm:prSet presAssocID="{65708A67-315C-5B45-AA99-312C62022AC0}" presName="Name13" presStyleLbl="parChTrans1D2" presStyleIdx="1" presStyleCnt="4"/>
      <dgm:spPr/>
      <dgm:t>
        <a:bodyPr/>
        <a:lstStyle/>
        <a:p>
          <a:endParaRPr lang="en-US"/>
        </a:p>
      </dgm:t>
    </dgm:pt>
    <dgm:pt modelId="{A98AAF13-68E6-E34D-ABC3-D7CE93A0D913}" type="pres">
      <dgm:prSet presAssocID="{EEE30467-E586-E94B-B06D-FC9F3F70562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2D43A8-6F61-5C47-B41D-D52CD5C9BD21}" type="pres">
      <dgm:prSet presAssocID="{BBFA5595-3C44-BC42-BB8E-24A391C8B9D4}" presName="root" presStyleCnt="0"/>
      <dgm:spPr/>
    </dgm:pt>
    <dgm:pt modelId="{48137EA5-5055-9D4A-9F49-BDEEB2458FBB}" type="pres">
      <dgm:prSet presAssocID="{BBFA5595-3C44-BC42-BB8E-24A391C8B9D4}" presName="rootComposite" presStyleCnt="0"/>
      <dgm:spPr/>
    </dgm:pt>
    <dgm:pt modelId="{C87F70C8-8F5D-084B-BD19-99338561C3B1}" type="pres">
      <dgm:prSet presAssocID="{BBFA5595-3C44-BC42-BB8E-24A391C8B9D4}" presName="rootText" presStyleLbl="node1" presStyleIdx="1" presStyleCnt="2"/>
      <dgm:spPr/>
      <dgm:t>
        <a:bodyPr/>
        <a:lstStyle/>
        <a:p>
          <a:endParaRPr lang="en-US"/>
        </a:p>
      </dgm:t>
    </dgm:pt>
    <dgm:pt modelId="{E6375CA4-01A4-C54A-B989-ACB9446120D7}" type="pres">
      <dgm:prSet presAssocID="{BBFA5595-3C44-BC42-BB8E-24A391C8B9D4}" presName="rootConnector" presStyleLbl="node1" presStyleIdx="1" presStyleCnt="2"/>
      <dgm:spPr/>
      <dgm:t>
        <a:bodyPr/>
        <a:lstStyle/>
        <a:p>
          <a:endParaRPr lang="en-US"/>
        </a:p>
      </dgm:t>
    </dgm:pt>
    <dgm:pt modelId="{A9DD3A98-0295-9E46-A90F-1FD2DAE57D43}" type="pres">
      <dgm:prSet presAssocID="{BBFA5595-3C44-BC42-BB8E-24A391C8B9D4}" presName="childShape" presStyleCnt="0"/>
      <dgm:spPr/>
    </dgm:pt>
    <dgm:pt modelId="{02906CE6-8F90-494E-B328-AF2F878BDE51}" type="pres">
      <dgm:prSet presAssocID="{B04CAC7F-DD8F-C14C-A8A1-190AA5EF8D7C}" presName="Name13" presStyleLbl="parChTrans1D2" presStyleIdx="2" presStyleCnt="4"/>
      <dgm:spPr/>
      <dgm:t>
        <a:bodyPr/>
        <a:lstStyle/>
        <a:p>
          <a:endParaRPr lang="en-US"/>
        </a:p>
      </dgm:t>
    </dgm:pt>
    <dgm:pt modelId="{2F751BF2-5D24-6941-8FD0-F2959A5DD3C2}" type="pres">
      <dgm:prSet presAssocID="{69B84EC0-AEF5-254E-8CD6-60B7BD008A25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C2CC-6DD0-C041-B03A-87BE3F40EE2A}" type="pres">
      <dgm:prSet presAssocID="{CB1FB539-BF38-4A43-820A-4B9A362B5103}" presName="Name13" presStyleLbl="parChTrans1D2" presStyleIdx="3" presStyleCnt="4"/>
      <dgm:spPr/>
      <dgm:t>
        <a:bodyPr/>
        <a:lstStyle/>
        <a:p>
          <a:endParaRPr lang="en-US"/>
        </a:p>
      </dgm:t>
    </dgm:pt>
    <dgm:pt modelId="{5BB0AD4D-534F-9247-AE14-6CEE994CC850}" type="pres">
      <dgm:prSet presAssocID="{B951F5FE-03FB-9748-836A-6B9F04A7375A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05ACAD-7475-464F-9181-EF7A6D1173A2}" type="presOf" srcId="{A69B601B-5828-0C4F-90EA-8D88B7E0E5D4}" destId="{55E44AD1-CBF9-9547-903B-F83780045B95}" srcOrd="0" destOrd="0" presId="urn:microsoft.com/office/officeart/2005/8/layout/hierarchy3"/>
    <dgm:cxn modelId="{B7FACD87-C238-0243-B120-8F118ED5EF87}" type="presOf" srcId="{65708A67-315C-5B45-AA99-312C62022AC0}" destId="{A895CA49-1B05-F145-9027-3E982F3176D6}" srcOrd="0" destOrd="0" presId="urn:microsoft.com/office/officeart/2005/8/layout/hierarchy3"/>
    <dgm:cxn modelId="{340E5CEC-A726-7040-91A9-8F21024B74F6}" type="presOf" srcId="{B04CAC7F-DD8F-C14C-A8A1-190AA5EF8D7C}" destId="{02906CE6-8F90-494E-B328-AF2F878BDE51}" srcOrd="0" destOrd="0" presId="urn:microsoft.com/office/officeart/2005/8/layout/hierarchy3"/>
    <dgm:cxn modelId="{DA68C3FE-8CE2-EC4E-804B-136343104F71}" type="presOf" srcId="{BBFA5595-3C44-BC42-BB8E-24A391C8B9D4}" destId="{C87F70C8-8F5D-084B-BD19-99338561C3B1}" srcOrd="0" destOrd="0" presId="urn:microsoft.com/office/officeart/2005/8/layout/hierarchy3"/>
    <dgm:cxn modelId="{0609EDA8-275B-1A45-9F21-BD7947B9F53A}" type="presOf" srcId="{65117D7E-78BB-0C43-9033-917C6D378A20}" destId="{9D5349A6-A59C-E845-AC8B-6B60082A809D}" srcOrd="0" destOrd="0" presId="urn:microsoft.com/office/officeart/2005/8/layout/hierarchy3"/>
    <dgm:cxn modelId="{97B77EC7-1DCE-ED43-97FC-B5DC87438344}" srcId="{BBFA5595-3C44-BC42-BB8E-24A391C8B9D4}" destId="{B951F5FE-03FB-9748-836A-6B9F04A7375A}" srcOrd="1" destOrd="0" parTransId="{CB1FB539-BF38-4A43-820A-4B9A362B5103}" sibTransId="{C1A57F5B-3AA5-0545-AA58-B5F0435C5E16}"/>
    <dgm:cxn modelId="{4F002C4C-DAE7-3846-B3D6-DAE69F086332}" type="presOf" srcId="{A5D8CD71-C3BC-104C-A09B-A97EDADB19FE}" destId="{6F4FD2D5-E927-D24F-8997-2887CD4064D6}" srcOrd="0" destOrd="0" presId="urn:microsoft.com/office/officeart/2005/8/layout/hierarchy3"/>
    <dgm:cxn modelId="{6D20E97C-2F17-B54F-BAD8-F4EC7F193C75}" srcId="{A69B601B-5828-0C4F-90EA-8D88B7E0E5D4}" destId="{4C29C52D-51E9-6E4B-8831-091945D63BCF}" srcOrd="0" destOrd="0" parTransId="{A5D8CD71-C3BC-104C-A09B-A97EDADB19FE}" sibTransId="{407EAA7F-E676-424B-8FB6-5133A7F48B5B}"/>
    <dgm:cxn modelId="{802D076E-5580-8844-A0E1-90A8318B29E2}" type="presOf" srcId="{BBFA5595-3C44-BC42-BB8E-24A391C8B9D4}" destId="{E6375CA4-01A4-C54A-B989-ACB9446120D7}" srcOrd="1" destOrd="0" presId="urn:microsoft.com/office/officeart/2005/8/layout/hierarchy3"/>
    <dgm:cxn modelId="{D326C7C4-04EC-FC45-8105-D585E35C1291}" srcId="{BBFA5595-3C44-BC42-BB8E-24A391C8B9D4}" destId="{69B84EC0-AEF5-254E-8CD6-60B7BD008A25}" srcOrd="0" destOrd="0" parTransId="{B04CAC7F-DD8F-C14C-A8A1-190AA5EF8D7C}" sibTransId="{F2290EB9-1B46-7B4E-9F98-9D283684CFE8}"/>
    <dgm:cxn modelId="{FFF67DD4-933F-AC4F-A038-FA41D4C91C77}" type="presOf" srcId="{EEE30467-E586-E94B-B06D-FC9F3F705625}" destId="{A98AAF13-68E6-E34D-ABC3-D7CE93A0D913}" srcOrd="0" destOrd="0" presId="urn:microsoft.com/office/officeart/2005/8/layout/hierarchy3"/>
    <dgm:cxn modelId="{81498FA7-5DAB-A540-9367-E7B754EBA646}" type="presOf" srcId="{4C29C52D-51E9-6E4B-8831-091945D63BCF}" destId="{9775B69E-5F21-6A41-AA6E-CE3207CB94C4}" srcOrd="0" destOrd="0" presId="urn:microsoft.com/office/officeart/2005/8/layout/hierarchy3"/>
    <dgm:cxn modelId="{CA5B7393-0740-3A44-998B-9131DB9F3B8B}" type="presOf" srcId="{69B84EC0-AEF5-254E-8CD6-60B7BD008A25}" destId="{2F751BF2-5D24-6941-8FD0-F2959A5DD3C2}" srcOrd="0" destOrd="0" presId="urn:microsoft.com/office/officeart/2005/8/layout/hierarchy3"/>
    <dgm:cxn modelId="{87D3E036-7DFD-5E4C-8177-14CBD65F8805}" type="presOf" srcId="{A69B601B-5828-0C4F-90EA-8D88B7E0E5D4}" destId="{930726F7-C722-444A-96F0-6DD4D9858941}" srcOrd="1" destOrd="0" presId="urn:microsoft.com/office/officeart/2005/8/layout/hierarchy3"/>
    <dgm:cxn modelId="{FA3E65BD-E87C-0C48-9DFD-E6A18481C9E2}" srcId="{A69B601B-5828-0C4F-90EA-8D88B7E0E5D4}" destId="{EEE30467-E586-E94B-B06D-FC9F3F705625}" srcOrd="1" destOrd="0" parTransId="{65708A67-315C-5B45-AA99-312C62022AC0}" sibTransId="{B9D1B54C-A33B-784B-8CAC-C039733A71DE}"/>
    <dgm:cxn modelId="{61BDA2EE-F3C0-9145-A66D-EF9DFF6B002A}" srcId="{65117D7E-78BB-0C43-9033-917C6D378A20}" destId="{BBFA5595-3C44-BC42-BB8E-24A391C8B9D4}" srcOrd="1" destOrd="0" parTransId="{82E9348B-3D32-4040-8770-ABE4F3FEA086}" sibTransId="{C5F34E53-80A4-A047-B66C-4AA2F29EA83C}"/>
    <dgm:cxn modelId="{0EE4A9A5-A5B1-AA4F-9AAC-ACEA7BF148FA}" srcId="{65117D7E-78BB-0C43-9033-917C6D378A20}" destId="{A69B601B-5828-0C4F-90EA-8D88B7E0E5D4}" srcOrd="0" destOrd="0" parTransId="{9C14AEDE-4B52-A341-92DA-15D50C184D65}" sibTransId="{B79A000E-7D70-6144-AE69-46734450C098}"/>
    <dgm:cxn modelId="{DB645170-726F-EE46-A6F7-7466C987FAC7}" type="presOf" srcId="{CB1FB539-BF38-4A43-820A-4B9A362B5103}" destId="{A5FFC2CC-6DD0-C041-B03A-87BE3F40EE2A}" srcOrd="0" destOrd="0" presId="urn:microsoft.com/office/officeart/2005/8/layout/hierarchy3"/>
    <dgm:cxn modelId="{BFE589DC-AD83-1544-B113-1285DC74DBE9}" type="presOf" srcId="{B951F5FE-03FB-9748-836A-6B9F04A7375A}" destId="{5BB0AD4D-534F-9247-AE14-6CEE994CC850}" srcOrd="0" destOrd="0" presId="urn:microsoft.com/office/officeart/2005/8/layout/hierarchy3"/>
    <dgm:cxn modelId="{FA470E56-4BBB-7748-8BC1-00925FBF94F1}" type="presParOf" srcId="{9D5349A6-A59C-E845-AC8B-6B60082A809D}" destId="{2283A502-F74E-9548-8F46-AFE25A5D1D95}" srcOrd="0" destOrd="0" presId="urn:microsoft.com/office/officeart/2005/8/layout/hierarchy3"/>
    <dgm:cxn modelId="{8EE53A73-0DCF-0A47-957B-8AAB4A2A34EC}" type="presParOf" srcId="{2283A502-F74E-9548-8F46-AFE25A5D1D95}" destId="{127103C4-3C81-D649-93F0-F8260D938F3B}" srcOrd="0" destOrd="0" presId="urn:microsoft.com/office/officeart/2005/8/layout/hierarchy3"/>
    <dgm:cxn modelId="{2550CBC5-A842-CA45-AC8D-C60B1F3B5C2D}" type="presParOf" srcId="{127103C4-3C81-D649-93F0-F8260D938F3B}" destId="{55E44AD1-CBF9-9547-903B-F83780045B95}" srcOrd="0" destOrd="0" presId="urn:microsoft.com/office/officeart/2005/8/layout/hierarchy3"/>
    <dgm:cxn modelId="{58BC597B-34B5-AB4C-93CB-E8ADC5CBC82E}" type="presParOf" srcId="{127103C4-3C81-D649-93F0-F8260D938F3B}" destId="{930726F7-C722-444A-96F0-6DD4D9858941}" srcOrd="1" destOrd="0" presId="urn:microsoft.com/office/officeart/2005/8/layout/hierarchy3"/>
    <dgm:cxn modelId="{A7AD81DD-1C28-C940-963E-0952B26C5746}" type="presParOf" srcId="{2283A502-F74E-9548-8F46-AFE25A5D1D95}" destId="{2F0FE734-70E6-EF44-8A17-02D69979B848}" srcOrd="1" destOrd="0" presId="urn:microsoft.com/office/officeart/2005/8/layout/hierarchy3"/>
    <dgm:cxn modelId="{EE299E8F-390E-F346-BE47-2CF43C41F45F}" type="presParOf" srcId="{2F0FE734-70E6-EF44-8A17-02D69979B848}" destId="{6F4FD2D5-E927-D24F-8997-2887CD4064D6}" srcOrd="0" destOrd="0" presId="urn:microsoft.com/office/officeart/2005/8/layout/hierarchy3"/>
    <dgm:cxn modelId="{6D25F885-1291-3F42-A975-DB020931022F}" type="presParOf" srcId="{2F0FE734-70E6-EF44-8A17-02D69979B848}" destId="{9775B69E-5F21-6A41-AA6E-CE3207CB94C4}" srcOrd="1" destOrd="0" presId="urn:microsoft.com/office/officeart/2005/8/layout/hierarchy3"/>
    <dgm:cxn modelId="{B0ADAED6-2F4A-C347-82EF-F7A591BF8F8D}" type="presParOf" srcId="{2F0FE734-70E6-EF44-8A17-02D69979B848}" destId="{A895CA49-1B05-F145-9027-3E982F3176D6}" srcOrd="2" destOrd="0" presId="urn:microsoft.com/office/officeart/2005/8/layout/hierarchy3"/>
    <dgm:cxn modelId="{8F34EF7C-9FEB-AC49-A585-289D24F293A7}" type="presParOf" srcId="{2F0FE734-70E6-EF44-8A17-02D69979B848}" destId="{A98AAF13-68E6-E34D-ABC3-D7CE93A0D913}" srcOrd="3" destOrd="0" presId="urn:microsoft.com/office/officeart/2005/8/layout/hierarchy3"/>
    <dgm:cxn modelId="{FC9C1F3D-24B6-344A-8984-ACABBD370B14}" type="presParOf" srcId="{9D5349A6-A59C-E845-AC8B-6B60082A809D}" destId="{D32D43A8-6F61-5C47-B41D-D52CD5C9BD21}" srcOrd="1" destOrd="0" presId="urn:microsoft.com/office/officeart/2005/8/layout/hierarchy3"/>
    <dgm:cxn modelId="{C3EE7499-0BFC-634E-BDA8-52407811D1D7}" type="presParOf" srcId="{D32D43A8-6F61-5C47-B41D-D52CD5C9BD21}" destId="{48137EA5-5055-9D4A-9F49-BDEEB2458FBB}" srcOrd="0" destOrd="0" presId="urn:microsoft.com/office/officeart/2005/8/layout/hierarchy3"/>
    <dgm:cxn modelId="{F64BFD2F-D30C-AB4A-B32E-8AA9739F8D0C}" type="presParOf" srcId="{48137EA5-5055-9D4A-9F49-BDEEB2458FBB}" destId="{C87F70C8-8F5D-084B-BD19-99338561C3B1}" srcOrd="0" destOrd="0" presId="urn:microsoft.com/office/officeart/2005/8/layout/hierarchy3"/>
    <dgm:cxn modelId="{545B426F-3615-A24B-BD08-56F3B66997AB}" type="presParOf" srcId="{48137EA5-5055-9D4A-9F49-BDEEB2458FBB}" destId="{E6375CA4-01A4-C54A-B989-ACB9446120D7}" srcOrd="1" destOrd="0" presId="urn:microsoft.com/office/officeart/2005/8/layout/hierarchy3"/>
    <dgm:cxn modelId="{68FE3701-DF31-9647-963F-9E3CBD1C73E4}" type="presParOf" srcId="{D32D43A8-6F61-5C47-B41D-D52CD5C9BD21}" destId="{A9DD3A98-0295-9E46-A90F-1FD2DAE57D43}" srcOrd="1" destOrd="0" presId="urn:microsoft.com/office/officeart/2005/8/layout/hierarchy3"/>
    <dgm:cxn modelId="{DB1DFE77-1590-F540-8E19-E0CC3697A67E}" type="presParOf" srcId="{A9DD3A98-0295-9E46-A90F-1FD2DAE57D43}" destId="{02906CE6-8F90-494E-B328-AF2F878BDE51}" srcOrd="0" destOrd="0" presId="urn:microsoft.com/office/officeart/2005/8/layout/hierarchy3"/>
    <dgm:cxn modelId="{64F98F31-8013-E946-93EF-999D219DE5F5}" type="presParOf" srcId="{A9DD3A98-0295-9E46-A90F-1FD2DAE57D43}" destId="{2F751BF2-5D24-6941-8FD0-F2959A5DD3C2}" srcOrd="1" destOrd="0" presId="urn:microsoft.com/office/officeart/2005/8/layout/hierarchy3"/>
    <dgm:cxn modelId="{90BCE4EC-9126-8C46-B137-704B7E5D9CEE}" type="presParOf" srcId="{A9DD3A98-0295-9E46-A90F-1FD2DAE57D43}" destId="{A5FFC2CC-6DD0-C041-B03A-87BE3F40EE2A}" srcOrd="2" destOrd="0" presId="urn:microsoft.com/office/officeart/2005/8/layout/hierarchy3"/>
    <dgm:cxn modelId="{712B2663-0BB4-3042-BA24-3436D11AA5ED}" type="presParOf" srcId="{A9DD3A98-0295-9E46-A90F-1FD2DAE57D43}" destId="{5BB0AD4D-534F-9247-AE14-6CEE994CC85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D9CA2-28D8-444C-BB60-45FA50707338}">
      <dsp:nvSpPr>
        <dsp:cNvPr id="0" name=""/>
        <dsp:cNvSpPr/>
      </dsp:nvSpPr>
      <dsp:spPr>
        <a:xfrm>
          <a:off x="2442210" y="0"/>
          <a:ext cx="5478779" cy="342423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C2364C-1A9F-E24F-80DA-43F95DA1F86F}">
      <dsp:nvSpPr>
        <dsp:cNvPr id="0" name=""/>
        <dsp:cNvSpPr/>
      </dsp:nvSpPr>
      <dsp:spPr>
        <a:xfrm>
          <a:off x="3138015" y="2363408"/>
          <a:ext cx="142448" cy="1424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5C1A1-6A9C-5B44-9DA7-5A9B8E3D65DE}">
      <dsp:nvSpPr>
        <dsp:cNvPr id="0" name=""/>
        <dsp:cNvSpPr/>
      </dsp:nvSpPr>
      <dsp:spPr>
        <a:xfrm>
          <a:off x="3209239" y="2434632"/>
          <a:ext cx="1276555" cy="989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8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Embrione</a:t>
          </a:r>
          <a:endParaRPr lang="cs-CZ" sz="2000" kern="1200" dirty="0"/>
        </a:p>
      </dsp:txBody>
      <dsp:txXfrm>
        <a:off x="3209239" y="2434632"/>
        <a:ext cx="1276555" cy="989604"/>
      </dsp:txXfrm>
    </dsp:sp>
    <dsp:sp modelId="{0CB73051-8456-F54D-8121-79E48C63A8AF}">
      <dsp:nvSpPr>
        <dsp:cNvPr id="0" name=""/>
        <dsp:cNvSpPr/>
      </dsp:nvSpPr>
      <dsp:spPr>
        <a:xfrm>
          <a:off x="4395395" y="1432700"/>
          <a:ext cx="257502" cy="25750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F1F1B-4076-D544-B581-8044CFB360A9}">
      <dsp:nvSpPr>
        <dsp:cNvPr id="0" name=""/>
        <dsp:cNvSpPr/>
      </dsp:nvSpPr>
      <dsp:spPr>
        <a:xfrm>
          <a:off x="4524146" y="1561452"/>
          <a:ext cx="1314907" cy="1862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445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err="1" smtClean="0"/>
            <a:t>Feto</a:t>
          </a:r>
          <a:endParaRPr lang="cs-CZ" sz="2000" kern="1200" dirty="0"/>
        </a:p>
      </dsp:txBody>
      <dsp:txXfrm>
        <a:off x="4524146" y="1561452"/>
        <a:ext cx="1314907" cy="1862784"/>
      </dsp:txXfrm>
    </dsp:sp>
    <dsp:sp modelId="{E7B75F00-9A44-4546-BDA0-92D606551F10}">
      <dsp:nvSpPr>
        <dsp:cNvPr id="0" name=""/>
        <dsp:cNvSpPr/>
      </dsp:nvSpPr>
      <dsp:spPr>
        <a:xfrm>
          <a:off x="5907538" y="866331"/>
          <a:ext cx="356120" cy="3561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0119AB-56BB-9C4C-9AAA-5DA6577F12BD}">
      <dsp:nvSpPr>
        <dsp:cNvPr id="0" name=""/>
        <dsp:cNvSpPr/>
      </dsp:nvSpPr>
      <dsp:spPr>
        <a:xfrm>
          <a:off x="6085598" y="1044392"/>
          <a:ext cx="1314907" cy="2379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701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David</a:t>
          </a:r>
          <a:endParaRPr lang="cs-CZ" sz="2000" kern="1200" dirty="0"/>
        </a:p>
      </dsp:txBody>
      <dsp:txXfrm>
        <a:off x="6085598" y="1044392"/>
        <a:ext cx="1314907" cy="237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DA648-1553-1440-AC8D-04FE1D6AA4F1}">
      <dsp:nvSpPr>
        <dsp:cNvPr id="0" name=""/>
        <dsp:cNvSpPr/>
      </dsp:nvSpPr>
      <dsp:spPr>
        <a:xfrm>
          <a:off x="3072129" y="576"/>
          <a:ext cx="4608195" cy="22491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noProof="0" dirty="0" smtClean="0"/>
            <a:t>L‘identità personale non include fatti psicologici</a:t>
          </a:r>
          <a:endParaRPr lang="it-IT" sz="2300" kern="1200" noProof="0" dirty="0"/>
        </a:p>
      </dsp:txBody>
      <dsp:txXfrm>
        <a:off x="3072129" y="281722"/>
        <a:ext cx="3764758" cy="1686873"/>
      </dsp:txXfrm>
    </dsp:sp>
    <dsp:sp modelId="{3D3CA8E2-27D9-364F-94B5-BEA804103008}">
      <dsp:nvSpPr>
        <dsp:cNvPr id="0" name=""/>
        <dsp:cNvSpPr/>
      </dsp:nvSpPr>
      <dsp:spPr>
        <a:xfrm>
          <a:off x="0" y="576"/>
          <a:ext cx="3072130" cy="2249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500" kern="1200" noProof="0" dirty="0" err="1" smtClean="0"/>
            <a:t>Persistenza</a:t>
          </a:r>
          <a:endParaRPr lang="cs-CZ" sz="3500" kern="1200" noProof="0" dirty="0"/>
        </a:p>
      </dsp:txBody>
      <dsp:txXfrm>
        <a:off x="109795" y="110371"/>
        <a:ext cx="2852540" cy="2029575"/>
      </dsp:txXfrm>
    </dsp:sp>
    <dsp:sp modelId="{BD34E5D9-1A26-1941-A173-65508B8FC4AB}">
      <dsp:nvSpPr>
        <dsp:cNvPr id="0" name=""/>
        <dsp:cNvSpPr/>
      </dsp:nvSpPr>
      <dsp:spPr>
        <a:xfrm>
          <a:off x="3072129" y="2474658"/>
          <a:ext cx="4608195" cy="224916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2300" kern="1200" noProof="0" dirty="0" smtClean="0"/>
            <a:t>Ognuno di noi è numericamente identico ad un animale razionale</a:t>
          </a:r>
          <a:endParaRPr lang="it-IT" sz="2300" kern="1200" noProof="0" dirty="0"/>
        </a:p>
      </dsp:txBody>
      <dsp:txXfrm>
        <a:off x="3072129" y="2755804"/>
        <a:ext cx="3764758" cy="1686873"/>
      </dsp:txXfrm>
    </dsp:sp>
    <dsp:sp modelId="{F3A2AFEE-F4AB-314E-8135-E1EA88B2DE27}">
      <dsp:nvSpPr>
        <dsp:cNvPr id="0" name=""/>
        <dsp:cNvSpPr/>
      </dsp:nvSpPr>
      <dsp:spPr>
        <a:xfrm>
          <a:off x="0" y="2474658"/>
          <a:ext cx="3072130" cy="22491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500" kern="1200" noProof="0" dirty="0" err="1" smtClean="0"/>
            <a:t>Ontologia</a:t>
          </a:r>
          <a:r>
            <a:rPr lang="cs-CZ" sz="3500" kern="1200" noProof="0" dirty="0" smtClean="0"/>
            <a:t> </a:t>
          </a:r>
          <a:r>
            <a:rPr lang="cs-CZ" sz="3500" kern="1200" noProof="0" dirty="0" err="1" smtClean="0"/>
            <a:t>personale</a:t>
          </a:r>
          <a:endParaRPr lang="cs-CZ" sz="3500" kern="1200" noProof="0" dirty="0"/>
        </a:p>
      </dsp:txBody>
      <dsp:txXfrm>
        <a:off x="109795" y="2584453"/>
        <a:ext cx="2852540" cy="2029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44AD1-CBF9-9547-903B-F83780045B95}">
      <dsp:nvSpPr>
        <dsp:cNvPr id="0" name=""/>
        <dsp:cNvSpPr/>
      </dsp:nvSpPr>
      <dsp:spPr>
        <a:xfrm>
          <a:off x="806752" y="2881"/>
          <a:ext cx="2696364" cy="1348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noProof="0" dirty="0" smtClean="0"/>
            <a:t>Definizione funzionale</a:t>
          </a:r>
          <a:endParaRPr lang="it-IT" sz="3300" kern="1200" noProof="0" dirty="0"/>
        </a:p>
      </dsp:txBody>
      <dsp:txXfrm>
        <a:off x="846239" y="42368"/>
        <a:ext cx="2617390" cy="1269208"/>
      </dsp:txXfrm>
    </dsp:sp>
    <dsp:sp modelId="{6F4FD2D5-E927-D24F-8997-2887CD4064D6}">
      <dsp:nvSpPr>
        <dsp:cNvPr id="0" name=""/>
        <dsp:cNvSpPr/>
      </dsp:nvSpPr>
      <dsp:spPr>
        <a:xfrm>
          <a:off x="1076389" y="1351063"/>
          <a:ext cx="269636" cy="1011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136"/>
              </a:lnTo>
              <a:lnTo>
                <a:pt x="269636" y="10111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5B69E-5F21-6A41-AA6E-CE3207CB94C4}">
      <dsp:nvSpPr>
        <dsp:cNvPr id="0" name=""/>
        <dsp:cNvSpPr/>
      </dsp:nvSpPr>
      <dsp:spPr>
        <a:xfrm>
          <a:off x="1346025" y="1688108"/>
          <a:ext cx="2157091" cy="1348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noProof="0" dirty="0" smtClean="0"/>
            <a:t>La persona è un essere essenzialmente capace di svolgere certe attività</a:t>
          </a:r>
          <a:endParaRPr lang="it-IT" sz="1400" kern="1200" noProof="0" dirty="0"/>
        </a:p>
      </dsp:txBody>
      <dsp:txXfrm>
        <a:off x="1385512" y="1727595"/>
        <a:ext cx="2078117" cy="1269208"/>
      </dsp:txXfrm>
    </dsp:sp>
    <dsp:sp modelId="{A895CA49-1B05-F145-9027-3E982F3176D6}">
      <dsp:nvSpPr>
        <dsp:cNvPr id="0" name=""/>
        <dsp:cNvSpPr/>
      </dsp:nvSpPr>
      <dsp:spPr>
        <a:xfrm>
          <a:off x="1076389" y="1351063"/>
          <a:ext cx="269636" cy="2696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364"/>
              </a:lnTo>
              <a:lnTo>
                <a:pt x="269636" y="2696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AAF13-68E6-E34D-ABC3-D7CE93A0D913}">
      <dsp:nvSpPr>
        <dsp:cNvPr id="0" name=""/>
        <dsp:cNvSpPr/>
      </dsp:nvSpPr>
      <dsp:spPr>
        <a:xfrm>
          <a:off x="1346025" y="3373336"/>
          <a:ext cx="2157091" cy="1348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noProof="0" dirty="0" smtClean="0"/>
            <a:t>Concezione esclusiva</a:t>
          </a:r>
          <a:endParaRPr lang="it-IT" sz="1400" kern="1200" noProof="0" dirty="0"/>
        </a:p>
      </dsp:txBody>
      <dsp:txXfrm>
        <a:off x="1385512" y="3412823"/>
        <a:ext cx="2078117" cy="1269208"/>
      </dsp:txXfrm>
    </dsp:sp>
    <dsp:sp modelId="{C87F70C8-8F5D-084B-BD19-99338561C3B1}">
      <dsp:nvSpPr>
        <dsp:cNvPr id="0" name=""/>
        <dsp:cNvSpPr/>
      </dsp:nvSpPr>
      <dsp:spPr>
        <a:xfrm>
          <a:off x="4177208" y="2881"/>
          <a:ext cx="2696364" cy="1348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300" kern="1200" noProof="0" dirty="0" smtClean="0"/>
            <a:t>Definizione ontologica</a:t>
          </a:r>
          <a:endParaRPr lang="it-IT" sz="3300" kern="1200" noProof="0" dirty="0"/>
        </a:p>
      </dsp:txBody>
      <dsp:txXfrm>
        <a:off x="4216695" y="42368"/>
        <a:ext cx="2617390" cy="1269208"/>
      </dsp:txXfrm>
    </dsp:sp>
    <dsp:sp modelId="{02906CE6-8F90-494E-B328-AF2F878BDE51}">
      <dsp:nvSpPr>
        <dsp:cNvPr id="0" name=""/>
        <dsp:cNvSpPr/>
      </dsp:nvSpPr>
      <dsp:spPr>
        <a:xfrm>
          <a:off x="4446844" y="1351063"/>
          <a:ext cx="269636" cy="1011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136"/>
              </a:lnTo>
              <a:lnTo>
                <a:pt x="269636" y="101113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51BF2-5D24-6941-8FD0-F2959A5DD3C2}">
      <dsp:nvSpPr>
        <dsp:cNvPr id="0" name=""/>
        <dsp:cNvSpPr/>
      </dsp:nvSpPr>
      <dsp:spPr>
        <a:xfrm>
          <a:off x="4716480" y="1688108"/>
          <a:ext cx="2157091" cy="1348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noProof="0" dirty="0" smtClean="0"/>
            <a:t>La persona è quell‘essere che appartiene alla specie </a:t>
          </a:r>
          <a:r>
            <a:rPr lang="it-IT" sz="1400" i="1" kern="1200" noProof="0" dirty="0" smtClean="0"/>
            <a:t>Homo sapiens</a:t>
          </a:r>
          <a:endParaRPr lang="it-IT" sz="1400" i="1" kern="1200" noProof="0" dirty="0"/>
        </a:p>
      </dsp:txBody>
      <dsp:txXfrm>
        <a:off x="4755967" y="1727595"/>
        <a:ext cx="2078117" cy="1269208"/>
      </dsp:txXfrm>
    </dsp:sp>
    <dsp:sp modelId="{A5FFC2CC-6DD0-C041-B03A-87BE3F40EE2A}">
      <dsp:nvSpPr>
        <dsp:cNvPr id="0" name=""/>
        <dsp:cNvSpPr/>
      </dsp:nvSpPr>
      <dsp:spPr>
        <a:xfrm>
          <a:off x="4446844" y="1351063"/>
          <a:ext cx="269636" cy="2696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364"/>
              </a:lnTo>
              <a:lnTo>
                <a:pt x="269636" y="269636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0AD4D-534F-9247-AE14-6CEE994CC850}">
      <dsp:nvSpPr>
        <dsp:cNvPr id="0" name=""/>
        <dsp:cNvSpPr/>
      </dsp:nvSpPr>
      <dsp:spPr>
        <a:xfrm>
          <a:off x="4716480" y="3373336"/>
          <a:ext cx="2157091" cy="1348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noProof="0" dirty="0" smtClean="0"/>
            <a:t>Concezione inclusiva</a:t>
          </a:r>
          <a:endParaRPr lang="it-IT" sz="1400" kern="1200" noProof="0" dirty="0"/>
        </a:p>
      </dsp:txBody>
      <dsp:txXfrm>
        <a:off x="4755967" y="3412823"/>
        <a:ext cx="2078117" cy="1269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Transumanismo</a:t>
            </a:r>
            <a:r>
              <a:rPr lang="it-IT" dirty="0" smtClean="0"/>
              <a:t>: una riflessione ontologica</a:t>
            </a:r>
            <a:endParaRPr lang="it-IT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David Černý</a:t>
            </a:r>
          </a:p>
          <a:p>
            <a:r>
              <a:rPr lang="cs-CZ" dirty="0" smtClean="0"/>
              <a:t>Czech </a:t>
            </a:r>
            <a:r>
              <a:rPr lang="cs-CZ" dirty="0" err="1" smtClean="0"/>
              <a:t>Academy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Sciences</a:t>
            </a:r>
            <a:endParaRPr lang="cs-CZ" dirty="0" smtClean="0"/>
          </a:p>
          <a:p>
            <a:r>
              <a:rPr lang="cs-CZ" dirty="0" err="1" smtClean="0"/>
              <a:t>David.cerny@ilaw.cas.cz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1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Argomento principale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" y="2929069"/>
            <a:ext cx="5137609" cy="3424237"/>
          </a:xfrm>
        </p:spPr>
      </p:pic>
    </p:spTree>
    <p:extLst>
      <p:ext uri="{BB962C8B-B14F-4D97-AF65-F5344CB8AC3E}">
        <p14:creationId xmlns:p14="http://schemas.microsoft.com/office/powerpoint/2010/main" val="12773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" y="2929069"/>
            <a:ext cx="5137609" cy="3424237"/>
          </a:xfrm>
        </p:spPr>
      </p:pic>
      <p:sp>
        <p:nvSpPr>
          <p:cNvPr id="3" name="Obláčkový bublinový popisek 2"/>
          <p:cNvSpPr/>
          <p:nvPr/>
        </p:nvSpPr>
        <p:spPr>
          <a:xfrm>
            <a:off x="155345" y="1393163"/>
            <a:ext cx="4114800" cy="2357437"/>
          </a:xfrm>
          <a:prstGeom prst="cloudCallout">
            <a:avLst>
              <a:gd name="adj1" fmla="val -9289"/>
              <a:gd name="adj2" fmla="val 8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err="1" smtClean="0"/>
              <a:t>Io</a:t>
            </a:r>
            <a:r>
              <a:rPr lang="cs-CZ" sz="3600" dirty="0" smtClean="0"/>
              <a:t> </a:t>
            </a:r>
            <a:r>
              <a:rPr lang="cs-CZ" sz="3600" dirty="0" err="1" smtClean="0"/>
              <a:t>sono</a:t>
            </a:r>
            <a:r>
              <a:rPr lang="cs-CZ" sz="3600" dirty="0" smtClean="0"/>
              <a:t> David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0213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" y="2929069"/>
            <a:ext cx="5137609" cy="3424237"/>
          </a:xfrm>
        </p:spPr>
      </p:pic>
      <p:sp>
        <p:nvSpPr>
          <p:cNvPr id="3" name="Obláčkový bublinový popisek 2"/>
          <p:cNvSpPr/>
          <p:nvPr/>
        </p:nvSpPr>
        <p:spPr>
          <a:xfrm>
            <a:off x="155345" y="1393163"/>
            <a:ext cx="4114800" cy="2357437"/>
          </a:xfrm>
          <a:prstGeom prst="cloudCallout">
            <a:avLst>
              <a:gd name="adj1" fmla="val -9289"/>
              <a:gd name="adj2" fmla="val 8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err="1" smtClean="0"/>
              <a:t>Io</a:t>
            </a:r>
            <a:r>
              <a:rPr lang="cs-CZ" sz="3600" dirty="0" smtClean="0"/>
              <a:t> </a:t>
            </a:r>
            <a:r>
              <a:rPr lang="cs-CZ" sz="3600" dirty="0" err="1" smtClean="0"/>
              <a:t>sono</a:t>
            </a:r>
            <a:r>
              <a:rPr lang="cs-CZ" sz="3600" dirty="0" smtClean="0"/>
              <a:t> David</a:t>
            </a:r>
            <a:endParaRPr lang="cs-CZ" sz="36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4" y="0"/>
            <a:ext cx="4424516" cy="6858000"/>
          </a:xfrm>
          <a:prstGeom prst="rect">
            <a:avLst/>
          </a:prstGeom>
        </p:spPr>
      </p:pic>
      <p:cxnSp>
        <p:nvCxnSpPr>
          <p:cNvPr id="7" name="Přímá spojovací šipka 6"/>
          <p:cNvCxnSpPr/>
          <p:nvPr/>
        </p:nvCxnSpPr>
        <p:spPr>
          <a:xfrm flipV="1">
            <a:off x="5292954" y="3543300"/>
            <a:ext cx="2293709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1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5" y="2929069"/>
            <a:ext cx="5137609" cy="3424237"/>
          </a:xfrm>
        </p:spPr>
      </p:pic>
      <p:sp>
        <p:nvSpPr>
          <p:cNvPr id="3" name="Obláčkový bublinový popisek 2"/>
          <p:cNvSpPr/>
          <p:nvPr/>
        </p:nvSpPr>
        <p:spPr>
          <a:xfrm>
            <a:off x="155345" y="1393163"/>
            <a:ext cx="4114800" cy="2357437"/>
          </a:xfrm>
          <a:prstGeom prst="cloudCallout">
            <a:avLst>
              <a:gd name="adj1" fmla="val -9289"/>
              <a:gd name="adj2" fmla="val 86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err="1" smtClean="0"/>
              <a:t>Io</a:t>
            </a:r>
            <a:r>
              <a:rPr lang="cs-CZ" sz="3600" dirty="0" smtClean="0"/>
              <a:t> </a:t>
            </a:r>
            <a:r>
              <a:rPr lang="cs-CZ" sz="3600" dirty="0" err="1" smtClean="0"/>
              <a:t>sono</a:t>
            </a:r>
            <a:r>
              <a:rPr lang="cs-CZ" sz="3600" dirty="0" smtClean="0"/>
              <a:t> David</a:t>
            </a:r>
            <a:endParaRPr lang="cs-CZ" sz="36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4" y="0"/>
            <a:ext cx="4424516" cy="6858000"/>
          </a:xfrm>
          <a:prstGeom prst="rect">
            <a:avLst/>
          </a:prstGeom>
        </p:spPr>
      </p:pic>
      <p:cxnSp>
        <p:nvCxnSpPr>
          <p:cNvPr id="7" name="Přímá spojovací šipka 6"/>
          <p:cNvCxnSpPr/>
          <p:nvPr/>
        </p:nvCxnSpPr>
        <p:spPr>
          <a:xfrm flipV="1">
            <a:off x="5292954" y="3543300"/>
            <a:ext cx="2293709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láčkový bublinový popisek 7"/>
          <p:cNvSpPr/>
          <p:nvPr/>
        </p:nvSpPr>
        <p:spPr>
          <a:xfrm>
            <a:off x="3906982" y="0"/>
            <a:ext cx="5545776" cy="1306286"/>
          </a:xfrm>
          <a:prstGeom prst="cloudCallout">
            <a:avLst>
              <a:gd name="adj1" fmla="val 53685"/>
              <a:gd name="adj2" fmla="val 543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 err="1" smtClean="0"/>
              <a:t>Io</a:t>
            </a:r>
            <a:r>
              <a:rPr lang="cs-CZ" sz="3600" dirty="0" smtClean="0"/>
              <a:t> </a:t>
            </a:r>
            <a:r>
              <a:rPr lang="cs-CZ" sz="3600" dirty="0" err="1" smtClean="0"/>
              <a:t>sono</a:t>
            </a:r>
            <a:r>
              <a:rPr lang="cs-CZ" sz="3600" dirty="0" smtClean="0"/>
              <a:t> David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714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</a:t>
            </a:r>
            <a:endParaRPr lang="it-IT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600" dirty="0" smtClean="0"/>
              <a:t>La persona s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 nel tempo t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 è identica alla persona S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 in t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 (t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 &lt; t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) se e solo se esiste una catena ininterrotta di pensieri, memorie, tendenze ad agire ecc. Che connette s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 nel tempo t</a:t>
            </a:r>
            <a:r>
              <a:rPr lang="it-IT" sz="3600" baseline="-25000" dirty="0" smtClean="0"/>
              <a:t>2</a:t>
            </a:r>
            <a:r>
              <a:rPr lang="it-IT" sz="3600" dirty="0" smtClean="0"/>
              <a:t> con la persona S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 in t</a:t>
            </a:r>
            <a:r>
              <a:rPr lang="it-IT" sz="3600" baseline="-25000" dirty="0" smtClean="0"/>
              <a:t>1</a:t>
            </a:r>
            <a:r>
              <a:rPr lang="it-IT" sz="3600" dirty="0" smtClean="0"/>
              <a:t>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1063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86" y="2366963"/>
            <a:ext cx="5579027" cy="3424237"/>
          </a:xfrm>
        </p:spPr>
      </p:pic>
    </p:spTree>
    <p:extLst>
      <p:ext uri="{BB962C8B-B14F-4D97-AF65-F5344CB8AC3E}">
        <p14:creationId xmlns:p14="http://schemas.microsoft.com/office/powerpoint/2010/main" val="9963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275"/>
            <a:ext cx="2300849" cy="15335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695079"/>
            <a:ext cx="1398588" cy="21678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4657722"/>
            <a:ext cx="1398588" cy="21678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1685367"/>
            <a:ext cx="1398588" cy="21678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4657721"/>
            <a:ext cx="1398588" cy="2167811"/>
          </a:xfrm>
          <a:prstGeom prst="rect">
            <a:avLst/>
          </a:prstGeom>
        </p:spPr>
      </p:pic>
      <p:cxnSp>
        <p:nvCxnSpPr>
          <p:cNvPr id="10" name="Přímá spojovací šipka 9"/>
          <p:cNvCxnSpPr>
            <a:stCxn id="4" idx="3"/>
            <a:endCxn id="5" idx="1"/>
          </p:cNvCxnSpPr>
          <p:nvPr/>
        </p:nvCxnSpPr>
        <p:spPr>
          <a:xfrm flipV="1">
            <a:off x="2300849" y="2778985"/>
            <a:ext cx="1958414" cy="1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4" idx="3"/>
            <a:endCxn id="6" idx="1"/>
          </p:cNvCxnSpPr>
          <p:nvPr/>
        </p:nvCxnSpPr>
        <p:spPr>
          <a:xfrm>
            <a:off x="2300849" y="4110038"/>
            <a:ext cx="1958414" cy="16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>
            <a:stCxn id="5" idx="3"/>
            <a:endCxn id="7" idx="1"/>
          </p:cNvCxnSpPr>
          <p:nvPr/>
        </p:nvCxnSpPr>
        <p:spPr>
          <a:xfrm flipV="1">
            <a:off x="5657851" y="2769273"/>
            <a:ext cx="3930649" cy="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stCxn id="6" idx="3"/>
            <a:endCxn id="8" idx="1"/>
          </p:cNvCxnSpPr>
          <p:nvPr/>
        </p:nvCxnSpPr>
        <p:spPr>
          <a:xfrm flipV="1">
            <a:off x="5657851" y="5741627"/>
            <a:ext cx="39306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šipka 25"/>
          <p:cNvCxnSpPr/>
          <p:nvPr/>
        </p:nvCxnSpPr>
        <p:spPr>
          <a:xfrm>
            <a:off x="5657851" y="4377542"/>
            <a:ext cx="37861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6068387" y="3853178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Passaggio del tempo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2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275"/>
            <a:ext cx="2300849" cy="15335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695079"/>
            <a:ext cx="1398588" cy="21678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4657722"/>
            <a:ext cx="1398588" cy="21678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1685367"/>
            <a:ext cx="1398588" cy="21678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4657721"/>
            <a:ext cx="1398588" cy="2167811"/>
          </a:xfrm>
          <a:prstGeom prst="rect">
            <a:avLst/>
          </a:prstGeom>
        </p:spPr>
      </p:pic>
      <p:cxnSp>
        <p:nvCxnSpPr>
          <p:cNvPr id="10" name="Přímá spojovací šipka 9"/>
          <p:cNvCxnSpPr>
            <a:stCxn id="4" idx="3"/>
            <a:endCxn id="5" idx="1"/>
          </p:cNvCxnSpPr>
          <p:nvPr/>
        </p:nvCxnSpPr>
        <p:spPr>
          <a:xfrm flipV="1">
            <a:off x="2300849" y="2778985"/>
            <a:ext cx="1958414" cy="1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4" idx="3"/>
            <a:endCxn id="6" idx="1"/>
          </p:cNvCxnSpPr>
          <p:nvPr/>
        </p:nvCxnSpPr>
        <p:spPr>
          <a:xfrm>
            <a:off x="2300849" y="4110038"/>
            <a:ext cx="1958414" cy="16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7" idx="2"/>
            <a:endCxn id="8" idx="0"/>
          </p:cNvCxnSpPr>
          <p:nvPr/>
        </p:nvCxnSpPr>
        <p:spPr>
          <a:xfrm>
            <a:off x="10287794" y="3853178"/>
            <a:ext cx="0" cy="804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10070275" y="4110038"/>
            <a:ext cx="415637" cy="30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>
            <a:stCxn id="5" idx="3"/>
            <a:endCxn id="7" idx="1"/>
          </p:cNvCxnSpPr>
          <p:nvPr/>
        </p:nvCxnSpPr>
        <p:spPr>
          <a:xfrm flipV="1">
            <a:off x="5657851" y="2769273"/>
            <a:ext cx="3930649" cy="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stCxn id="6" idx="3"/>
            <a:endCxn id="8" idx="1"/>
          </p:cNvCxnSpPr>
          <p:nvPr/>
        </p:nvCxnSpPr>
        <p:spPr>
          <a:xfrm flipV="1">
            <a:off x="5657851" y="5741627"/>
            <a:ext cx="39306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/>
          <p:cNvSpPr txBox="1"/>
          <p:nvPr/>
        </p:nvSpPr>
        <p:spPr>
          <a:xfrm>
            <a:off x="5842660" y="28738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 a = b e a = c, </a:t>
            </a:r>
            <a:r>
              <a:rPr lang="cs-CZ" dirty="0" err="1" smtClean="0"/>
              <a:t>allora</a:t>
            </a:r>
            <a:r>
              <a:rPr lang="cs-CZ" dirty="0" smtClean="0"/>
              <a:t> 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5" idx="2"/>
            <a:endCxn id="6" idx="0"/>
          </p:cNvCxnSpPr>
          <p:nvPr/>
        </p:nvCxnSpPr>
        <p:spPr>
          <a:xfrm>
            <a:off x="4958557" y="3862890"/>
            <a:ext cx="0" cy="794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Čárový bublinový popisek 2 12"/>
          <p:cNvSpPr/>
          <p:nvPr/>
        </p:nvSpPr>
        <p:spPr>
          <a:xfrm>
            <a:off x="8217526" y="2778984"/>
            <a:ext cx="785813" cy="6694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208"/>
              <a:gd name="adj6" fmla="val -40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/>
              <a:t>b = c</a:t>
            </a:r>
            <a:endParaRPr lang="cs-CZ"/>
          </a:p>
        </p:txBody>
      </p:sp>
      <p:sp>
        <p:nvSpPr>
          <p:cNvPr id="14" name="Volný tvar 13"/>
          <p:cNvSpPr/>
          <p:nvPr/>
        </p:nvSpPr>
        <p:spPr>
          <a:xfrm>
            <a:off x="3557588" y="1583208"/>
            <a:ext cx="2757487" cy="5322208"/>
          </a:xfrm>
          <a:custGeom>
            <a:avLst/>
            <a:gdLst>
              <a:gd name="connsiteX0" fmla="*/ 614362 w 2757487"/>
              <a:gd name="connsiteY0" fmla="*/ 259880 h 5322208"/>
              <a:gd name="connsiteX1" fmla="*/ 471487 w 2757487"/>
              <a:gd name="connsiteY1" fmla="*/ 374180 h 5322208"/>
              <a:gd name="connsiteX2" fmla="*/ 314325 w 2757487"/>
              <a:gd name="connsiteY2" fmla="*/ 545630 h 5322208"/>
              <a:gd name="connsiteX3" fmla="*/ 228600 w 2757487"/>
              <a:gd name="connsiteY3" fmla="*/ 688505 h 5322208"/>
              <a:gd name="connsiteX4" fmla="*/ 200025 w 2757487"/>
              <a:gd name="connsiteY4" fmla="*/ 759942 h 5322208"/>
              <a:gd name="connsiteX5" fmla="*/ 157162 w 2757487"/>
              <a:gd name="connsiteY5" fmla="*/ 802805 h 5322208"/>
              <a:gd name="connsiteX6" fmla="*/ 85725 w 2757487"/>
              <a:gd name="connsiteY6" fmla="*/ 974255 h 5322208"/>
              <a:gd name="connsiteX7" fmla="*/ 42862 w 2757487"/>
              <a:gd name="connsiteY7" fmla="*/ 1074267 h 5322208"/>
              <a:gd name="connsiteX8" fmla="*/ 0 w 2757487"/>
              <a:gd name="connsiteY8" fmla="*/ 1431455 h 5322208"/>
              <a:gd name="connsiteX9" fmla="*/ 14287 w 2757487"/>
              <a:gd name="connsiteY9" fmla="*/ 2688755 h 5322208"/>
              <a:gd name="connsiteX10" fmla="*/ 28575 w 2757487"/>
              <a:gd name="connsiteY10" fmla="*/ 2774480 h 5322208"/>
              <a:gd name="connsiteX11" fmla="*/ 42862 w 2757487"/>
              <a:gd name="connsiteY11" fmla="*/ 3017367 h 5322208"/>
              <a:gd name="connsiteX12" fmla="*/ 57150 w 2757487"/>
              <a:gd name="connsiteY12" fmla="*/ 3103092 h 5322208"/>
              <a:gd name="connsiteX13" fmla="*/ 71437 w 2757487"/>
              <a:gd name="connsiteY13" fmla="*/ 3231680 h 5322208"/>
              <a:gd name="connsiteX14" fmla="*/ 100012 w 2757487"/>
              <a:gd name="connsiteY14" fmla="*/ 3345980 h 5322208"/>
              <a:gd name="connsiteX15" fmla="*/ 114300 w 2757487"/>
              <a:gd name="connsiteY15" fmla="*/ 3431705 h 5322208"/>
              <a:gd name="connsiteX16" fmla="*/ 157162 w 2757487"/>
              <a:gd name="connsiteY16" fmla="*/ 3817467 h 5322208"/>
              <a:gd name="connsiteX17" fmla="*/ 200025 w 2757487"/>
              <a:gd name="connsiteY17" fmla="*/ 4046067 h 5322208"/>
              <a:gd name="connsiteX18" fmla="*/ 214312 w 2757487"/>
              <a:gd name="connsiteY18" fmla="*/ 4246092 h 5322208"/>
              <a:gd name="connsiteX19" fmla="*/ 242887 w 2757487"/>
              <a:gd name="connsiteY19" fmla="*/ 4288955 h 5322208"/>
              <a:gd name="connsiteX20" fmla="*/ 285750 w 2757487"/>
              <a:gd name="connsiteY20" fmla="*/ 4417542 h 5322208"/>
              <a:gd name="connsiteX21" fmla="*/ 328612 w 2757487"/>
              <a:gd name="connsiteY21" fmla="*/ 4517555 h 5322208"/>
              <a:gd name="connsiteX22" fmla="*/ 342900 w 2757487"/>
              <a:gd name="connsiteY22" fmla="*/ 4560417 h 5322208"/>
              <a:gd name="connsiteX23" fmla="*/ 371475 w 2757487"/>
              <a:gd name="connsiteY23" fmla="*/ 4617567 h 5322208"/>
              <a:gd name="connsiteX24" fmla="*/ 385762 w 2757487"/>
              <a:gd name="connsiteY24" fmla="*/ 4660430 h 5322208"/>
              <a:gd name="connsiteX25" fmla="*/ 414337 w 2757487"/>
              <a:gd name="connsiteY25" fmla="*/ 4703292 h 5322208"/>
              <a:gd name="connsiteX26" fmla="*/ 500062 w 2757487"/>
              <a:gd name="connsiteY26" fmla="*/ 4860455 h 5322208"/>
              <a:gd name="connsiteX27" fmla="*/ 542925 w 2757487"/>
              <a:gd name="connsiteY27" fmla="*/ 4903317 h 5322208"/>
              <a:gd name="connsiteX28" fmla="*/ 571500 w 2757487"/>
              <a:gd name="connsiteY28" fmla="*/ 4946180 h 5322208"/>
              <a:gd name="connsiteX29" fmla="*/ 628650 w 2757487"/>
              <a:gd name="connsiteY29" fmla="*/ 4974755 h 5322208"/>
              <a:gd name="connsiteX30" fmla="*/ 700087 w 2757487"/>
              <a:gd name="connsiteY30" fmla="*/ 5017617 h 5322208"/>
              <a:gd name="connsiteX31" fmla="*/ 800100 w 2757487"/>
              <a:gd name="connsiteY31" fmla="*/ 5103342 h 5322208"/>
              <a:gd name="connsiteX32" fmla="*/ 842962 w 2757487"/>
              <a:gd name="connsiteY32" fmla="*/ 5117630 h 5322208"/>
              <a:gd name="connsiteX33" fmla="*/ 942975 w 2757487"/>
              <a:gd name="connsiteY33" fmla="*/ 5160492 h 5322208"/>
              <a:gd name="connsiteX34" fmla="*/ 1157287 w 2757487"/>
              <a:gd name="connsiteY34" fmla="*/ 5231930 h 5322208"/>
              <a:gd name="connsiteX35" fmla="*/ 1228725 w 2757487"/>
              <a:gd name="connsiteY35" fmla="*/ 5246217 h 5322208"/>
              <a:gd name="connsiteX36" fmla="*/ 1314450 w 2757487"/>
              <a:gd name="connsiteY36" fmla="*/ 5274792 h 5322208"/>
              <a:gd name="connsiteX37" fmla="*/ 1614487 w 2757487"/>
              <a:gd name="connsiteY37" fmla="*/ 5289080 h 5322208"/>
              <a:gd name="connsiteX38" fmla="*/ 1657350 w 2757487"/>
              <a:gd name="connsiteY38" fmla="*/ 5260505 h 5322208"/>
              <a:gd name="connsiteX39" fmla="*/ 1785937 w 2757487"/>
              <a:gd name="connsiteY39" fmla="*/ 5217642 h 5322208"/>
              <a:gd name="connsiteX40" fmla="*/ 1857375 w 2757487"/>
              <a:gd name="connsiteY40" fmla="*/ 5189067 h 5322208"/>
              <a:gd name="connsiteX41" fmla="*/ 2100262 w 2757487"/>
              <a:gd name="connsiteY41" fmla="*/ 5160492 h 5322208"/>
              <a:gd name="connsiteX42" fmla="*/ 2228850 w 2757487"/>
              <a:gd name="connsiteY42" fmla="*/ 5146205 h 5322208"/>
              <a:gd name="connsiteX43" fmla="*/ 2343150 w 2757487"/>
              <a:gd name="connsiteY43" fmla="*/ 5074767 h 5322208"/>
              <a:gd name="connsiteX44" fmla="*/ 2386012 w 2757487"/>
              <a:gd name="connsiteY44" fmla="*/ 5017617 h 5322208"/>
              <a:gd name="connsiteX45" fmla="*/ 2428875 w 2757487"/>
              <a:gd name="connsiteY45" fmla="*/ 4974755 h 5322208"/>
              <a:gd name="connsiteX46" fmla="*/ 2443162 w 2757487"/>
              <a:gd name="connsiteY46" fmla="*/ 4903317 h 5322208"/>
              <a:gd name="connsiteX47" fmla="*/ 2471737 w 2757487"/>
              <a:gd name="connsiteY47" fmla="*/ 4860455 h 5322208"/>
              <a:gd name="connsiteX48" fmla="*/ 2528887 w 2757487"/>
              <a:gd name="connsiteY48" fmla="*/ 4746155 h 5322208"/>
              <a:gd name="connsiteX49" fmla="*/ 2528887 w 2757487"/>
              <a:gd name="connsiteY49" fmla="*/ 4746155 h 5322208"/>
              <a:gd name="connsiteX50" fmla="*/ 2586037 w 2757487"/>
              <a:gd name="connsiteY50" fmla="*/ 4617567 h 5322208"/>
              <a:gd name="connsiteX51" fmla="*/ 2628900 w 2757487"/>
              <a:gd name="connsiteY51" fmla="*/ 4431830 h 5322208"/>
              <a:gd name="connsiteX52" fmla="*/ 2657475 w 2757487"/>
              <a:gd name="connsiteY52" fmla="*/ 4374680 h 5322208"/>
              <a:gd name="connsiteX53" fmla="*/ 2700337 w 2757487"/>
              <a:gd name="connsiteY53" fmla="*/ 4046067 h 5322208"/>
              <a:gd name="connsiteX54" fmla="*/ 2714625 w 2757487"/>
              <a:gd name="connsiteY54" fmla="*/ 3774605 h 5322208"/>
              <a:gd name="connsiteX55" fmla="*/ 2757487 w 2757487"/>
              <a:gd name="connsiteY55" fmla="*/ 3603155 h 5322208"/>
              <a:gd name="connsiteX56" fmla="*/ 2743200 w 2757487"/>
              <a:gd name="connsiteY56" fmla="*/ 2002955 h 5322208"/>
              <a:gd name="connsiteX57" fmla="*/ 2714625 w 2757487"/>
              <a:gd name="connsiteY57" fmla="*/ 1388592 h 5322208"/>
              <a:gd name="connsiteX58" fmla="*/ 2700337 w 2757487"/>
              <a:gd name="connsiteY58" fmla="*/ 1331442 h 5322208"/>
              <a:gd name="connsiteX59" fmla="*/ 2671762 w 2757487"/>
              <a:gd name="connsiteY59" fmla="*/ 1088555 h 5322208"/>
              <a:gd name="connsiteX60" fmla="*/ 2643187 w 2757487"/>
              <a:gd name="connsiteY60" fmla="*/ 1017117 h 5322208"/>
              <a:gd name="connsiteX61" fmla="*/ 2614612 w 2757487"/>
              <a:gd name="connsiteY61" fmla="*/ 817092 h 5322208"/>
              <a:gd name="connsiteX62" fmla="*/ 2557462 w 2757487"/>
              <a:gd name="connsiteY62" fmla="*/ 731367 h 5322208"/>
              <a:gd name="connsiteX63" fmla="*/ 2457450 w 2757487"/>
              <a:gd name="connsiteY63" fmla="*/ 602780 h 5322208"/>
              <a:gd name="connsiteX64" fmla="*/ 2428875 w 2757487"/>
              <a:gd name="connsiteY64" fmla="*/ 559917 h 5322208"/>
              <a:gd name="connsiteX65" fmla="*/ 2343150 w 2757487"/>
              <a:gd name="connsiteY65" fmla="*/ 517055 h 5322208"/>
              <a:gd name="connsiteX66" fmla="*/ 2243137 w 2757487"/>
              <a:gd name="connsiteY66" fmla="*/ 445617 h 5322208"/>
              <a:gd name="connsiteX67" fmla="*/ 2200275 w 2757487"/>
              <a:gd name="connsiteY67" fmla="*/ 402755 h 5322208"/>
              <a:gd name="connsiteX68" fmla="*/ 2128837 w 2757487"/>
              <a:gd name="connsiteY68" fmla="*/ 359892 h 5322208"/>
              <a:gd name="connsiteX69" fmla="*/ 2085975 w 2757487"/>
              <a:gd name="connsiteY69" fmla="*/ 331317 h 5322208"/>
              <a:gd name="connsiteX70" fmla="*/ 2014537 w 2757487"/>
              <a:gd name="connsiteY70" fmla="*/ 274167 h 5322208"/>
              <a:gd name="connsiteX71" fmla="*/ 1971675 w 2757487"/>
              <a:gd name="connsiteY71" fmla="*/ 259880 h 5322208"/>
              <a:gd name="connsiteX72" fmla="*/ 1914525 w 2757487"/>
              <a:gd name="connsiteY72" fmla="*/ 231305 h 5322208"/>
              <a:gd name="connsiteX73" fmla="*/ 1843087 w 2757487"/>
              <a:gd name="connsiteY73" fmla="*/ 188442 h 5322208"/>
              <a:gd name="connsiteX74" fmla="*/ 1800225 w 2757487"/>
              <a:gd name="connsiteY74" fmla="*/ 174155 h 5322208"/>
              <a:gd name="connsiteX75" fmla="*/ 1743075 w 2757487"/>
              <a:gd name="connsiteY75" fmla="*/ 145580 h 5322208"/>
              <a:gd name="connsiteX76" fmla="*/ 1657350 w 2757487"/>
              <a:gd name="connsiteY76" fmla="*/ 117005 h 5322208"/>
              <a:gd name="connsiteX77" fmla="*/ 1600200 w 2757487"/>
              <a:gd name="connsiteY77" fmla="*/ 102717 h 5322208"/>
              <a:gd name="connsiteX78" fmla="*/ 1543050 w 2757487"/>
              <a:gd name="connsiteY78" fmla="*/ 74142 h 5322208"/>
              <a:gd name="connsiteX79" fmla="*/ 1471612 w 2757487"/>
              <a:gd name="connsiteY79" fmla="*/ 59855 h 5322208"/>
              <a:gd name="connsiteX80" fmla="*/ 1257300 w 2757487"/>
              <a:gd name="connsiteY80" fmla="*/ 16992 h 5322208"/>
              <a:gd name="connsiteX81" fmla="*/ 914400 w 2757487"/>
              <a:gd name="connsiteY81" fmla="*/ 45567 h 532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757487" h="5322208">
                <a:moveTo>
                  <a:pt x="614362" y="259880"/>
                </a:moveTo>
                <a:cubicBezTo>
                  <a:pt x="503701" y="370541"/>
                  <a:pt x="559077" y="344983"/>
                  <a:pt x="471487" y="374180"/>
                </a:cubicBezTo>
                <a:cubicBezTo>
                  <a:pt x="356855" y="521564"/>
                  <a:pt x="414915" y="470186"/>
                  <a:pt x="314325" y="545630"/>
                </a:cubicBezTo>
                <a:cubicBezTo>
                  <a:pt x="285750" y="593255"/>
                  <a:pt x="249227" y="636938"/>
                  <a:pt x="228600" y="688505"/>
                </a:cubicBezTo>
                <a:cubicBezTo>
                  <a:pt x="219075" y="712317"/>
                  <a:pt x="213618" y="738194"/>
                  <a:pt x="200025" y="759942"/>
                </a:cubicBezTo>
                <a:cubicBezTo>
                  <a:pt x="189316" y="777076"/>
                  <a:pt x="168906" y="786363"/>
                  <a:pt x="157162" y="802805"/>
                </a:cubicBezTo>
                <a:cubicBezTo>
                  <a:pt x="131909" y="838159"/>
                  <a:pt x="94953" y="951185"/>
                  <a:pt x="85725" y="974255"/>
                </a:cubicBezTo>
                <a:cubicBezTo>
                  <a:pt x="72255" y="1007931"/>
                  <a:pt x="57150" y="1040930"/>
                  <a:pt x="42862" y="1074267"/>
                </a:cubicBezTo>
                <a:cubicBezTo>
                  <a:pt x="8938" y="1345660"/>
                  <a:pt x="22767" y="1226544"/>
                  <a:pt x="0" y="1431455"/>
                </a:cubicBezTo>
                <a:cubicBezTo>
                  <a:pt x="4762" y="1850555"/>
                  <a:pt x="5371" y="2269723"/>
                  <a:pt x="14287" y="2688755"/>
                </a:cubicBezTo>
                <a:cubicBezTo>
                  <a:pt x="14903" y="2717718"/>
                  <a:pt x="26065" y="2745620"/>
                  <a:pt x="28575" y="2774480"/>
                </a:cubicBezTo>
                <a:cubicBezTo>
                  <a:pt x="35601" y="2855277"/>
                  <a:pt x="35836" y="2936570"/>
                  <a:pt x="42862" y="3017367"/>
                </a:cubicBezTo>
                <a:cubicBezTo>
                  <a:pt x="45372" y="3046227"/>
                  <a:pt x="53321" y="3074377"/>
                  <a:pt x="57150" y="3103092"/>
                </a:cubicBezTo>
                <a:cubicBezTo>
                  <a:pt x="62850" y="3145840"/>
                  <a:pt x="65338" y="3188987"/>
                  <a:pt x="71437" y="3231680"/>
                </a:cubicBezTo>
                <a:cubicBezTo>
                  <a:pt x="96133" y="3404554"/>
                  <a:pt x="73423" y="3226328"/>
                  <a:pt x="100012" y="3345980"/>
                </a:cubicBezTo>
                <a:cubicBezTo>
                  <a:pt x="106296" y="3374259"/>
                  <a:pt x="110203" y="3403027"/>
                  <a:pt x="114300" y="3431705"/>
                </a:cubicBezTo>
                <a:cubicBezTo>
                  <a:pt x="137861" y="3596631"/>
                  <a:pt x="129334" y="3601798"/>
                  <a:pt x="157162" y="3817467"/>
                </a:cubicBezTo>
                <a:cubicBezTo>
                  <a:pt x="174124" y="3948925"/>
                  <a:pt x="176714" y="3952827"/>
                  <a:pt x="200025" y="4046067"/>
                </a:cubicBezTo>
                <a:cubicBezTo>
                  <a:pt x="204787" y="4112742"/>
                  <a:pt x="202695" y="4180264"/>
                  <a:pt x="214312" y="4246092"/>
                </a:cubicBezTo>
                <a:cubicBezTo>
                  <a:pt x="217296" y="4263002"/>
                  <a:pt x="236283" y="4273104"/>
                  <a:pt x="242887" y="4288955"/>
                </a:cubicBezTo>
                <a:cubicBezTo>
                  <a:pt x="260264" y="4330660"/>
                  <a:pt x="271463" y="4374680"/>
                  <a:pt x="285750" y="4417542"/>
                </a:cubicBezTo>
                <a:cubicBezTo>
                  <a:pt x="319258" y="4518067"/>
                  <a:pt x="275643" y="4393964"/>
                  <a:pt x="328612" y="4517555"/>
                </a:cubicBezTo>
                <a:cubicBezTo>
                  <a:pt x="334545" y="4531398"/>
                  <a:pt x="336967" y="4546574"/>
                  <a:pt x="342900" y="4560417"/>
                </a:cubicBezTo>
                <a:cubicBezTo>
                  <a:pt x="351290" y="4579993"/>
                  <a:pt x="363085" y="4597990"/>
                  <a:pt x="371475" y="4617567"/>
                </a:cubicBezTo>
                <a:cubicBezTo>
                  <a:pt x="377408" y="4631410"/>
                  <a:pt x="379027" y="4646959"/>
                  <a:pt x="385762" y="4660430"/>
                </a:cubicBezTo>
                <a:cubicBezTo>
                  <a:pt x="393441" y="4675789"/>
                  <a:pt x="406658" y="4687934"/>
                  <a:pt x="414337" y="4703292"/>
                </a:cubicBezTo>
                <a:cubicBezTo>
                  <a:pt x="455354" y="4785325"/>
                  <a:pt x="383290" y="4743686"/>
                  <a:pt x="500062" y="4860455"/>
                </a:cubicBezTo>
                <a:cubicBezTo>
                  <a:pt x="514350" y="4874742"/>
                  <a:pt x="529990" y="4887795"/>
                  <a:pt x="542925" y="4903317"/>
                </a:cubicBezTo>
                <a:cubicBezTo>
                  <a:pt x="553918" y="4916509"/>
                  <a:pt x="558308" y="4935187"/>
                  <a:pt x="571500" y="4946180"/>
                </a:cubicBezTo>
                <a:cubicBezTo>
                  <a:pt x="587862" y="4959815"/>
                  <a:pt x="610032" y="4964412"/>
                  <a:pt x="628650" y="4974755"/>
                </a:cubicBezTo>
                <a:cubicBezTo>
                  <a:pt x="652925" y="4988241"/>
                  <a:pt x="677871" y="5000955"/>
                  <a:pt x="700087" y="5017617"/>
                </a:cubicBezTo>
                <a:cubicBezTo>
                  <a:pt x="781163" y="5078424"/>
                  <a:pt x="701595" y="5047053"/>
                  <a:pt x="800100" y="5103342"/>
                </a:cubicBezTo>
                <a:cubicBezTo>
                  <a:pt x="813176" y="5110814"/>
                  <a:pt x="829492" y="5110895"/>
                  <a:pt x="842962" y="5117630"/>
                </a:cubicBezTo>
                <a:cubicBezTo>
                  <a:pt x="941625" y="5166962"/>
                  <a:pt x="824040" y="5130759"/>
                  <a:pt x="942975" y="5160492"/>
                </a:cubicBezTo>
                <a:cubicBezTo>
                  <a:pt x="1028976" y="5217827"/>
                  <a:pt x="989337" y="5198341"/>
                  <a:pt x="1157287" y="5231930"/>
                </a:cubicBezTo>
                <a:cubicBezTo>
                  <a:pt x="1181100" y="5236692"/>
                  <a:pt x="1205296" y="5239827"/>
                  <a:pt x="1228725" y="5246217"/>
                </a:cubicBezTo>
                <a:cubicBezTo>
                  <a:pt x="1257784" y="5254142"/>
                  <a:pt x="1314450" y="5274792"/>
                  <a:pt x="1314450" y="5274792"/>
                </a:cubicBezTo>
                <a:cubicBezTo>
                  <a:pt x="1422833" y="5347048"/>
                  <a:pt x="1369750" y="5324042"/>
                  <a:pt x="1614487" y="5289080"/>
                </a:cubicBezTo>
                <a:cubicBezTo>
                  <a:pt x="1631486" y="5286652"/>
                  <a:pt x="1641991" y="5268184"/>
                  <a:pt x="1657350" y="5260505"/>
                </a:cubicBezTo>
                <a:cubicBezTo>
                  <a:pt x="1746785" y="5215788"/>
                  <a:pt x="1704085" y="5244926"/>
                  <a:pt x="1785937" y="5217642"/>
                </a:cubicBezTo>
                <a:cubicBezTo>
                  <a:pt x="1810268" y="5209532"/>
                  <a:pt x="1832810" y="5196437"/>
                  <a:pt x="1857375" y="5189067"/>
                </a:cubicBezTo>
                <a:cubicBezTo>
                  <a:pt x="1927509" y="5168027"/>
                  <a:pt x="2040492" y="5166184"/>
                  <a:pt x="2100262" y="5160492"/>
                </a:cubicBezTo>
                <a:cubicBezTo>
                  <a:pt x="2143194" y="5156403"/>
                  <a:pt x="2185987" y="5150967"/>
                  <a:pt x="2228850" y="5146205"/>
                </a:cubicBezTo>
                <a:cubicBezTo>
                  <a:pt x="2274121" y="5123569"/>
                  <a:pt x="2306055" y="5111862"/>
                  <a:pt x="2343150" y="5074767"/>
                </a:cubicBezTo>
                <a:cubicBezTo>
                  <a:pt x="2359988" y="5057929"/>
                  <a:pt x="2370515" y="5035697"/>
                  <a:pt x="2386012" y="5017617"/>
                </a:cubicBezTo>
                <a:cubicBezTo>
                  <a:pt x="2399162" y="5002276"/>
                  <a:pt x="2414587" y="4989042"/>
                  <a:pt x="2428875" y="4974755"/>
                </a:cubicBezTo>
                <a:cubicBezTo>
                  <a:pt x="2433637" y="4950942"/>
                  <a:pt x="2434635" y="4926055"/>
                  <a:pt x="2443162" y="4903317"/>
                </a:cubicBezTo>
                <a:cubicBezTo>
                  <a:pt x="2449191" y="4887239"/>
                  <a:pt x="2463514" y="4875530"/>
                  <a:pt x="2471737" y="4860455"/>
                </a:cubicBezTo>
                <a:cubicBezTo>
                  <a:pt x="2492135" y="4823059"/>
                  <a:pt x="2509837" y="4784255"/>
                  <a:pt x="2528887" y="4746155"/>
                </a:cubicBezTo>
                <a:lnTo>
                  <a:pt x="2528887" y="4746155"/>
                </a:lnTo>
                <a:cubicBezTo>
                  <a:pt x="2549910" y="4662064"/>
                  <a:pt x="2533072" y="4705843"/>
                  <a:pt x="2586037" y="4617567"/>
                </a:cubicBezTo>
                <a:cubicBezTo>
                  <a:pt x="2598981" y="4539909"/>
                  <a:pt x="2600798" y="4509111"/>
                  <a:pt x="2628900" y="4431830"/>
                </a:cubicBezTo>
                <a:cubicBezTo>
                  <a:pt x="2636179" y="4411814"/>
                  <a:pt x="2647950" y="4393730"/>
                  <a:pt x="2657475" y="4374680"/>
                </a:cubicBezTo>
                <a:cubicBezTo>
                  <a:pt x="2678538" y="4248295"/>
                  <a:pt x="2687021" y="4205861"/>
                  <a:pt x="2700337" y="4046067"/>
                </a:cubicBezTo>
                <a:cubicBezTo>
                  <a:pt x="2707862" y="3955767"/>
                  <a:pt x="2703029" y="3864473"/>
                  <a:pt x="2714625" y="3774605"/>
                </a:cubicBezTo>
                <a:cubicBezTo>
                  <a:pt x="2722164" y="3716181"/>
                  <a:pt x="2757487" y="3603155"/>
                  <a:pt x="2757487" y="3603155"/>
                </a:cubicBezTo>
                <a:cubicBezTo>
                  <a:pt x="2752725" y="3069755"/>
                  <a:pt x="2750408" y="2536328"/>
                  <a:pt x="2743200" y="2002955"/>
                </a:cubicBezTo>
                <a:cubicBezTo>
                  <a:pt x="2740721" y="1819537"/>
                  <a:pt x="2750665" y="1586811"/>
                  <a:pt x="2714625" y="1388592"/>
                </a:cubicBezTo>
                <a:cubicBezTo>
                  <a:pt x="2711112" y="1369272"/>
                  <a:pt x="2705100" y="1350492"/>
                  <a:pt x="2700337" y="1331442"/>
                </a:cubicBezTo>
                <a:cubicBezTo>
                  <a:pt x="2699137" y="1320646"/>
                  <a:pt x="2675972" y="1106798"/>
                  <a:pt x="2671762" y="1088555"/>
                </a:cubicBezTo>
                <a:cubicBezTo>
                  <a:pt x="2665995" y="1063565"/>
                  <a:pt x="2652712" y="1040930"/>
                  <a:pt x="2643187" y="1017117"/>
                </a:cubicBezTo>
                <a:cubicBezTo>
                  <a:pt x="2641623" y="999914"/>
                  <a:pt x="2641502" y="865494"/>
                  <a:pt x="2614612" y="817092"/>
                </a:cubicBezTo>
                <a:cubicBezTo>
                  <a:pt x="2597934" y="787071"/>
                  <a:pt x="2557462" y="731367"/>
                  <a:pt x="2557462" y="731367"/>
                </a:cubicBezTo>
                <a:cubicBezTo>
                  <a:pt x="2518424" y="614251"/>
                  <a:pt x="2585949" y="795530"/>
                  <a:pt x="2457450" y="602780"/>
                </a:cubicBezTo>
                <a:cubicBezTo>
                  <a:pt x="2447925" y="588492"/>
                  <a:pt x="2441017" y="572059"/>
                  <a:pt x="2428875" y="559917"/>
                </a:cubicBezTo>
                <a:cubicBezTo>
                  <a:pt x="2401178" y="532220"/>
                  <a:pt x="2378011" y="528675"/>
                  <a:pt x="2343150" y="517055"/>
                </a:cubicBezTo>
                <a:cubicBezTo>
                  <a:pt x="2309224" y="494438"/>
                  <a:pt x="2274154" y="472203"/>
                  <a:pt x="2243137" y="445617"/>
                </a:cubicBezTo>
                <a:cubicBezTo>
                  <a:pt x="2227796" y="432468"/>
                  <a:pt x="2216439" y="414878"/>
                  <a:pt x="2200275" y="402755"/>
                </a:cubicBezTo>
                <a:cubicBezTo>
                  <a:pt x="2178059" y="386093"/>
                  <a:pt x="2152386" y="374610"/>
                  <a:pt x="2128837" y="359892"/>
                </a:cubicBezTo>
                <a:cubicBezTo>
                  <a:pt x="2114276" y="350791"/>
                  <a:pt x="2099712" y="341620"/>
                  <a:pt x="2085975" y="331317"/>
                </a:cubicBezTo>
                <a:cubicBezTo>
                  <a:pt x="2061579" y="313020"/>
                  <a:pt x="2040397" y="290329"/>
                  <a:pt x="2014537" y="274167"/>
                </a:cubicBezTo>
                <a:cubicBezTo>
                  <a:pt x="2001766" y="266185"/>
                  <a:pt x="1985517" y="265812"/>
                  <a:pt x="1971675" y="259880"/>
                </a:cubicBezTo>
                <a:cubicBezTo>
                  <a:pt x="1952099" y="251490"/>
                  <a:pt x="1933143" y="241649"/>
                  <a:pt x="1914525" y="231305"/>
                </a:cubicBezTo>
                <a:cubicBezTo>
                  <a:pt x="1890250" y="217819"/>
                  <a:pt x="1867925" y="200861"/>
                  <a:pt x="1843087" y="188442"/>
                </a:cubicBezTo>
                <a:cubicBezTo>
                  <a:pt x="1829617" y="181707"/>
                  <a:pt x="1814067" y="180087"/>
                  <a:pt x="1800225" y="174155"/>
                </a:cubicBezTo>
                <a:cubicBezTo>
                  <a:pt x="1780649" y="165765"/>
                  <a:pt x="1762850" y="153490"/>
                  <a:pt x="1743075" y="145580"/>
                </a:cubicBezTo>
                <a:cubicBezTo>
                  <a:pt x="1715109" y="134393"/>
                  <a:pt x="1686200" y="125660"/>
                  <a:pt x="1657350" y="117005"/>
                </a:cubicBezTo>
                <a:cubicBezTo>
                  <a:pt x="1638542" y="111362"/>
                  <a:pt x="1618586" y="109612"/>
                  <a:pt x="1600200" y="102717"/>
                </a:cubicBezTo>
                <a:cubicBezTo>
                  <a:pt x="1580258" y="95239"/>
                  <a:pt x="1563256" y="80877"/>
                  <a:pt x="1543050" y="74142"/>
                </a:cubicBezTo>
                <a:cubicBezTo>
                  <a:pt x="1520012" y="66463"/>
                  <a:pt x="1495274" y="65315"/>
                  <a:pt x="1471612" y="59855"/>
                </a:cubicBezTo>
                <a:cubicBezTo>
                  <a:pt x="1292483" y="18518"/>
                  <a:pt x="1423765" y="40774"/>
                  <a:pt x="1257300" y="16992"/>
                </a:cubicBezTo>
                <a:cubicBezTo>
                  <a:pt x="921958" y="31573"/>
                  <a:pt x="1006215" y="-46248"/>
                  <a:pt x="914400" y="45567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9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275"/>
            <a:ext cx="2300849" cy="15335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695079"/>
            <a:ext cx="1398588" cy="21678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4657722"/>
            <a:ext cx="1398588" cy="21678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1685367"/>
            <a:ext cx="1398588" cy="21678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4657721"/>
            <a:ext cx="1398588" cy="2167811"/>
          </a:xfrm>
          <a:prstGeom prst="rect">
            <a:avLst/>
          </a:prstGeom>
        </p:spPr>
      </p:pic>
      <p:cxnSp>
        <p:nvCxnSpPr>
          <p:cNvPr id="10" name="Přímá spojovací šipka 9"/>
          <p:cNvCxnSpPr>
            <a:stCxn id="4" idx="3"/>
            <a:endCxn id="5" idx="1"/>
          </p:cNvCxnSpPr>
          <p:nvPr/>
        </p:nvCxnSpPr>
        <p:spPr>
          <a:xfrm flipV="1">
            <a:off x="2300849" y="2778985"/>
            <a:ext cx="1958414" cy="1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4" idx="3"/>
            <a:endCxn id="6" idx="1"/>
          </p:cNvCxnSpPr>
          <p:nvPr/>
        </p:nvCxnSpPr>
        <p:spPr>
          <a:xfrm>
            <a:off x="2300849" y="4110038"/>
            <a:ext cx="1958414" cy="16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7" idx="2"/>
            <a:endCxn id="8" idx="0"/>
          </p:cNvCxnSpPr>
          <p:nvPr/>
        </p:nvCxnSpPr>
        <p:spPr>
          <a:xfrm>
            <a:off x="10287794" y="3853178"/>
            <a:ext cx="0" cy="804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10070275" y="4110038"/>
            <a:ext cx="415637" cy="30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>
            <a:stCxn id="5" idx="3"/>
            <a:endCxn id="7" idx="1"/>
          </p:cNvCxnSpPr>
          <p:nvPr/>
        </p:nvCxnSpPr>
        <p:spPr>
          <a:xfrm flipV="1">
            <a:off x="5657851" y="2769273"/>
            <a:ext cx="3930649" cy="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stCxn id="6" idx="3"/>
            <a:endCxn id="8" idx="1"/>
          </p:cNvCxnSpPr>
          <p:nvPr/>
        </p:nvCxnSpPr>
        <p:spPr>
          <a:xfrm flipV="1">
            <a:off x="5657851" y="5741627"/>
            <a:ext cx="39306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/>
          <p:cNvSpPr txBox="1"/>
          <p:nvPr/>
        </p:nvSpPr>
        <p:spPr>
          <a:xfrm>
            <a:off x="5842660" y="28738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 a = b e a = c, </a:t>
            </a:r>
            <a:r>
              <a:rPr lang="cs-CZ" dirty="0" err="1" smtClean="0"/>
              <a:t>allora</a:t>
            </a:r>
            <a:r>
              <a:rPr lang="cs-CZ" dirty="0" smtClean="0"/>
              <a:t> 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5" idx="2"/>
            <a:endCxn id="6" idx="0"/>
          </p:cNvCxnSpPr>
          <p:nvPr/>
        </p:nvCxnSpPr>
        <p:spPr>
          <a:xfrm>
            <a:off x="4958557" y="3862890"/>
            <a:ext cx="0" cy="794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Čárový bublinový popisek 2 12"/>
          <p:cNvSpPr/>
          <p:nvPr/>
        </p:nvSpPr>
        <p:spPr>
          <a:xfrm>
            <a:off x="8217526" y="2778984"/>
            <a:ext cx="785813" cy="6694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208"/>
              <a:gd name="adj6" fmla="val -40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/>
              <a:t>b = c</a:t>
            </a:r>
            <a:endParaRPr lang="cs-CZ"/>
          </a:p>
        </p:txBody>
      </p:sp>
      <p:sp>
        <p:nvSpPr>
          <p:cNvPr id="17" name="Volný tvar 16"/>
          <p:cNvSpPr/>
          <p:nvPr/>
        </p:nvSpPr>
        <p:spPr>
          <a:xfrm>
            <a:off x="82965" y="1428766"/>
            <a:ext cx="11404185" cy="4000484"/>
          </a:xfrm>
          <a:custGeom>
            <a:avLst/>
            <a:gdLst>
              <a:gd name="connsiteX0" fmla="*/ 188498 w 11404185"/>
              <a:gd name="connsiteY0" fmla="*/ 1800209 h 4000484"/>
              <a:gd name="connsiteX1" fmla="*/ 131348 w 11404185"/>
              <a:gd name="connsiteY1" fmla="*/ 1843072 h 4000484"/>
              <a:gd name="connsiteX2" fmla="*/ 45623 w 11404185"/>
              <a:gd name="connsiteY2" fmla="*/ 1928797 h 4000484"/>
              <a:gd name="connsiteX3" fmla="*/ 31335 w 11404185"/>
              <a:gd name="connsiteY3" fmla="*/ 1971659 h 4000484"/>
              <a:gd name="connsiteX4" fmla="*/ 2760 w 11404185"/>
              <a:gd name="connsiteY4" fmla="*/ 2028809 h 4000484"/>
              <a:gd name="connsiteX5" fmla="*/ 31335 w 11404185"/>
              <a:gd name="connsiteY5" fmla="*/ 2514584 h 4000484"/>
              <a:gd name="connsiteX6" fmla="*/ 45623 w 11404185"/>
              <a:gd name="connsiteY6" fmla="*/ 2557447 h 4000484"/>
              <a:gd name="connsiteX7" fmla="*/ 59910 w 11404185"/>
              <a:gd name="connsiteY7" fmla="*/ 2928922 h 4000484"/>
              <a:gd name="connsiteX8" fmla="*/ 102773 w 11404185"/>
              <a:gd name="connsiteY8" fmla="*/ 3143234 h 4000484"/>
              <a:gd name="connsiteX9" fmla="*/ 117060 w 11404185"/>
              <a:gd name="connsiteY9" fmla="*/ 3228959 h 4000484"/>
              <a:gd name="connsiteX10" fmla="*/ 188498 w 11404185"/>
              <a:gd name="connsiteY10" fmla="*/ 3500422 h 4000484"/>
              <a:gd name="connsiteX11" fmla="*/ 202785 w 11404185"/>
              <a:gd name="connsiteY11" fmla="*/ 3614722 h 4000484"/>
              <a:gd name="connsiteX12" fmla="*/ 245648 w 11404185"/>
              <a:gd name="connsiteY12" fmla="*/ 3671872 h 4000484"/>
              <a:gd name="connsiteX13" fmla="*/ 259935 w 11404185"/>
              <a:gd name="connsiteY13" fmla="*/ 3714734 h 4000484"/>
              <a:gd name="connsiteX14" fmla="*/ 317085 w 11404185"/>
              <a:gd name="connsiteY14" fmla="*/ 3800459 h 4000484"/>
              <a:gd name="connsiteX15" fmla="*/ 359948 w 11404185"/>
              <a:gd name="connsiteY15" fmla="*/ 3857609 h 4000484"/>
              <a:gd name="connsiteX16" fmla="*/ 474248 w 11404185"/>
              <a:gd name="connsiteY16" fmla="*/ 3900472 h 4000484"/>
              <a:gd name="connsiteX17" fmla="*/ 517110 w 11404185"/>
              <a:gd name="connsiteY17" fmla="*/ 3929047 h 4000484"/>
              <a:gd name="connsiteX18" fmla="*/ 559973 w 11404185"/>
              <a:gd name="connsiteY18" fmla="*/ 3943334 h 4000484"/>
              <a:gd name="connsiteX19" fmla="*/ 817148 w 11404185"/>
              <a:gd name="connsiteY19" fmla="*/ 4000484 h 4000484"/>
              <a:gd name="connsiteX20" fmla="*/ 1802985 w 11404185"/>
              <a:gd name="connsiteY20" fmla="*/ 3986197 h 4000484"/>
              <a:gd name="connsiteX21" fmla="*/ 2074448 w 11404185"/>
              <a:gd name="connsiteY21" fmla="*/ 3914759 h 4000484"/>
              <a:gd name="connsiteX22" fmla="*/ 2188748 w 11404185"/>
              <a:gd name="connsiteY22" fmla="*/ 3886184 h 4000484"/>
              <a:gd name="connsiteX23" fmla="*/ 2288760 w 11404185"/>
              <a:gd name="connsiteY23" fmla="*/ 3857609 h 4000484"/>
              <a:gd name="connsiteX24" fmla="*/ 2574510 w 11404185"/>
              <a:gd name="connsiteY24" fmla="*/ 3800459 h 4000484"/>
              <a:gd name="connsiteX25" fmla="*/ 2674523 w 11404185"/>
              <a:gd name="connsiteY25" fmla="*/ 3786172 h 4000484"/>
              <a:gd name="connsiteX26" fmla="*/ 2774535 w 11404185"/>
              <a:gd name="connsiteY26" fmla="*/ 3743309 h 4000484"/>
              <a:gd name="connsiteX27" fmla="*/ 2888835 w 11404185"/>
              <a:gd name="connsiteY27" fmla="*/ 3700447 h 4000484"/>
              <a:gd name="connsiteX28" fmla="*/ 2988848 w 11404185"/>
              <a:gd name="connsiteY28" fmla="*/ 3629009 h 4000484"/>
              <a:gd name="connsiteX29" fmla="*/ 3117435 w 11404185"/>
              <a:gd name="connsiteY29" fmla="*/ 3571859 h 4000484"/>
              <a:gd name="connsiteX30" fmla="*/ 3174585 w 11404185"/>
              <a:gd name="connsiteY30" fmla="*/ 3528997 h 4000484"/>
              <a:gd name="connsiteX31" fmla="*/ 3217448 w 11404185"/>
              <a:gd name="connsiteY31" fmla="*/ 3500422 h 4000484"/>
              <a:gd name="connsiteX32" fmla="*/ 3260310 w 11404185"/>
              <a:gd name="connsiteY32" fmla="*/ 3457559 h 4000484"/>
              <a:gd name="connsiteX33" fmla="*/ 3303173 w 11404185"/>
              <a:gd name="connsiteY33" fmla="*/ 3428984 h 4000484"/>
              <a:gd name="connsiteX34" fmla="*/ 3360323 w 11404185"/>
              <a:gd name="connsiteY34" fmla="*/ 3386122 h 4000484"/>
              <a:gd name="connsiteX35" fmla="*/ 3403185 w 11404185"/>
              <a:gd name="connsiteY35" fmla="*/ 3343259 h 4000484"/>
              <a:gd name="connsiteX36" fmla="*/ 3574635 w 11404185"/>
              <a:gd name="connsiteY36" fmla="*/ 3228959 h 4000484"/>
              <a:gd name="connsiteX37" fmla="*/ 3660360 w 11404185"/>
              <a:gd name="connsiteY37" fmla="*/ 3143234 h 4000484"/>
              <a:gd name="connsiteX38" fmla="*/ 3760373 w 11404185"/>
              <a:gd name="connsiteY38" fmla="*/ 3057509 h 4000484"/>
              <a:gd name="connsiteX39" fmla="*/ 3888960 w 11404185"/>
              <a:gd name="connsiteY39" fmla="*/ 2971784 h 4000484"/>
              <a:gd name="connsiteX40" fmla="*/ 3931823 w 11404185"/>
              <a:gd name="connsiteY40" fmla="*/ 2957497 h 4000484"/>
              <a:gd name="connsiteX41" fmla="*/ 4017548 w 11404185"/>
              <a:gd name="connsiteY41" fmla="*/ 2914634 h 4000484"/>
              <a:gd name="connsiteX42" fmla="*/ 4074698 w 11404185"/>
              <a:gd name="connsiteY42" fmla="*/ 2886059 h 4000484"/>
              <a:gd name="connsiteX43" fmla="*/ 4160423 w 11404185"/>
              <a:gd name="connsiteY43" fmla="*/ 2871772 h 4000484"/>
              <a:gd name="connsiteX44" fmla="*/ 5046248 w 11404185"/>
              <a:gd name="connsiteY44" fmla="*/ 2886059 h 4000484"/>
              <a:gd name="connsiteX45" fmla="*/ 5374860 w 11404185"/>
              <a:gd name="connsiteY45" fmla="*/ 2928922 h 4000484"/>
              <a:gd name="connsiteX46" fmla="*/ 5760623 w 11404185"/>
              <a:gd name="connsiteY46" fmla="*/ 2943209 h 4000484"/>
              <a:gd name="connsiteX47" fmla="*/ 6160673 w 11404185"/>
              <a:gd name="connsiteY47" fmla="*/ 3000359 h 4000484"/>
              <a:gd name="connsiteX48" fmla="*/ 6260685 w 11404185"/>
              <a:gd name="connsiteY48" fmla="*/ 3014647 h 4000484"/>
              <a:gd name="connsiteX49" fmla="*/ 6603585 w 11404185"/>
              <a:gd name="connsiteY49" fmla="*/ 3043222 h 4000484"/>
              <a:gd name="connsiteX50" fmla="*/ 6817898 w 11404185"/>
              <a:gd name="connsiteY50" fmla="*/ 3071797 h 4000484"/>
              <a:gd name="connsiteX51" fmla="*/ 7760873 w 11404185"/>
              <a:gd name="connsiteY51" fmla="*/ 3028934 h 4000484"/>
              <a:gd name="connsiteX52" fmla="*/ 7875173 w 11404185"/>
              <a:gd name="connsiteY52" fmla="*/ 3014647 h 4000484"/>
              <a:gd name="connsiteX53" fmla="*/ 8003760 w 11404185"/>
              <a:gd name="connsiteY53" fmla="*/ 3000359 h 4000484"/>
              <a:gd name="connsiteX54" fmla="*/ 9061035 w 11404185"/>
              <a:gd name="connsiteY54" fmla="*/ 2943209 h 4000484"/>
              <a:gd name="connsiteX55" fmla="*/ 9118185 w 11404185"/>
              <a:gd name="connsiteY55" fmla="*/ 2928922 h 4000484"/>
              <a:gd name="connsiteX56" fmla="*/ 9189623 w 11404185"/>
              <a:gd name="connsiteY56" fmla="*/ 2900347 h 4000484"/>
              <a:gd name="connsiteX57" fmla="*/ 9503948 w 11404185"/>
              <a:gd name="connsiteY57" fmla="*/ 2871772 h 4000484"/>
              <a:gd name="connsiteX58" fmla="*/ 9689685 w 11404185"/>
              <a:gd name="connsiteY58" fmla="*/ 2843197 h 4000484"/>
              <a:gd name="connsiteX59" fmla="*/ 9846848 w 11404185"/>
              <a:gd name="connsiteY59" fmla="*/ 2828909 h 4000484"/>
              <a:gd name="connsiteX60" fmla="*/ 10032585 w 11404185"/>
              <a:gd name="connsiteY60" fmla="*/ 2800334 h 4000484"/>
              <a:gd name="connsiteX61" fmla="*/ 10261185 w 11404185"/>
              <a:gd name="connsiteY61" fmla="*/ 2771759 h 4000484"/>
              <a:gd name="connsiteX62" fmla="*/ 10332623 w 11404185"/>
              <a:gd name="connsiteY62" fmla="*/ 2757472 h 4000484"/>
              <a:gd name="connsiteX63" fmla="*/ 10418348 w 11404185"/>
              <a:gd name="connsiteY63" fmla="*/ 2743184 h 4000484"/>
              <a:gd name="connsiteX64" fmla="*/ 10461210 w 11404185"/>
              <a:gd name="connsiteY64" fmla="*/ 2714609 h 4000484"/>
              <a:gd name="connsiteX65" fmla="*/ 10546935 w 11404185"/>
              <a:gd name="connsiteY65" fmla="*/ 2686034 h 4000484"/>
              <a:gd name="connsiteX66" fmla="*/ 10646948 w 11404185"/>
              <a:gd name="connsiteY66" fmla="*/ 2643172 h 4000484"/>
              <a:gd name="connsiteX67" fmla="*/ 10689810 w 11404185"/>
              <a:gd name="connsiteY67" fmla="*/ 2600309 h 4000484"/>
              <a:gd name="connsiteX68" fmla="*/ 10718385 w 11404185"/>
              <a:gd name="connsiteY68" fmla="*/ 2557447 h 4000484"/>
              <a:gd name="connsiteX69" fmla="*/ 10818398 w 11404185"/>
              <a:gd name="connsiteY69" fmla="*/ 2486009 h 4000484"/>
              <a:gd name="connsiteX70" fmla="*/ 10846973 w 11404185"/>
              <a:gd name="connsiteY70" fmla="*/ 2443147 h 4000484"/>
              <a:gd name="connsiteX71" fmla="*/ 10932698 w 11404185"/>
              <a:gd name="connsiteY71" fmla="*/ 2357422 h 4000484"/>
              <a:gd name="connsiteX72" fmla="*/ 10975560 w 11404185"/>
              <a:gd name="connsiteY72" fmla="*/ 2314559 h 4000484"/>
              <a:gd name="connsiteX73" fmla="*/ 11032710 w 11404185"/>
              <a:gd name="connsiteY73" fmla="*/ 2257409 h 4000484"/>
              <a:gd name="connsiteX74" fmla="*/ 11161298 w 11404185"/>
              <a:gd name="connsiteY74" fmla="*/ 2071672 h 4000484"/>
              <a:gd name="connsiteX75" fmla="*/ 11247023 w 11404185"/>
              <a:gd name="connsiteY75" fmla="*/ 1885934 h 4000484"/>
              <a:gd name="connsiteX76" fmla="*/ 11304173 w 11404185"/>
              <a:gd name="connsiteY76" fmla="*/ 1757347 h 4000484"/>
              <a:gd name="connsiteX77" fmla="*/ 11318460 w 11404185"/>
              <a:gd name="connsiteY77" fmla="*/ 1700197 h 4000484"/>
              <a:gd name="connsiteX78" fmla="*/ 11347035 w 11404185"/>
              <a:gd name="connsiteY78" fmla="*/ 1643047 h 4000484"/>
              <a:gd name="connsiteX79" fmla="*/ 11361323 w 11404185"/>
              <a:gd name="connsiteY79" fmla="*/ 1600184 h 4000484"/>
              <a:gd name="connsiteX80" fmla="*/ 11404185 w 11404185"/>
              <a:gd name="connsiteY80" fmla="*/ 1414447 h 4000484"/>
              <a:gd name="connsiteX81" fmla="*/ 11361323 w 11404185"/>
              <a:gd name="connsiteY81" fmla="*/ 1142984 h 4000484"/>
              <a:gd name="connsiteX82" fmla="*/ 11347035 w 11404185"/>
              <a:gd name="connsiteY82" fmla="*/ 1100122 h 4000484"/>
              <a:gd name="connsiteX83" fmla="*/ 11289885 w 11404185"/>
              <a:gd name="connsiteY83" fmla="*/ 1042972 h 4000484"/>
              <a:gd name="connsiteX84" fmla="*/ 11275598 w 11404185"/>
              <a:gd name="connsiteY84" fmla="*/ 1000109 h 4000484"/>
              <a:gd name="connsiteX85" fmla="*/ 11189873 w 11404185"/>
              <a:gd name="connsiteY85" fmla="*/ 928672 h 4000484"/>
              <a:gd name="connsiteX86" fmla="*/ 11118435 w 11404185"/>
              <a:gd name="connsiteY86" fmla="*/ 842947 h 4000484"/>
              <a:gd name="connsiteX87" fmla="*/ 11075573 w 11404185"/>
              <a:gd name="connsiteY87" fmla="*/ 800084 h 4000484"/>
              <a:gd name="connsiteX88" fmla="*/ 11032710 w 11404185"/>
              <a:gd name="connsiteY88" fmla="*/ 714359 h 4000484"/>
              <a:gd name="connsiteX89" fmla="*/ 11004135 w 11404185"/>
              <a:gd name="connsiteY89" fmla="*/ 614347 h 4000484"/>
              <a:gd name="connsiteX90" fmla="*/ 10975560 w 11404185"/>
              <a:gd name="connsiteY90" fmla="*/ 571484 h 4000484"/>
              <a:gd name="connsiteX91" fmla="*/ 10932698 w 11404185"/>
              <a:gd name="connsiteY91" fmla="*/ 542909 h 4000484"/>
              <a:gd name="connsiteX92" fmla="*/ 10746960 w 11404185"/>
              <a:gd name="connsiteY92" fmla="*/ 485759 h 4000484"/>
              <a:gd name="connsiteX93" fmla="*/ 10575510 w 11404185"/>
              <a:gd name="connsiteY93" fmla="*/ 442897 h 4000484"/>
              <a:gd name="connsiteX94" fmla="*/ 10446923 w 11404185"/>
              <a:gd name="connsiteY94" fmla="*/ 385747 h 4000484"/>
              <a:gd name="connsiteX95" fmla="*/ 10404060 w 11404185"/>
              <a:gd name="connsiteY95" fmla="*/ 371459 h 4000484"/>
              <a:gd name="connsiteX96" fmla="*/ 10346910 w 11404185"/>
              <a:gd name="connsiteY96" fmla="*/ 342884 h 4000484"/>
              <a:gd name="connsiteX97" fmla="*/ 10289760 w 11404185"/>
              <a:gd name="connsiteY97" fmla="*/ 328597 h 4000484"/>
              <a:gd name="connsiteX98" fmla="*/ 10146885 w 11404185"/>
              <a:gd name="connsiteY98" fmla="*/ 300022 h 4000484"/>
              <a:gd name="connsiteX99" fmla="*/ 9789698 w 11404185"/>
              <a:gd name="connsiteY99" fmla="*/ 271447 h 4000484"/>
              <a:gd name="connsiteX100" fmla="*/ 9275348 w 11404185"/>
              <a:gd name="connsiteY100" fmla="*/ 242872 h 4000484"/>
              <a:gd name="connsiteX101" fmla="*/ 8918160 w 11404185"/>
              <a:gd name="connsiteY101" fmla="*/ 185722 h 4000484"/>
              <a:gd name="connsiteX102" fmla="*/ 8703848 w 11404185"/>
              <a:gd name="connsiteY102" fmla="*/ 171434 h 4000484"/>
              <a:gd name="connsiteX103" fmla="*/ 7989473 w 11404185"/>
              <a:gd name="connsiteY103" fmla="*/ 128572 h 4000484"/>
              <a:gd name="connsiteX104" fmla="*/ 7003635 w 11404185"/>
              <a:gd name="connsiteY104" fmla="*/ 71422 h 4000484"/>
              <a:gd name="connsiteX105" fmla="*/ 4903373 w 11404185"/>
              <a:gd name="connsiteY105" fmla="*/ 71422 h 4000484"/>
              <a:gd name="connsiteX106" fmla="*/ 4789073 w 11404185"/>
              <a:gd name="connsiteY106" fmla="*/ 85709 h 4000484"/>
              <a:gd name="connsiteX107" fmla="*/ 4603335 w 11404185"/>
              <a:gd name="connsiteY107" fmla="*/ 99997 h 4000484"/>
              <a:gd name="connsiteX108" fmla="*/ 4289010 w 11404185"/>
              <a:gd name="connsiteY108" fmla="*/ 128572 h 4000484"/>
              <a:gd name="connsiteX109" fmla="*/ 4046123 w 11404185"/>
              <a:gd name="connsiteY109" fmla="*/ 157147 h 4000484"/>
              <a:gd name="connsiteX110" fmla="*/ 3974685 w 11404185"/>
              <a:gd name="connsiteY110" fmla="*/ 171434 h 4000484"/>
              <a:gd name="connsiteX111" fmla="*/ 3746085 w 11404185"/>
              <a:gd name="connsiteY111" fmla="*/ 214297 h 4000484"/>
              <a:gd name="connsiteX112" fmla="*/ 3631785 w 11404185"/>
              <a:gd name="connsiteY112" fmla="*/ 257159 h 4000484"/>
              <a:gd name="connsiteX113" fmla="*/ 3560348 w 11404185"/>
              <a:gd name="connsiteY113" fmla="*/ 300022 h 4000484"/>
              <a:gd name="connsiteX114" fmla="*/ 3517485 w 11404185"/>
              <a:gd name="connsiteY114" fmla="*/ 314309 h 4000484"/>
              <a:gd name="connsiteX115" fmla="*/ 3360323 w 11404185"/>
              <a:gd name="connsiteY115" fmla="*/ 357172 h 4000484"/>
              <a:gd name="connsiteX116" fmla="*/ 3274598 w 11404185"/>
              <a:gd name="connsiteY116" fmla="*/ 400034 h 4000484"/>
              <a:gd name="connsiteX117" fmla="*/ 3174585 w 11404185"/>
              <a:gd name="connsiteY117" fmla="*/ 457184 h 4000484"/>
              <a:gd name="connsiteX118" fmla="*/ 3088860 w 11404185"/>
              <a:gd name="connsiteY118" fmla="*/ 471472 h 4000484"/>
              <a:gd name="connsiteX119" fmla="*/ 2988848 w 11404185"/>
              <a:gd name="connsiteY119" fmla="*/ 500047 h 4000484"/>
              <a:gd name="connsiteX120" fmla="*/ 2874548 w 11404185"/>
              <a:gd name="connsiteY120" fmla="*/ 528622 h 4000484"/>
              <a:gd name="connsiteX121" fmla="*/ 2803110 w 11404185"/>
              <a:gd name="connsiteY121" fmla="*/ 542909 h 4000484"/>
              <a:gd name="connsiteX122" fmla="*/ 2717385 w 11404185"/>
              <a:gd name="connsiteY122" fmla="*/ 571484 h 4000484"/>
              <a:gd name="connsiteX123" fmla="*/ 2660235 w 11404185"/>
              <a:gd name="connsiteY123" fmla="*/ 585772 h 4000484"/>
              <a:gd name="connsiteX124" fmla="*/ 2460210 w 11404185"/>
              <a:gd name="connsiteY124" fmla="*/ 628634 h 4000484"/>
              <a:gd name="connsiteX125" fmla="*/ 2345910 w 11404185"/>
              <a:gd name="connsiteY125" fmla="*/ 671497 h 4000484"/>
              <a:gd name="connsiteX126" fmla="*/ 2288760 w 11404185"/>
              <a:gd name="connsiteY126" fmla="*/ 700072 h 4000484"/>
              <a:gd name="connsiteX127" fmla="*/ 2131598 w 11404185"/>
              <a:gd name="connsiteY127" fmla="*/ 728647 h 4000484"/>
              <a:gd name="connsiteX128" fmla="*/ 2045873 w 11404185"/>
              <a:gd name="connsiteY128" fmla="*/ 771509 h 4000484"/>
              <a:gd name="connsiteX129" fmla="*/ 1888710 w 11404185"/>
              <a:gd name="connsiteY129" fmla="*/ 857234 h 4000484"/>
              <a:gd name="connsiteX130" fmla="*/ 1774410 w 11404185"/>
              <a:gd name="connsiteY130" fmla="*/ 900097 h 4000484"/>
              <a:gd name="connsiteX131" fmla="*/ 1602960 w 11404185"/>
              <a:gd name="connsiteY131" fmla="*/ 957247 h 4000484"/>
              <a:gd name="connsiteX132" fmla="*/ 1474373 w 11404185"/>
              <a:gd name="connsiteY132" fmla="*/ 1028684 h 4000484"/>
              <a:gd name="connsiteX133" fmla="*/ 1374360 w 11404185"/>
              <a:gd name="connsiteY133" fmla="*/ 1071547 h 4000484"/>
              <a:gd name="connsiteX134" fmla="*/ 1288635 w 11404185"/>
              <a:gd name="connsiteY134" fmla="*/ 1114409 h 4000484"/>
              <a:gd name="connsiteX135" fmla="*/ 1188623 w 11404185"/>
              <a:gd name="connsiteY135" fmla="*/ 1157272 h 4000484"/>
              <a:gd name="connsiteX136" fmla="*/ 1145760 w 11404185"/>
              <a:gd name="connsiteY136" fmla="*/ 1200134 h 4000484"/>
              <a:gd name="connsiteX137" fmla="*/ 1074323 w 11404185"/>
              <a:gd name="connsiteY137" fmla="*/ 1214422 h 4000484"/>
              <a:gd name="connsiteX138" fmla="*/ 988598 w 11404185"/>
              <a:gd name="connsiteY138" fmla="*/ 1242997 h 4000484"/>
              <a:gd name="connsiteX139" fmla="*/ 945735 w 11404185"/>
              <a:gd name="connsiteY139" fmla="*/ 1257284 h 4000484"/>
              <a:gd name="connsiteX140" fmla="*/ 902873 w 11404185"/>
              <a:gd name="connsiteY140" fmla="*/ 1271572 h 4000484"/>
              <a:gd name="connsiteX141" fmla="*/ 860010 w 11404185"/>
              <a:gd name="connsiteY141" fmla="*/ 1285859 h 4000484"/>
              <a:gd name="connsiteX142" fmla="*/ 745710 w 11404185"/>
              <a:gd name="connsiteY142" fmla="*/ 1357297 h 4000484"/>
              <a:gd name="connsiteX143" fmla="*/ 702848 w 11404185"/>
              <a:gd name="connsiteY143" fmla="*/ 1400159 h 4000484"/>
              <a:gd name="connsiteX144" fmla="*/ 659985 w 11404185"/>
              <a:gd name="connsiteY144" fmla="*/ 1414447 h 4000484"/>
              <a:gd name="connsiteX145" fmla="*/ 531398 w 11404185"/>
              <a:gd name="connsiteY145" fmla="*/ 1485884 h 4000484"/>
              <a:gd name="connsiteX146" fmla="*/ 445673 w 11404185"/>
              <a:gd name="connsiteY146" fmla="*/ 1528747 h 4000484"/>
              <a:gd name="connsiteX147" fmla="*/ 359948 w 11404185"/>
              <a:gd name="connsiteY147" fmla="*/ 1600184 h 4000484"/>
              <a:gd name="connsiteX148" fmla="*/ 317085 w 11404185"/>
              <a:gd name="connsiteY148" fmla="*/ 1685909 h 4000484"/>
              <a:gd name="connsiteX149" fmla="*/ 288510 w 11404185"/>
              <a:gd name="connsiteY149" fmla="*/ 1728772 h 4000484"/>
              <a:gd name="connsiteX150" fmla="*/ 259935 w 11404185"/>
              <a:gd name="connsiteY150" fmla="*/ 1785922 h 4000484"/>
              <a:gd name="connsiteX151" fmla="*/ 202785 w 11404185"/>
              <a:gd name="connsiteY151" fmla="*/ 1857359 h 400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404185" h="4000484">
                <a:moveTo>
                  <a:pt x="188498" y="1800209"/>
                </a:moveTo>
                <a:cubicBezTo>
                  <a:pt x="169448" y="1814497"/>
                  <a:pt x="149048" y="1827142"/>
                  <a:pt x="131348" y="1843072"/>
                </a:cubicBezTo>
                <a:cubicBezTo>
                  <a:pt x="101311" y="1870106"/>
                  <a:pt x="45623" y="1928797"/>
                  <a:pt x="45623" y="1928797"/>
                </a:cubicBezTo>
                <a:cubicBezTo>
                  <a:pt x="40860" y="1943084"/>
                  <a:pt x="37268" y="1957816"/>
                  <a:pt x="31335" y="1971659"/>
                </a:cubicBezTo>
                <a:cubicBezTo>
                  <a:pt x="22945" y="1991235"/>
                  <a:pt x="3405" y="2007520"/>
                  <a:pt x="2760" y="2028809"/>
                </a:cubicBezTo>
                <a:cubicBezTo>
                  <a:pt x="-1092" y="2155941"/>
                  <a:pt x="-6719" y="2362369"/>
                  <a:pt x="31335" y="2514584"/>
                </a:cubicBezTo>
                <a:cubicBezTo>
                  <a:pt x="34988" y="2529195"/>
                  <a:pt x="40860" y="2543159"/>
                  <a:pt x="45623" y="2557447"/>
                </a:cubicBezTo>
                <a:cubicBezTo>
                  <a:pt x="50385" y="2681272"/>
                  <a:pt x="47878" y="2805591"/>
                  <a:pt x="59910" y="2928922"/>
                </a:cubicBezTo>
                <a:cubicBezTo>
                  <a:pt x="66984" y="3001430"/>
                  <a:pt x="90797" y="3071373"/>
                  <a:pt x="102773" y="3143234"/>
                </a:cubicBezTo>
                <a:cubicBezTo>
                  <a:pt x="107535" y="3171809"/>
                  <a:pt x="110776" y="3200680"/>
                  <a:pt x="117060" y="3228959"/>
                </a:cubicBezTo>
                <a:cubicBezTo>
                  <a:pt x="142693" y="3344309"/>
                  <a:pt x="158830" y="3396583"/>
                  <a:pt x="188498" y="3500422"/>
                </a:cubicBezTo>
                <a:cubicBezTo>
                  <a:pt x="193260" y="3538522"/>
                  <a:pt x="190643" y="3578296"/>
                  <a:pt x="202785" y="3614722"/>
                </a:cubicBezTo>
                <a:cubicBezTo>
                  <a:pt x="210315" y="3637313"/>
                  <a:pt x="233834" y="3651197"/>
                  <a:pt x="245648" y="3671872"/>
                </a:cubicBezTo>
                <a:cubicBezTo>
                  <a:pt x="253120" y="3684948"/>
                  <a:pt x="252621" y="3701569"/>
                  <a:pt x="259935" y="3714734"/>
                </a:cubicBezTo>
                <a:cubicBezTo>
                  <a:pt x="276613" y="3744755"/>
                  <a:pt x="296479" y="3772985"/>
                  <a:pt x="317085" y="3800459"/>
                </a:cubicBezTo>
                <a:cubicBezTo>
                  <a:pt x="331373" y="3819509"/>
                  <a:pt x="340898" y="3843321"/>
                  <a:pt x="359948" y="3857609"/>
                </a:cubicBezTo>
                <a:cubicBezTo>
                  <a:pt x="402062" y="3889194"/>
                  <a:pt x="432486" y="3879591"/>
                  <a:pt x="474248" y="3900472"/>
                </a:cubicBezTo>
                <a:cubicBezTo>
                  <a:pt x="489606" y="3908151"/>
                  <a:pt x="501751" y="3921368"/>
                  <a:pt x="517110" y="3929047"/>
                </a:cubicBezTo>
                <a:cubicBezTo>
                  <a:pt x="530581" y="3935782"/>
                  <a:pt x="545421" y="3939453"/>
                  <a:pt x="559973" y="3943334"/>
                </a:cubicBezTo>
                <a:cubicBezTo>
                  <a:pt x="726277" y="3987682"/>
                  <a:pt x="689667" y="3979238"/>
                  <a:pt x="817148" y="4000484"/>
                </a:cubicBezTo>
                <a:cubicBezTo>
                  <a:pt x="1145760" y="3995722"/>
                  <a:pt x="1474553" y="3998068"/>
                  <a:pt x="1802985" y="3986197"/>
                </a:cubicBezTo>
                <a:cubicBezTo>
                  <a:pt x="2154495" y="3973492"/>
                  <a:pt x="1894132" y="3984112"/>
                  <a:pt x="2074448" y="3914759"/>
                </a:cubicBezTo>
                <a:cubicBezTo>
                  <a:pt x="2111103" y="3900661"/>
                  <a:pt x="2150801" y="3896303"/>
                  <a:pt x="2188748" y="3886184"/>
                </a:cubicBezTo>
                <a:cubicBezTo>
                  <a:pt x="2222249" y="3877250"/>
                  <a:pt x="2255124" y="3866018"/>
                  <a:pt x="2288760" y="3857609"/>
                </a:cubicBezTo>
                <a:cubicBezTo>
                  <a:pt x="2379092" y="3835026"/>
                  <a:pt x="2483572" y="3815615"/>
                  <a:pt x="2574510" y="3800459"/>
                </a:cubicBezTo>
                <a:cubicBezTo>
                  <a:pt x="2607728" y="3794923"/>
                  <a:pt x="2641185" y="3790934"/>
                  <a:pt x="2674523" y="3786172"/>
                </a:cubicBezTo>
                <a:cubicBezTo>
                  <a:pt x="2707860" y="3771884"/>
                  <a:pt x="2740859" y="3756779"/>
                  <a:pt x="2774535" y="3743309"/>
                </a:cubicBezTo>
                <a:cubicBezTo>
                  <a:pt x="2812315" y="3728197"/>
                  <a:pt x="2852931" y="3719596"/>
                  <a:pt x="2888835" y="3700447"/>
                </a:cubicBezTo>
                <a:cubicBezTo>
                  <a:pt x="2924984" y="3681168"/>
                  <a:pt x="2954284" y="3651004"/>
                  <a:pt x="2988848" y="3629009"/>
                </a:cubicBezTo>
                <a:cubicBezTo>
                  <a:pt x="3079596" y="3571260"/>
                  <a:pt x="3013388" y="3629663"/>
                  <a:pt x="3117435" y="3571859"/>
                </a:cubicBezTo>
                <a:cubicBezTo>
                  <a:pt x="3138251" y="3560295"/>
                  <a:pt x="3155208" y="3542838"/>
                  <a:pt x="3174585" y="3528997"/>
                </a:cubicBezTo>
                <a:cubicBezTo>
                  <a:pt x="3188558" y="3519016"/>
                  <a:pt x="3204256" y="3511415"/>
                  <a:pt x="3217448" y="3500422"/>
                </a:cubicBezTo>
                <a:cubicBezTo>
                  <a:pt x="3232970" y="3487487"/>
                  <a:pt x="3244788" y="3470494"/>
                  <a:pt x="3260310" y="3457559"/>
                </a:cubicBezTo>
                <a:cubicBezTo>
                  <a:pt x="3273502" y="3446566"/>
                  <a:pt x="3289200" y="3438965"/>
                  <a:pt x="3303173" y="3428984"/>
                </a:cubicBezTo>
                <a:cubicBezTo>
                  <a:pt x="3322550" y="3415143"/>
                  <a:pt x="3342243" y="3401619"/>
                  <a:pt x="3360323" y="3386122"/>
                </a:cubicBezTo>
                <a:cubicBezTo>
                  <a:pt x="3375664" y="3372972"/>
                  <a:pt x="3387979" y="3356565"/>
                  <a:pt x="3403185" y="3343259"/>
                </a:cubicBezTo>
                <a:cubicBezTo>
                  <a:pt x="3620549" y="3153065"/>
                  <a:pt x="3302161" y="3438555"/>
                  <a:pt x="3574635" y="3228959"/>
                </a:cubicBezTo>
                <a:cubicBezTo>
                  <a:pt x="3606666" y="3204320"/>
                  <a:pt x="3628031" y="3167481"/>
                  <a:pt x="3660360" y="3143234"/>
                </a:cubicBezTo>
                <a:cubicBezTo>
                  <a:pt x="3827483" y="3017893"/>
                  <a:pt x="3621072" y="3176909"/>
                  <a:pt x="3760373" y="3057509"/>
                </a:cubicBezTo>
                <a:cubicBezTo>
                  <a:pt x="3793871" y="3028797"/>
                  <a:pt x="3850595" y="2990966"/>
                  <a:pt x="3888960" y="2971784"/>
                </a:cubicBezTo>
                <a:cubicBezTo>
                  <a:pt x="3902430" y="2965049"/>
                  <a:pt x="3917535" y="2962259"/>
                  <a:pt x="3931823" y="2957497"/>
                </a:cubicBezTo>
                <a:cubicBezTo>
                  <a:pt x="4014192" y="2902584"/>
                  <a:pt x="3934735" y="2950125"/>
                  <a:pt x="4017548" y="2914634"/>
                </a:cubicBezTo>
                <a:cubicBezTo>
                  <a:pt x="4037124" y="2906244"/>
                  <a:pt x="4054298" y="2892179"/>
                  <a:pt x="4074698" y="2886059"/>
                </a:cubicBezTo>
                <a:cubicBezTo>
                  <a:pt x="4102445" y="2877735"/>
                  <a:pt x="4131848" y="2876534"/>
                  <a:pt x="4160423" y="2871772"/>
                </a:cubicBezTo>
                <a:lnTo>
                  <a:pt x="5046248" y="2886059"/>
                </a:lnTo>
                <a:cubicBezTo>
                  <a:pt x="5352998" y="2894463"/>
                  <a:pt x="5050316" y="2903957"/>
                  <a:pt x="5374860" y="2928922"/>
                </a:cubicBezTo>
                <a:cubicBezTo>
                  <a:pt x="5503157" y="2938791"/>
                  <a:pt x="5632035" y="2938447"/>
                  <a:pt x="5760623" y="2943209"/>
                </a:cubicBezTo>
                <a:cubicBezTo>
                  <a:pt x="5978453" y="2997666"/>
                  <a:pt x="5809855" y="2961379"/>
                  <a:pt x="6160673" y="3000359"/>
                </a:cubicBezTo>
                <a:cubicBezTo>
                  <a:pt x="6194143" y="3004078"/>
                  <a:pt x="6227176" y="3011296"/>
                  <a:pt x="6260685" y="3014647"/>
                </a:cubicBezTo>
                <a:cubicBezTo>
                  <a:pt x="6838450" y="3072423"/>
                  <a:pt x="6096914" y="2989888"/>
                  <a:pt x="6603585" y="3043222"/>
                </a:cubicBezTo>
                <a:cubicBezTo>
                  <a:pt x="6673777" y="3050611"/>
                  <a:pt x="6747868" y="3061792"/>
                  <a:pt x="6817898" y="3071797"/>
                </a:cubicBezTo>
                <a:lnTo>
                  <a:pt x="7760873" y="3028934"/>
                </a:lnTo>
                <a:cubicBezTo>
                  <a:pt x="7799214" y="3026862"/>
                  <a:pt x="7837040" y="3019133"/>
                  <a:pt x="7875173" y="3014647"/>
                </a:cubicBezTo>
                <a:cubicBezTo>
                  <a:pt x="7918004" y="3009608"/>
                  <a:pt x="7960698" y="3002708"/>
                  <a:pt x="8003760" y="3000359"/>
                </a:cubicBezTo>
                <a:cubicBezTo>
                  <a:pt x="9312977" y="2928946"/>
                  <a:pt x="8126190" y="3009984"/>
                  <a:pt x="9061035" y="2943209"/>
                </a:cubicBezTo>
                <a:cubicBezTo>
                  <a:pt x="9080085" y="2938447"/>
                  <a:pt x="9099556" y="2935131"/>
                  <a:pt x="9118185" y="2928922"/>
                </a:cubicBezTo>
                <a:cubicBezTo>
                  <a:pt x="9142516" y="2920812"/>
                  <a:pt x="9164474" y="2905377"/>
                  <a:pt x="9189623" y="2900347"/>
                </a:cubicBezTo>
                <a:cubicBezTo>
                  <a:pt x="9223482" y="2893575"/>
                  <a:pt x="9483795" y="2874190"/>
                  <a:pt x="9503948" y="2871772"/>
                </a:cubicBezTo>
                <a:cubicBezTo>
                  <a:pt x="9566143" y="2864309"/>
                  <a:pt x="9627528" y="2850967"/>
                  <a:pt x="9689685" y="2843197"/>
                </a:cubicBezTo>
                <a:cubicBezTo>
                  <a:pt x="9741882" y="2836672"/>
                  <a:pt x="9794651" y="2835434"/>
                  <a:pt x="9846848" y="2828909"/>
                </a:cubicBezTo>
                <a:cubicBezTo>
                  <a:pt x="9909005" y="2821139"/>
                  <a:pt x="9970532" y="2808893"/>
                  <a:pt x="10032585" y="2800334"/>
                </a:cubicBezTo>
                <a:cubicBezTo>
                  <a:pt x="10108658" y="2789841"/>
                  <a:pt x="10185164" y="2782619"/>
                  <a:pt x="10261185" y="2771759"/>
                </a:cubicBezTo>
                <a:cubicBezTo>
                  <a:pt x="10285225" y="2768325"/>
                  <a:pt x="10308730" y="2761816"/>
                  <a:pt x="10332623" y="2757472"/>
                </a:cubicBezTo>
                <a:cubicBezTo>
                  <a:pt x="10361125" y="2752290"/>
                  <a:pt x="10389773" y="2747947"/>
                  <a:pt x="10418348" y="2743184"/>
                </a:cubicBezTo>
                <a:cubicBezTo>
                  <a:pt x="10432635" y="2733659"/>
                  <a:pt x="10445519" y="2721583"/>
                  <a:pt x="10461210" y="2714609"/>
                </a:cubicBezTo>
                <a:cubicBezTo>
                  <a:pt x="10488735" y="2702376"/>
                  <a:pt x="10521873" y="2702742"/>
                  <a:pt x="10546935" y="2686034"/>
                </a:cubicBezTo>
                <a:cubicBezTo>
                  <a:pt x="10606136" y="2646567"/>
                  <a:pt x="10573139" y="2661624"/>
                  <a:pt x="10646948" y="2643172"/>
                </a:cubicBezTo>
                <a:cubicBezTo>
                  <a:pt x="10661235" y="2628884"/>
                  <a:pt x="10676875" y="2615831"/>
                  <a:pt x="10689810" y="2600309"/>
                </a:cubicBezTo>
                <a:cubicBezTo>
                  <a:pt x="10700803" y="2587118"/>
                  <a:pt x="10705551" y="2568855"/>
                  <a:pt x="10718385" y="2557447"/>
                </a:cubicBezTo>
                <a:cubicBezTo>
                  <a:pt x="10749006" y="2530229"/>
                  <a:pt x="10785060" y="2509822"/>
                  <a:pt x="10818398" y="2486009"/>
                </a:cubicBezTo>
                <a:cubicBezTo>
                  <a:pt x="10827923" y="2471722"/>
                  <a:pt x="10835565" y="2455981"/>
                  <a:pt x="10846973" y="2443147"/>
                </a:cubicBezTo>
                <a:cubicBezTo>
                  <a:pt x="10873821" y="2412943"/>
                  <a:pt x="10904123" y="2385997"/>
                  <a:pt x="10932698" y="2357422"/>
                </a:cubicBezTo>
                <a:lnTo>
                  <a:pt x="10975560" y="2314559"/>
                </a:lnTo>
                <a:cubicBezTo>
                  <a:pt x="10994610" y="2295509"/>
                  <a:pt x="11017375" y="2279559"/>
                  <a:pt x="11032710" y="2257409"/>
                </a:cubicBezTo>
                <a:cubicBezTo>
                  <a:pt x="11075573" y="2195497"/>
                  <a:pt x="11127622" y="2139024"/>
                  <a:pt x="11161298" y="2071672"/>
                </a:cubicBezTo>
                <a:cubicBezTo>
                  <a:pt x="11252944" y="1888378"/>
                  <a:pt x="11154606" y="2089251"/>
                  <a:pt x="11247023" y="1885934"/>
                </a:cubicBezTo>
                <a:cubicBezTo>
                  <a:pt x="11278140" y="1817477"/>
                  <a:pt x="11278438" y="1834552"/>
                  <a:pt x="11304173" y="1757347"/>
                </a:cubicBezTo>
                <a:cubicBezTo>
                  <a:pt x="11310382" y="1738718"/>
                  <a:pt x="11311565" y="1718583"/>
                  <a:pt x="11318460" y="1700197"/>
                </a:cubicBezTo>
                <a:cubicBezTo>
                  <a:pt x="11325938" y="1680255"/>
                  <a:pt x="11338645" y="1662623"/>
                  <a:pt x="11347035" y="1643047"/>
                </a:cubicBezTo>
                <a:cubicBezTo>
                  <a:pt x="11352968" y="1629204"/>
                  <a:pt x="11356995" y="1614609"/>
                  <a:pt x="11361323" y="1600184"/>
                </a:cubicBezTo>
                <a:cubicBezTo>
                  <a:pt x="11395573" y="1486019"/>
                  <a:pt x="11386106" y="1522924"/>
                  <a:pt x="11404185" y="1414447"/>
                </a:cubicBezTo>
                <a:cubicBezTo>
                  <a:pt x="11389898" y="1323959"/>
                  <a:pt x="11377710" y="1233115"/>
                  <a:pt x="11361323" y="1142984"/>
                </a:cubicBezTo>
                <a:cubicBezTo>
                  <a:pt x="11358629" y="1128167"/>
                  <a:pt x="11355789" y="1112377"/>
                  <a:pt x="11347035" y="1100122"/>
                </a:cubicBezTo>
                <a:cubicBezTo>
                  <a:pt x="11331376" y="1078199"/>
                  <a:pt x="11308935" y="1062022"/>
                  <a:pt x="11289885" y="1042972"/>
                </a:cubicBezTo>
                <a:cubicBezTo>
                  <a:pt x="11285123" y="1028684"/>
                  <a:pt x="11283952" y="1012640"/>
                  <a:pt x="11275598" y="1000109"/>
                </a:cubicBezTo>
                <a:cubicBezTo>
                  <a:pt x="11244294" y="953154"/>
                  <a:pt x="11229405" y="961615"/>
                  <a:pt x="11189873" y="928672"/>
                </a:cubicBezTo>
                <a:cubicBezTo>
                  <a:pt x="11121571" y="871753"/>
                  <a:pt x="11169519" y="904248"/>
                  <a:pt x="11118435" y="842947"/>
                </a:cubicBezTo>
                <a:cubicBezTo>
                  <a:pt x="11105500" y="827425"/>
                  <a:pt x="11089860" y="814372"/>
                  <a:pt x="11075573" y="800084"/>
                </a:cubicBezTo>
                <a:cubicBezTo>
                  <a:pt x="11039658" y="692343"/>
                  <a:pt x="11088107" y="825153"/>
                  <a:pt x="11032710" y="714359"/>
                </a:cubicBezTo>
                <a:cubicBezTo>
                  <a:pt x="11004912" y="658761"/>
                  <a:pt x="11031597" y="678424"/>
                  <a:pt x="11004135" y="614347"/>
                </a:cubicBezTo>
                <a:cubicBezTo>
                  <a:pt x="10997371" y="598564"/>
                  <a:pt x="10987702" y="583626"/>
                  <a:pt x="10975560" y="571484"/>
                </a:cubicBezTo>
                <a:cubicBezTo>
                  <a:pt x="10963418" y="559342"/>
                  <a:pt x="10948056" y="550588"/>
                  <a:pt x="10932698" y="542909"/>
                </a:cubicBezTo>
                <a:cubicBezTo>
                  <a:pt x="10833197" y="493159"/>
                  <a:pt x="10846785" y="502397"/>
                  <a:pt x="10746960" y="485759"/>
                </a:cubicBezTo>
                <a:cubicBezTo>
                  <a:pt x="10576040" y="417391"/>
                  <a:pt x="10790484" y="496640"/>
                  <a:pt x="10575510" y="442897"/>
                </a:cubicBezTo>
                <a:cubicBezTo>
                  <a:pt x="10522343" y="429606"/>
                  <a:pt x="10495417" y="406530"/>
                  <a:pt x="10446923" y="385747"/>
                </a:cubicBezTo>
                <a:cubicBezTo>
                  <a:pt x="10433080" y="379814"/>
                  <a:pt x="10417903" y="377392"/>
                  <a:pt x="10404060" y="371459"/>
                </a:cubicBezTo>
                <a:cubicBezTo>
                  <a:pt x="10384484" y="363069"/>
                  <a:pt x="10366852" y="350362"/>
                  <a:pt x="10346910" y="342884"/>
                </a:cubicBezTo>
                <a:cubicBezTo>
                  <a:pt x="10328524" y="335989"/>
                  <a:pt x="10308960" y="332711"/>
                  <a:pt x="10289760" y="328597"/>
                </a:cubicBezTo>
                <a:cubicBezTo>
                  <a:pt x="10242270" y="318421"/>
                  <a:pt x="10195139" y="305537"/>
                  <a:pt x="10146885" y="300022"/>
                </a:cubicBezTo>
                <a:cubicBezTo>
                  <a:pt x="10028215" y="286460"/>
                  <a:pt x="9908908" y="278898"/>
                  <a:pt x="9789698" y="271447"/>
                </a:cubicBezTo>
                <a:cubicBezTo>
                  <a:pt x="9465915" y="251210"/>
                  <a:pt x="9637351" y="260972"/>
                  <a:pt x="9275348" y="242872"/>
                </a:cubicBezTo>
                <a:cubicBezTo>
                  <a:pt x="9152393" y="220517"/>
                  <a:pt x="9043807" y="198720"/>
                  <a:pt x="8918160" y="185722"/>
                </a:cubicBezTo>
                <a:cubicBezTo>
                  <a:pt x="8846944" y="178355"/>
                  <a:pt x="8775309" y="175832"/>
                  <a:pt x="8703848" y="171434"/>
                </a:cubicBezTo>
                <a:lnTo>
                  <a:pt x="7989473" y="128572"/>
                </a:lnTo>
                <a:cubicBezTo>
                  <a:pt x="7260604" y="93864"/>
                  <a:pt x="7589103" y="114790"/>
                  <a:pt x="7003635" y="71422"/>
                </a:cubicBezTo>
                <a:cubicBezTo>
                  <a:pt x="6271214" y="-75068"/>
                  <a:pt x="6895941" y="44854"/>
                  <a:pt x="4903373" y="71422"/>
                </a:cubicBezTo>
                <a:cubicBezTo>
                  <a:pt x="4864980" y="71934"/>
                  <a:pt x="4827297" y="82069"/>
                  <a:pt x="4789073" y="85709"/>
                </a:cubicBezTo>
                <a:cubicBezTo>
                  <a:pt x="4727257" y="91596"/>
                  <a:pt x="4665176" y="94375"/>
                  <a:pt x="4603335" y="99997"/>
                </a:cubicBezTo>
                <a:cubicBezTo>
                  <a:pt x="4138149" y="142287"/>
                  <a:pt x="4913541" y="80530"/>
                  <a:pt x="4289010" y="128572"/>
                </a:cubicBezTo>
                <a:cubicBezTo>
                  <a:pt x="4126820" y="161009"/>
                  <a:pt x="4323292" y="124539"/>
                  <a:pt x="4046123" y="157147"/>
                </a:cubicBezTo>
                <a:cubicBezTo>
                  <a:pt x="4022005" y="159984"/>
                  <a:pt x="3998600" y="167214"/>
                  <a:pt x="3974685" y="171434"/>
                </a:cubicBezTo>
                <a:cubicBezTo>
                  <a:pt x="3758433" y="209596"/>
                  <a:pt x="3868063" y="183801"/>
                  <a:pt x="3746085" y="214297"/>
                </a:cubicBezTo>
                <a:cubicBezTo>
                  <a:pt x="3636202" y="287553"/>
                  <a:pt x="3786269" y="195366"/>
                  <a:pt x="3631785" y="257159"/>
                </a:cubicBezTo>
                <a:cubicBezTo>
                  <a:pt x="3606001" y="267472"/>
                  <a:pt x="3585186" y="287603"/>
                  <a:pt x="3560348" y="300022"/>
                </a:cubicBezTo>
                <a:cubicBezTo>
                  <a:pt x="3546878" y="306757"/>
                  <a:pt x="3531587" y="309021"/>
                  <a:pt x="3517485" y="314309"/>
                </a:cubicBezTo>
                <a:cubicBezTo>
                  <a:pt x="3407347" y="355610"/>
                  <a:pt x="3484679" y="336445"/>
                  <a:pt x="3360323" y="357172"/>
                </a:cubicBezTo>
                <a:cubicBezTo>
                  <a:pt x="3331748" y="371459"/>
                  <a:pt x="3302727" y="384888"/>
                  <a:pt x="3274598" y="400034"/>
                </a:cubicBezTo>
                <a:cubicBezTo>
                  <a:pt x="3240791" y="418238"/>
                  <a:pt x="3210422" y="443400"/>
                  <a:pt x="3174585" y="457184"/>
                </a:cubicBezTo>
                <a:cubicBezTo>
                  <a:pt x="3147547" y="467583"/>
                  <a:pt x="3117087" y="464958"/>
                  <a:pt x="3088860" y="471472"/>
                </a:cubicBezTo>
                <a:cubicBezTo>
                  <a:pt x="3055077" y="479268"/>
                  <a:pt x="3022349" y="491113"/>
                  <a:pt x="2988848" y="500047"/>
                </a:cubicBezTo>
                <a:cubicBezTo>
                  <a:pt x="2950901" y="510166"/>
                  <a:pt x="2912815" y="519791"/>
                  <a:pt x="2874548" y="528622"/>
                </a:cubicBezTo>
                <a:cubicBezTo>
                  <a:pt x="2850886" y="534082"/>
                  <a:pt x="2826539" y="536519"/>
                  <a:pt x="2803110" y="542909"/>
                </a:cubicBezTo>
                <a:cubicBezTo>
                  <a:pt x="2774051" y="550834"/>
                  <a:pt x="2746235" y="562829"/>
                  <a:pt x="2717385" y="571484"/>
                </a:cubicBezTo>
                <a:cubicBezTo>
                  <a:pt x="2698577" y="577127"/>
                  <a:pt x="2679368" y="581357"/>
                  <a:pt x="2660235" y="585772"/>
                </a:cubicBezTo>
                <a:cubicBezTo>
                  <a:pt x="2550242" y="611155"/>
                  <a:pt x="2551309" y="610415"/>
                  <a:pt x="2460210" y="628634"/>
                </a:cubicBezTo>
                <a:cubicBezTo>
                  <a:pt x="2372176" y="687324"/>
                  <a:pt x="2469495" y="630302"/>
                  <a:pt x="2345910" y="671497"/>
                </a:cubicBezTo>
                <a:cubicBezTo>
                  <a:pt x="2325704" y="678232"/>
                  <a:pt x="2309339" y="694584"/>
                  <a:pt x="2288760" y="700072"/>
                </a:cubicBezTo>
                <a:cubicBezTo>
                  <a:pt x="2237312" y="713792"/>
                  <a:pt x="2183985" y="719122"/>
                  <a:pt x="2131598" y="728647"/>
                </a:cubicBezTo>
                <a:cubicBezTo>
                  <a:pt x="2103023" y="742934"/>
                  <a:pt x="2073920" y="756211"/>
                  <a:pt x="2045873" y="771509"/>
                </a:cubicBezTo>
                <a:cubicBezTo>
                  <a:pt x="1959641" y="818545"/>
                  <a:pt x="1984777" y="816062"/>
                  <a:pt x="1888710" y="857234"/>
                </a:cubicBezTo>
                <a:cubicBezTo>
                  <a:pt x="1851309" y="873263"/>
                  <a:pt x="1811811" y="884068"/>
                  <a:pt x="1774410" y="900097"/>
                </a:cubicBezTo>
                <a:cubicBezTo>
                  <a:pt x="1632330" y="960989"/>
                  <a:pt x="1747804" y="933105"/>
                  <a:pt x="1602960" y="957247"/>
                </a:cubicBezTo>
                <a:cubicBezTo>
                  <a:pt x="1506354" y="1021652"/>
                  <a:pt x="1625992" y="944452"/>
                  <a:pt x="1474373" y="1028684"/>
                </a:cubicBezTo>
                <a:cubicBezTo>
                  <a:pt x="1393643" y="1073534"/>
                  <a:pt x="1472787" y="1046939"/>
                  <a:pt x="1374360" y="1071547"/>
                </a:cubicBezTo>
                <a:cubicBezTo>
                  <a:pt x="1291989" y="1126462"/>
                  <a:pt x="1371450" y="1078917"/>
                  <a:pt x="1288635" y="1114409"/>
                </a:cubicBezTo>
                <a:cubicBezTo>
                  <a:pt x="1165032" y="1167381"/>
                  <a:pt x="1289155" y="1123760"/>
                  <a:pt x="1188623" y="1157272"/>
                </a:cubicBezTo>
                <a:cubicBezTo>
                  <a:pt x="1174335" y="1171559"/>
                  <a:pt x="1163832" y="1191098"/>
                  <a:pt x="1145760" y="1200134"/>
                </a:cubicBezTo>
                <a:cubicBezTo>
                  <a:pt x="1124040" y="1210994"/>
                  <a:pt x="1097751" y="1208032"/>
                  <a:pt x="1074323" y="1214422"/>
                </a:cubicBezTo>
                <a:cubicBezTo>
                  <a:pt x="1045264" y="1222347"/>
                  <a:pt x="1017173" y="1233472"/>
                  <a:pt x="988598" y="1242997"/>
                </a:cubicBezTo>
                <a:lnTo>
                  <a:pt x="945735" y="1257284"/>
                </a:lnTo>
                <a:lnTo>
                  <a:pt x="902873" y="1271572"/>
                </a:lnTo>
                <a:cubicBezTo>
                  <a:pt x="888585" y="1276335"/>
                  <a:pt x="872924" y="1278110"/>
                  <a:pt x="860010" y="1285859"/>
                </a:cubicBezTo>
                <a:cubicBezTo>
                  <a:pt x="850059" y="1291830"/>
                  <a:pt x="764554" y="1341594"/>
                  <a:pt x="745710" y="1357297"/>
                </a:cubicBezTo>
                <a:cubicBezTo>
                  <a:pt x="730188" y="1370232"/>
                  <a:pt x="719660" y="1388951"/>
                  <a:pt x="702848" y="1400159"/>
                </a:cubicBezTo>
                <a:cubicBezTo>
                  <a:pt x="690317" y="1408513"/>
                  <a:pt x="673150" y="1407133"/>
                  <a:pt x="659985" y="1414447"/>
                </a:cubicBezTo>
                <a:cubicBezTo>
                  <a:pt x="512604" y="1496325"/>
                  <a:pt x="628383" y="1453556"/>
                  <a:pt x="531398" y="1485884"/>
                </a:cubicBezTo>
                <a:cubicBezTo>
                  <a:pt x="408557" y="1567777"/>
                  <a:pt x="563979" y="1469593"/>
                  <a:pt x="445673" y="1528747"/>
                </a:cubicBezTo>
                <a:cubicBezTo>
                  <a:pt x="413562" y="1544803"/>
                  <a:pt x="382519" y="1573099"/>
                  <a:pt x="359948" y="1600184"/>
                </a:cubicBezTo>
                <a:cubicBezTo>
                  <a:pt x="308767" y="1661601"/>
                  <a:pt x="349303" y="1621474"/>
                  <a:pt x="317085" y="1685909"/>
                </a:cubicBezTo>
                <a:cubicBezTo>
                  <a:pt x="309406" y="1701268"/>
                  <a:pt x="297029" y="1713863"/>
                  <a:pt x="288510" y="1728772"/>
                </a:cubicBezTo>
                <a:cubicBezTo>
                  <a:pt x="277943" y="1747264"/>
                  <a:pt x="272714" y="1768883"/>
                  <a:pt x="259935" y="1785922"/>
                </a:cubicBezTo>
                <a:cubicBezTo>
                  <a:pt x="199418" y="1866612"/>
                  <a:pt x="202785" y="1812565"/>
                  <a:pt x="202785" y="185735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04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275"/>
            <a:ext cx="2300849" cy="15335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695079"/>
            <a:ext cx="1398588" cy="21678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4657722"/>
            <a:ext cx="1398588" cy="21678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1685367"/>
            <a:ext cx="1398588" cy="21678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4657721"/>
            <a:ext cx="1398588" cy="2167811"/>
          </a:xfrm>
          <a:prstGeom prst="rect">
            <a:avLst/>
          </a:prstGeom>
        </p:spPr>
      </p:pic>
      <p:cxnSp>
        <p:nvCxnSpPr>
          <p:cNvPr id="10" name="Přímá spojovací šipka 9"/>
          <p:cNvCxnSpPr>
            <a:stCxn id="4" idx="3"/>
            <a:endCxn id="5" idx="1"/>
          </p:cNvCxnSpPr>
          <p:nvPr/>
        </p:nvCxnSpPr>
        <p:spPr>
          <a:xfrm flipV="1">
            <a:off x="2300849" y="2778985"/>
            <a:ext cx="1958414" cy="1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4" idx="3"/>
            <a:endCxn id="6" idx="1"/>
          </p:cNvCxnSpPr>
          <p:nvPr/>
        </p:nvCxnSpPr>
        <p:spPr>
          <a:xfrm>
            <a:off x="2300849" y="4110038"/>
            <a:ext cx="1958414" cy="16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7" idx="2"/>
            <a:endCxn id="8" idx="0"/>
          </p:cNvCxnSpPr>
          <p:nvPr/>
        </p:nvCxnSpPr>
        <p:spPr>
          <a:xfrm>
            <a:off x="10287794" y="3853178"/>
            <a:ext cx="0" cy="804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10070275" y="4110038"/>
            <a:ext cx="415637" cy="30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>
            <a:stCxn id="5" idx="3"/>
            <a:endCxn id="7" idx="1"/>
          </p:cNvCxnSpPr>
          <p:nvPr/>
        </p:nvCxnSpPr>
        <p:spPr>
          <a:xfrm flipV="1">
            <a:off x="5657851" y="2769273"/>
            <a:ext cx="3930649" cy="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stCxn id="6" idx="3"/>
            <a:endCxn id="8" idx="1"/>
          </p:cNvCxnSpPr>
          <p:nvPr/>
        </p:nvCxnSpPr>
        <p:spPr>
          <a:xfrm flipV="1">
            <a:off x="5657851" y="5741627"/>
            <a:ext cx="39306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/>
          <p:cNvSpPr txBox="1"/>
          <p:nvPr/>
        </p:nvSpPr>
        <p:spPr>
          <a:xfrm>
            <a:off x="5842660" y="28738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 a = b e a = c, </a:t>
            </a:r>
            <a:r>
              <a:rPr lang="cs-CZ" dirty="0" err="1" smtClean="0"/>
              <a:t>allora</a:t>
            </a:r>
            <a:r>
              <a:rPr lang="cs-CZ" dirty="0" smtClean="0"/>
              <a:t> 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5" idx="2"/>
            <a:endCxn id="6" idx="0"/>
          </p:cNvCxnSpPr>
          <p:nvPr/>
        </p:nvCxnSpPr>
        <p:spPr>
          <a:xfrm>
            <a:off x="4958557" y="3862890"/>
            <a:ext cx="0" cy="794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Čárový bublinový popisek 2 12"/>
          <p:cNvSpPr/>
          <p:nvPr/>
        </p:nvSpPr>
        <p:spPr>
          <a:xfrm>
            <a:off x="8217526" y="2778984"/>
            <a:ext cx="785813" cy="6694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208"/>
              <a:gd name="adj6" fmla="val -40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/>
              <a:t>b = c</a:t>
            </a:r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99497" y="2957513"/>
            <a:ext cx="11271926" cy="4157662"/>
          </a:xfrm>
          <a:custGeom>
            <a:avLst/>
            <a:gdLst>
              <a:gd name="connsiteX0" fmla="*/ 114816 w 11271926"/>
              <a:gd name="connsiteY0" fmla="*/ 357187 h 4157662"/>
              <a:gd name="connsiteX1" fmla="*/ 100528 w 11271926"/>
              <a:gd name="connsiteY1" fmla="*/ 557212 h 4157662"/>
              <a:gd name="connsiteX2" fmla="*/ 86241 w 11271926"/>
              <a:gd name="connsiteY2" fmla="*/ 657225 h 4157662"/>
              <a:gd name="connsiteX3" fmla="*/ 71953 w 11271926"/>
              <a:gd name="connsiteY3" fmla="*/ 985837 h 4157662"/>
              <a:gd name="connsiteX4" fmla="*/ 57666 w 11271926"/>
              <a:gd name="connsiteY4" fmla="*/ 1100137 h 4157662"/>
              <a:gd name="connsiteX5" fmla="*/ 29091 w 11271926"/>
              <a:gd name="connsiteY5" fmla="*/ 1457325 h 4157662"/>
              <a:gd name="connsiteX6" fmla="*/ 57666 w 11271926"/>
              <a:gd name="connsiteY6" fmla="*/ 1914525 h 4157662"/>
              <a:gd name="connsiteX7" fmla="*/ 100528 w 11271926"/>
              <a:gd name="connsiteY7" fmla="*/ 1957387 h 4157662"/>
              <a:gd name="connsiteX8" fmla="*/ 171966 w 11271926"/>
              <a:gd name="connsiteY8" fmla="*/ 2014537 h 4157662"/>
              <a:gd name="connsiteX9" fmla="*/ 214828 w 11271926"/>
              <a:gd name="connsiteY9" fmla="*/ 2057400 h 4157662"/>
              <a:gd name="connsiteX10" fmla="*/ 486291 w 11271926"/>
              <a:gd name="connsiteY10" fmla="*/ 2200275 h 4157662"/>
              <a:gd name="connsiteX11" fmla="*/ 572016 w 11271926"/>
              <a:gd name="connsiteY11" fmla="*/ 2228850 h 4157662"/>
              <a:gd name="connsiteX12" fmla="*/ 729178 w 11271926"/>
              <a:gd name="connsiteY12" fmla="*/ 2286000 h 4157662"/>
              <a:gd name="connsiteX13" fmla="*/ 829191 w 11271926"/>
              <a:gd name="connsiteY13" fmla="*/ 2300287 h 4157662"/>
              <a:gd name="connsiteX14" fmla="*/ 1014928 w 11271926"/>
              <a:gd name="connsiteY14" fmla="*/ 2343150 h 4157662"/>
              <a:gd name="connsiteX15" fmla="*/ 1329253 w 11271926"/>
              <a:gd name="connsiteY15" fmla="*/ 2414587 h 4157662"/>
              <a:gd name="connsiteX16" fmla="*/ 1429266 w 11271926"/>
              <a:gd name="connsiteY16" fmla="*/ 2443162 h 4157662"/>
              <a:gd name="connsiteX17" fmla="*/ 1643578 w 11271926"/>
              <a:gd name="connsiteY17" fmla="*/ 2486025 h 4157662"/>
              <a:gd name="connsiteX18" fmla="*/ 1686441 w 11271926"/>
              <a:gd name="connsiteY18" fmla="*/ 2500312 h 4157662"/>
              <a:gd name="connsiteX19" fmla="*/ 2157928 w 11271926"/>
              <a:gd name="connsiteY19" fmla="*/ 2514600 h 4157662"/>
              <a:gd name="connsiteX20" fmla="*/ 2343666 w 11271926"/>
              <a:gd name="connsiteY20" fmla="*/ 2528887 h 4157662"/>
              <a:gd name="connsiteX21" fmla="*/ 2415103 w 11271926"/>
              <a:gd name="connsiteY21" fmla="*/ 2557462 h 4157662"/>
              <a:gd name="connsiteX22" fmla="*/ 2515116 w 11271926"/>
              <a:gd name="connsiteY22" fmla="*/ 2586037 h 4157662"/>
              <a:gd name="connsiteX23" fmla="*/ 2615128 w 11271926"/>
              <a:gd name="connsiteY23" fmla="*/ 2643187 h 4157662"/>
              <a:gd name="connsiteX24" fmla="*/ 2715141 w 11271926"/>
              <a:gd name="connsiteY24" fmla="*/ 2728912 h 4157662"/>
              <a:gd name="connsiteX25" fmla="*/ 2758003 w 11271926"/>
              <a:gd name="connsiteY25" fmla="*/ 2743200 h 4157662"/>
              <a:gd name="connsiteX26" fmla="*/ 2843728 w 11271926"/>
              <a:gd name="connsiteY26" fmla="*/ 2814637 h 4157662"/>
              <a:gd name="connsiteX27" fmla="*/ 2915166 w 11271926"/>
              <a:gd name="connsiteY27" fmla="*/ 2857500 h 4157662"/>
              <a:gd name="connsiteX28" fmla="*/ 3015178 w 11271926"/>
              <a:gd name="connsiteY28" fmla="*/ 2943225 h 4157662"/>
              <a:gd name="connsiteX29" fmla="*/ 3129478 w 11271926"/>
              <a:gd name="connsiteY29" fmla="*/ 3014662 h 4157662"/>
              <a:gd name="connsiteX30" fmla="*/ 3258066 w 11271926"/>
              <a:gd name="connsiteY30" fmla="*/ 3114675 h 4157662"/>
              <a:gd name="connsiteX31" fmla="*/ 3372366 w 11271926"/>
              <a:gd name="connsiteY31" fmla="*/ 3186112 h 4157662"/>
              <a:gd name="connsiteX32" fmla="*/ 3458091 w 11271926"/>
              <a:gd name="connsiteY32" fmla="*/ 3243262 h 4157662"/>
              <a:gd name="connsiteX33" fmla="*/ 3529528 w 11271926"/>
              <a:gd name="connsiteY33" fmla="*/ 3300412 h 4157662"/>
              <a:gd name="connsiteX34" fmla="*/ 3615253 w 11271926"/>
              <a:gd name="connsiteY34" fmla="*/ 3328987 h 4157662"/>
              <a:gd name="connsiteX35" fmla="*/ 3700978 w 11271926"/>
              <a:gd name="connsiteY35" fmla="*/ 3386137 h 4157662"/>
              <a:gd name="connsiteX36" fmla="*/ 3872428 w 11271926"/>
              <a:gd name="connsiteY36" fmla="*/ 3500437 h 4157662"/>
              <a:gd name="connsiteX37" fmla="*/ 3915291 w 11271926"/>
              <a:gd name="connsiteY37" fmla="*/ 3543300 h 4157662"/>
              <a:gd name="connsiteX38" fmla="*/ 4058166 w 11271926"/>
              <a:gd name="connsiteY38" fmla="*/ 3600450 h 4157662"/>
              <a:gd name="connsiteX39" fmla="*/ 4158178 w 11271926"/>
              <a:gd name="connsiteY39" fmla="*/ 3686175 h 4157662"/>
              <a:gd name="connsiteX40" fmla="*/ 4272478 w 11271926"/>
              <a:gd name="connsiteY40" fmla="*/ 3743325 h 4157662"/>
              <a:gd name="connsiteX41" fmla="*/ 4401066 w 11271926"/>
              <a:gd name="connsiteY41" fmla="*/ 3814762 h 4157662"/>
              <a:gd name="connsiteX42" fmla="*/ 4472503 w 11271926"/>
              <a:gd name="connsiteY42" fmla="*/ 3829050 h 4157662"/>
              <a:gd name="connsiteX43" fmla="*/ 4515366 w 11271926"/>
              <a:gd name="connsiteY43" fmla="*/ 3871912 h 4157662"/>
              <a:gd name="connsiteX44" fmla="*/ 4558228 w 11271926"/>
              <a:gd name="connsiteY44" fmla="*/ 3886200 h 4157662"/>
              <a:gd name="connsiteX45" fmla="*/ 4629666 w 11271926"/>
              <a:gd name="connsiteY45" fmla="*/ 3914775 h 4157662"/>
              <a:gd name="connsiteX46" fmla="*/ 4743966 w 11271926"/>
              <a:gd name="connsiteY46" fmla="*/ 3957637 h 4157662"/>
              <a:gd name="connsiteX47" fmla="*/ 4801116 w 11271926"/>
              <a:gd name="connsiteY47" fmla="*/ 3986212 h 4157662"/>
              <a:gd name="connsiteX48" fmla="*/ 5086866 w 11271926"/>
              <a:gd name="connsiteY48" fmla="*/ 4029075 h 4157662"/>
              <a:gd name="connsiteX49" fmla="*/ 5158303 w 11271926"/>
              <a:gd name="connsiteY49" fmla="*/ 4043362 h 4157662"/>
              <a:gd name="connsiteX50" fmla="*/ 5244028 w 11271926"/>
              <a:gd name="connsiteY50" fmla="*/ 4071937 h 4157662"/>
              <a:gd name="connsiteX51" fmla="*/ 5601216 w 11271926"/>
              <a:gd name="connsiteY51" fmla="*/ 4086225 h 4157662"/>
              <a:gd name="connsiteX52" fmla="*/ 5658366 w 11271926"/>
              <a:gd name="connsiteY52" fmla="*/ 4114800 h 4157662"/>
              <a:gd name="connsiteX53" fmla="*/ 6758503 w 11271926"/>
              <a:gd name="connsiteY53" fmla="*/ 4157662 h 4157662"/>
              <a:gd name="connsiteX54" fmla="*/ 8044378 w 11271926"/>
              <a:gd name="connsiteY54" fmla="*/ 4143375 h 4157662"/>
              <a:gd name="connsiteX55" fmla="*/ 9287391 w 11271926"/>
              <a:gd name="connsiteY55" fmla="*/ 4114800 h 4157662"/>
              <a:gd name="connsiteX56" fmla="*/ 9830316 w 11271926"/>
              <a:gd name="connsiteY56" fmla="*/ 4086225 h 4157662"/>
              <a:gd name="connsiteX57" fmla="*/ 10273228 w 11271926"/>
              <a:gd name="connsiteY57" fmla="*/ 4029075 h 4157662"/>
              <a:gd name="connsiteX58" fmla="*/ 10358953 w 11271926"/>
              <a:gd name="connsiteY58" fmla="*/ 4000500 h 4157662"/>
              <a:gd name="connsiteX59" fmla="*/ 10401816 w 11271926"/>
              <a:gd name="connsiteY59" fmla="*/ 3986212 h 4157662"/>
              <a:gd name="connsiteX60" fmla="*/ 10501828 w 11271926"/>
              <a:gd name="connsiteY60" fmla="*/ 3943350 h 4157662"/>
              <a:gd name="connsiteX61" fmla="*/ 10587553 w 11271926"/>
              <a:gd name="connsiteY61" fmla="*/ 3900487 h 4157662"/>
              <a:gd name="connsiteX62" fmla="*/ 10658991 w 11271926"/>
              <a:gd name="connsiteY62" fmla="*/ 3871912 h 4157662"/>
              <a:gd name="connsiteX63" fmla="*/ 10787578 w 11271926"/>
              <a:gd name="connsiteY63" fmla="*/ 3857625 h 4157662"/>
              <a:gd name="connsiteX64" fmla="*/ 10844728 w 11271926"/>
              <a:gd name="connsiteY64" fmla="*/ 3829050 h 4157662"/>
              <a:gd name="connsiteX65" fmla="*/ 10930453 w 11271926"/>
              <a:gd name="connsiteY65" fmla="*/ 3800475 h 4157662"/>
              <a:gd name="connsiteX66" fmla="*/ 10987603 w 11271926"/>
              <a:gd name="connsiteY66" fmla="*/ 3743325 h 4157662"/>
              <a:gd name="connsiteX67" fmla="*/ 11044753 w 11271926"/>
              <a:gd name="connsiteY67" fmla="*/ 3671887 h 4157662"/>
              <a:gd name="connsiteX68" fmla="*/ 11087616 w 11271926"/>
              <a:gd name="connsiteY68" fmla="*/ 3600450 h 4157662"/>
              <a:gd name="connsiteX69" fmla="*/ 11130478 w 11271926"/>
              <a:gd name="connsiteY69" fmla="*/ 3557587 h 4157662"/>
              <a:gd name="connsiteX70" fmla="*/ 11187628 w 11271926"/>
              <a:gd name="connsiteY70" fmla="*/ 3486150 h 4157662"/>
              <a:gd name="connsiteX71" fmla="*/ 11201916 w 11271926"/>
              <a:gd name="connsiteY71" fmla="*/ 3429000 h 4157662"/>
              <a:gd name="connsiteX72" fmla="*/ 11244778 w 11271926"/>
              <a:gd name="connsiteY72" fmla="*/ 3200400 h 4157662"/>
              <a:gd name="connsiteX73" fmla="*/ 11244778 w 11271926"/>
              <a:gd name="connsiteY73" fmla="*/ 2028825 h 4157662"/>
              <a:gd name="connsiteX74" fmla="*/ 11159053 w 11271926"/>
              <a:gd name="connsiteY74" fmla="*/ 1900237 h 4157662"/>
              <a:gd name="connsiteX75" fmla="*/ 11087616 w 11271926"/>
              <a:gd name="connsiteY75" fmla="*/ 1814512 h 4157662"/>
              <a:gd name="connsiteX76" fmla="*/ 11044753 w 11271926"/>
              <a:gd name="connsiteY76" fmla="*/ 1800225 h 4157662"/>
              <a:gd name="connsiteX77" fmla="*/ 10973316 w 11271926"/>
              <a:gd name="connsiteY77" fmla="*/ 1714500 h 4157662"/>
              <a:gd name="connsiteX78" fmla="*/ 10844728 w 11271926"/>
              <a:gd name="connsiteY78" fmla="*/ 1671637 h 4157662"/>
              <a:gd name="connsiteX79" fmla="*/ 10516116 w 11271926"/>
              <a:gd name="connsiteY79" fmla="*/ 1528762 h 4157662"/>
              <a:gd name="connsiteX80" fmla="*/ 10101778 w 11271926"/>
              <a:gd name="connsiteY80" fmla="*/ 1414462 h 4157662"/>
              <a:gd name="connsiteX81" fmla="*/ 9344541 w 11271926"/>
              <a:gd name="connsiteY81" fmla="*/ 1228725 h 4157662"/>
              <a:gd name="connsiteX82" fmla="*/ 8915916 w 11271926"/>
              <a:gd name="connsiteY82" fmla="*/ 1143000 h 4157662"/>
              <a:gd name="connsiteX83" fmla="*/ 8815903 w 11271926"/>
              <a:gd name="connsiteY83" fmla="*/ 1128712 h 4157662"/>
              <a:gd name="connsiteX84" fmla="*/ 8058666 w 11271926"/>
              <a:gd name="connsiteY84" fmla="*/ 1143000 h 4157662"/>
              <a:gd name="connsiteX85" fmla="*/ 7858641 w 11271926"/>
              <a:gd name="connsiteY85" fmla="*/ 1185862 h 4157662"/>
              <a:gd name="connsiteX86" fmla="*/ 7572891 w 11271926"/>
              <a:gd name="connsiteY86" fmla="*/ 1200150 h 4157662"/>
              <a:gd name="connsiteX87" fmla="*/ 7472878 w 11271926"/>
              <a:gd name="connsiteY87" fmla="*/ 1228725 h 4157662"/>
              <a:gd name="connsiteX88" fmla="*/ 6915666 w 11271926"/>
              <a:gd name="connsiteY88" fmla="*/ 1257300 h 4157662"/>
              <a:gd name="connsiteX89" fmla="*/ 6272728 w 11271926"/>
              <a:gd name="connsiteY89" fmla="*/ 1285875 h 4157662"/>
              <a:gd name="connsiteX90" fmla="*/ 5944116 w 11271926"/>
              <a:gd name="connsiteY90" fmla="*/ 1314450 h 4157662"/>
              <a:gd name="connsiteX91" fmla="*/ 5815528 w 11271926"/>
              <a:gd name="connsiteY91" fmla="*/ 1343025 h 4157662"/>
              <a:gd name="connsiteX92" fmla="*/ 5415478 w 11271926"/>
              <a:gd name="connsiteY92" fmla="*/ 1357312 h 4157662"/>
              <a:gd name="connsiteX93" fmla="*/ 5201166 w 11271926"/>
              <a:gd name="connsiteY93" fmla="*/ 1371600 h 4157662"/>
              <a:gd name="connsiteX94" fmla="*/ 4586803 w 11271926"/>
              <a:gd name="connsiteY94" fmla="*/ 1357312 h 4157662"/>
              <a:gd name="connsiteX95" fmla="*/ 4472503 w 11271926"/>
              <a:gd name="connsiteY95" fmla="*/ 1285875 h 4157662"/>
              <a:gd name="connsiteX96" fmla="*/ 4386778 w 11271926"/>
              <a:gd name="connsiteY96" fmla="*/ 1257300 h 4157662"/>
              <a:gd name="connsiteX97" fmla="*/ 4258191 w 11271926"/>
              <a:gd name="connsiteY97" fmla="*/ 1185862 h 4157662"/>
              <a:gd name="connsiteX98" fmla="*/ 4215328 w 11271926"/>
              <a:gd name="connsiteY98" fmla="*/ 1171575 h 4157662"/>
              <a:gd name="connsiteX99" fmla="*/ 4143891 w 11271926"/>
              <a:gd name="connsiteY99" fmla="*/ 1143000 h 4157662"/>
              <a:gd name="connsiteX100" fmla="*/ 4086741 w 11271926"/>
              <a:gd name="connsiteY100" fmla="*/ 1114425 h 4157662"/>
              <a:gd name="connsiteX101" fmla="*/ 4015303 w 11271926"/>
              <a:gd name="connsiteY101" fmla="*/ 1071562 h 4157662"/>
              <a:gd name="connsiteX102" fmla="*/ 3943866 w 11271926"/>
              <a:gd name="connsiteY102" fmla="*/ 1057275 h 4157662"/>
              <a:gd name="connsiteX103" fmla="*/ 3886716 w 11271926"/>
              <a:gd name="connsiteY103" fmla="*/ 1014412 h 4157662"/>
              <a:gd name="connsiteX104" fmla="*/ 3815278 w 11271926"/>
              <a:gd name="connsiteY104" fmla="*/ 985837 h 4157662"/>
              <a:gd name="connsiteX105" fmla="*/ 3686691 w 11271926"/>
              <a:gd name="connsiteY105" fmla="*/ 885825 h 4157662"/>
              <a:gd name="connsiteX106" fmla="*/ 3600966 w 11271926"/>
              <a:gd name="connsiteY106" fmla="*/ 814387 h 4157662"/>
              <a:gd name="connsiteX107" fmla="*/ 3558103 w 11271926"/>
              <a:gd name="connsiteY107" fmla="*/ 800100 h 4157662"/>
              <a:gd name="connsiteX108" fmla="*/ 3386653 w 11271926"/>
              <a:gd name="connsiteY108" fmla="*/ 714375 h 4157662"/>
              <a:gd name="connsiteX109" fmla="*/ 3300928 w 11271926"/>
              <a:gd name="connsiteY109" fmla="*/ 671512 h 4157662"/>
              <a:gd name="connsiteX110" fmla="*/ 3172341 w 11271926"/>
              <a:gd name="connsiteY110" fmla="*/ 614362 h 4157662"/>
              <a:gd name="connsiteX111" fmla="*/ 3029466 w 11271926"/>
              <a:gd name="connsiteY111" fmla="*/ 528637 h 4157662"/>
              <a:gd name="connsiteX112" fmla="*/ 2886591 w 11271926"/>
              <a:gd name="connsiteY112" fmla="*/ 471487 h 4157662"/>
              <a:gd name="connsiteX113" fmla="*/ 2800866 w 11271926"/>
              <a:gd name="connsiteY113" fmla="*/ 428625 h 4157662"/>
              <a:gd name="connsiteX114" fmla="*/ 2729428 w 11271926"/>
              <a:gd name="connsiteY114" fmla="*/ 400050 h 4157662"/>
              <a:gd name="connsiteX115" fmla="*/ 2515116 w 11271926"/>
              <a:gd name="connsiteY115" fmla="*/ 314325 h 4157662"/>
              <a:gd name="connsiteX116" fmla="*/ 2443678 w 11271926"/>
              <a:gd name="connsiteY116" fmla="*/ 285750 h 4157662"/>
              <a:gd name="connsiteX117" fmla="*/ 2243653 w 11271926"/>
              <a:gd name="connsiteY117" fmla="*/ 242887 h 4157662"/>
              <a:gd name="connsiteX118" fmla="*/ 2186503 w 11271926"/>
              <a:gd name="connsiteY118" fmla="*/ 228600 h 4157662"/>
              <a:gd name="connsiteX119" fmla="*/ 2143641 w 11271926"/>
              <a:gd name="connsiteY119" fmla="*/ 200025 h 4157662"/>
              <a:gd name="connsiteX120" fmla="*/ 1915041 w 11271926"/>
              <a:gd name="connsiteY120" fmla="*/ 157162 h 4157662"/>
              <a:gd name="connsiteX121" fmla="*/ 1786453 w 11271926"/>
              <a:gd name="connsiteY121" fmla="*/ 114300 h 4157662"/>
              <a:gd name="connsiteX122" fmla="*/ 1643578 w 11271926"/>
              <a:gd name="connsiteY122" fmla="*/ 85725 h 4157662"/>
              <a:gd name="connsiteX123" fmla="*/ 1514991 w 11271926"/>
              <a:gd name="connsiteY123" fmla="*/ 57150 h 4157662"/>
              <a:gd name="connsiteX124" fmla="*/ 1372116 w 11271926"/>
              <a:gd name="connsiteY124" fmla="*/ 14287 h 4157662"/>
              <a:gd name="connsiteX125" fmla="*/ 1200666 w 11271926"/>
              <a:gd name="connsiteY125" fmla="*/ 0 h 4157662"/>
              <a:gd name="connsiteX126" fmla="*/ 214828 w 11271926"/>
              <a:gd name="connsiteY126" fmla="*/ 28575 h 4157662"/>
              <a:gd name="connsiteX127" fmla="*/ 29091 w 11271926"/>
              <a:gd name="connsiteY127" fmla="*/ 71437 h 4157662"/>
              <a:gd name="connsiteX128" fmla="*/ 14803 w 11271926"/>
              <a:gd name="connsiteY128" fmla="*/ 114300 h 4157662"/>
              <a:gd name="connsiteX129" fmla="*/ 14803 w 11271926"/>
              <a:gd name="connsiteY129" fmla="*/ 342900 h 4157662"/>
              <a:gd name="connsiteX130" fmla="*/ 86241 w 11271926"/>
              <a:gd name="connsiteY130" fmla="*/ 428625 h 4157662"/>
              <a:gd name="connsiteX131" fmla="*/ 129103 w 11271926"/>
              <a:gd name="connsiteY131" fmla="*/ 457200 h 415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11271926" h="4157662">
                <a:moveTo>
                  <a:pt x="114816" y="357187"/>
                </a:moveTo>
                <a:cubicBezTo>
                  <a:pt x="110053" y="423862"/>
                  <a:pt x="106865" y="490668"/>
                  <a:pt x="100528" y="557212"/>
                </a:cubicBezTo>
                <a:cubicBezTo>
                  <a:pt x="97335" y="590736"/>
                  <a:pt x="88481" y="623623"/>
                  <a:pt x="86241" y="657225"/>
                </a:cubicBezTo>
                <a:cubicBezTo>
                  <a:pt x="78948" y="766623"/>
                  <a:pt x="79012" y="876424"/>
                  <a:pt x="71953" y="985837"/>
                </a:cubicBezTo>
                <a:cubicBezTo>
                  <a:pt x="69481" y="1024154"/>
                  <a:pt x="61142" y="1061898"/>
                  <a:pt x="57666" y="1100137"/>
                </a:cubicBezTo>
                <a:cubicBezTo>
                  <a:pt x="46852" y="1219090"/>
                  <a:pt x="29091" y="1457325"/>
                  <a:pt x="29091" y="1457325"/>
                </a:cubicBezTo>
                <a:cubicBezTo>
                  <a:pt x="38616" y="1609725"/>
                  <a:pt x="36071" y="1763362"/>
                  <a:pt x="57666" y="1914525"/>
                </a:cubicBezTo>
                <a:cubicBezTo>
                  <a:pt x="60523" y="1934527"/>
                  <a:pt x="85322" y="1944082"/>
                  <a:pt x="100528" y="1957387"/>
                </a:cubicBezTo>
                <a:cubicBezTo>
                  <a:pt x="123478" y="1977468"/>
                  <a:pt x="149016" y="1994456"/>
                  <a:pt x="171966" y="2014537"/>
                </a:cubicBezTo>
                <a:cubicBezTo>
                  <a:pt x="187172" y="2027843"/>
                  <a:pt x="198016" y="2046192"/>
                  <a:pt x="214828" y="2057400"/>
                </a:cubicBezTo>
                <a:cubicBezTo>
                  <a:pt x="311971" y="2122162"/>
                  <a:pt x="383375" y="2160692"/>
                  <a:pt x="486291" y="2200275"/>
                </a:cubicBezTo>
                <a:cubicBezTo>
                  <a:pt x="514404" y="2211088"/>
                  <a:pt x="543709" y="2218556"/>
                  <a:pt x="572016" y="2228850"/>
                </a:cubicBezTo>
                <a:cubicBezTo>
                  <a:pt x="606946" y="2241552"/>
                  <a:pt x="694844" y="2281095"/>
                  <a:pt x="729178" y="2286000"/>
                </a:cubicBezTo>
                <a:cubicBezTo>
                  <a:pt x="762516" y="2290762"/>
                  <a:pt x="795973" y="2294751"/>
                  <a:pt x="829191" y="2300287"/>
                </a:cubicBezTo>
                <a:cubicBezTo>
                  <a:pt x="884835" y="2309561"/>
                  <a:pt x="964889" y="2329250"/>
                  <a:pt x="1014928" y="2343150"/>
                </a:cubicBezTo>
                <a:cubicBezTo>
                  <a:pt x="1402253" y="2450740"/>
                  <a:pt x="888578" y="2321813"/>
                  <a:pt x="1329253" y="2414587"/>
                </a:cubicBezTo>
                <a:cubicBezTo>
                  <a:pt x="1363181" y="2421730"/>
                  <a:pt x="1395457" y="2435478"/>
                  <a:pt x="1429266" y="2443162"/>
                </a:cubicBezTo>
                <a:cubicBezTo>
                  <a:pt x="1500306" y="2459308"/>
                  <a:pt x="1574464" y="2462988"/>
                  <a:pt x="1643578" y="2486025"/>
                </a:cubicBezTo>
                <a:cubicBezTo>
                  <a:pt x="1657866" y="2490787"/>
                  <a:pt x="1671404" y="2499477"/>
                  <a:pt x="1686441" y="2500312"/>
                </a:cubicBezTo>
                <a:cubicBezTo>
                  <a:pt x="1843433" y="2509034"/>
                  <a:pt x="2000766" y="2509837"/>
                  <a:pt x="2157928" y="2514600"/>
                </a:cubicBezTo>
                <a:cubicBezTo>
                  <a:pt x="2219841" y="2519362"/>
                  <a:pt x="2282415" y="2518679"/>
                  <a:pt x="2343666" y="2528887"/>
                </a:cubicBezTo>
                <a:cubicBezTo>
                  <a:pt x="2368964" y="2533103"/>
                  <a:pt x="2391089" y="2548457"/>
                  <a:pt x="2415103" y="2557462"/>
                </a:cubicBezTo>
                <a:cubicBezTo>
                  <a:pt x="2456101" y="2572836"/>
                  <a:pt x="2470075" y="2574777"/>
                  <a:pt x="2515116" y="2586037"/>
                </a:cubicBezTo>
                <a:cubicBezTo>
                  <a:pt x="2722305" y="2741430"/>
                  <a:pt x="2462404" y="2555916"/>
                  <a:pt x="2615128" y="2643187"/>
                </a:cubicBezTo>
                <a:cubicBezTo>
                  <a:pt x="2797216" y="2747238"/>
                  <a:pt x="2563143" y="2627580"/>
                  <a:pt x="2715141" y="2728912"/>
                </a:cubicBezTo>
                <a:cubicBezTo>
                  <a:pt x="2727672" y="2737266"/>
                  <a:pt x="2744533" y="2736465"/>
                  <a:pt x="2758003" y="2743200"/>
                </a:cubicBezTo>
                <a:cubicBezTo>
                  <a:pt x="2824644" y="2776521"/>
                  <a:pt x="2780528" y="2767237"/>
                  <a:pt x="2843728" y="2814637"/>
                </a:cubicBezTo>
                <a:cubicBezTo>
                  <a:pt x="2865944" y="2831299"/>
                  <a:pt x="2892950" y="2840838"/>
                  <a:pt x="2915166" y="2857500"/>
                </a:cubicBezTo>
                <a:cubicBezTo>
                  <a:pt x="3091746" y="2989935"/>
                  <a:pt x="2804117" y="2802518"/>
                  <a:pt x="3015178" y="2943225"/>
                </a:cubicBezTo>
                <a:cubicBezTo>
                  <a:pt x="3063602" y="2975508"/>
                  <a:pt x="3086845" y="2982687"/>
                  <a:pt x="3129478" y="3014662"/>
                </a:cubicBezTo>
                <a:cubicBezTo>
                  <a:pt x="3172919" y="3047243"/>
                  <a:pt x="3215368" y="3081127"/>
                  <a:pt x="3258066" y="3114675"/>
                </a:cubicBezTo>
                <a:cubicBezTo>
                  <a:pt x="3343891" y="3182109"/>
                  <a:pt x="3299275" y="3161750"/>
                  <a:pt x="3372366" y="3186112"/>
                </a:cubicBezTo>
                <a:cubicBezTo>
                  <a:pt x="3400941" y="3205162"/>
                  <a:pt x="3431274" y="3221808"/>
                  <a:pt x="3458091" y="3243262"/>
                </a:cubicBezTo>
                <a:cubicBezTo>
                  <a:pt x="3481903" y="3262312"/>
                  <a:pt x="3502757" y="3285809"/>
                  <a:pt x="3529528" y="3300412"/>
                </a:cubicBezTo>
                <a:cubicBezTo>
                  <a:pt x="3555971" y="3314835"/>
                  <a:pt x="3586678" y="3319462"/>
                  <a:pt x="3615253" y="3328987"/>
                </a:cubicBezTo>
                <a:cubicBezTo>
                  <a:pt x="3751992" y="3465726"/>
                  <a:pt x="3576915" y="3303428"/>
                  <a:pt x="3700978" y="3386137"/>
                </a:cubicBezTo>
                <a:cubicBezTo>
                  <a:pt x="3888278" y="3511004"/>
                  <a:pt x="3765065" y="3464650"/>
                  <a:pt x="3872428" y="3500437"/>
                </a:cubicBezTo>
                <a:cubicBezTo>
                  <a:pt x="3886716" y="3514725"/>
                  <a:pt x="3897218" y="3534264"/>
                  <a:pt x="3915291" y="3543300"/>
                </a:cubicBezTo>
                <a:cubicBezTo>
                  <a:pt x="4083956" y="3627633"/>
                  <a:pt x="3885858" y="3471219"/>
                  <a:pt x="4058166" y="3600450"/>
                </a:cubicBezTo>
                <a:cubicBezTo>
                  <a:pt x="4234746" y="3732885"/>
                  <a:pt x="3947117" y="3545468"/>
                  <a:pt x="4158178" y="3686175"/>
                </a:cubicBezTo>
                <a:cubicBezTo>
                  <a:pt x="4336387" y="3804980"/>
                  <a:pt x="4152371" y="3683271"/>
                  <a:pt x="4272478" y="3743325"/>
                </a:cubicBezTo>
                <a:cubicBezTo>
                  <a:pt x="4309096" y="3761634"/>
                  <a:pt x="4359791" y="3801003"/>
                  <a:pt x="4401066" y="3814762"/>
                </a:cubicBezTo>
                <a:cubicBezTo>
                  <a:pt x="4424104" y="3822441"/>
                  <a:pt x="4448691" y="3824287"/>
                  <a:pt x="4472503" y="3829050"/>
                </a:cubicBezTo>
                <a:cubicBezTo>
                  <a:pt x="4486791" y="3843337"/>
                  <a:pt x="4498554" y="3860704"/>
                  <a:pt x="4515366" y="3871912"/>
                </a:cubicBezTo>
                <a:cubicBezTo>
                  <a:pt x="4527897" y="3880266"/>
                  <a:pt x="4544127" y="3880912"/>
                  <a:pt x="4558228" y="3886200"/>
                </a:cubicBezTo>
                <a:cubicBezTo>
                  <a:pt x="4582242" y="3895205"/>
                  <a:pt x="4606727" y="3903305"/>
                  <a:pt x="4629666" y="3914775"/>
                </a:cubicBezTo>
                <a:cubicBezTo>
                  <a:pt x="4727772" y="3963828"/>
                  <a:pt x="4606138" y="3930073"/>
                  <a:pt x="4743966" y="3957637"/>
                </a:cubicBezTo>
                <a:cubicBezTo>
                  <a:pt x="4763016" y="3967162"/>
                  <a:pt x="4780910" y="3979477"/>
                  <a:pt x="4801116" y="3986212"/>
                </a:cubicBezTo>
                <a:cubicBezTo>
                  <a:pt x="4914406" y="4023975"/>
                  <a:pt x="4958997" y="4018419"/>
                  <a:pt x="5086866" y="4029075"/>
                </a:cubicBezTo>
                <a:cubicBezTo>
                  <a:pt x="5110678" y="4033837"/>
                  <a:pt x="5134875" y="4036973"/>
                  <a:pt x="5158303" y="4043362"/>
                </a:cubicBezTo>
                <a:cubicBezTo>
                  <a:pt x="5187362" y="4051287"/>
                  <a:pt x="5214047" y="4069036"/>
                  <a:pt x="5244028" y="4071937"/>
                </a:cubicBezTo>
                <a:cubicBezTo>
                  <a:pt x="5362632" y="4083415"/>
                  <a:pt x="5482153" y="4081462"/>
                  <a:pt x="5601216" y="4086225"/>
                </a:cubicBezTo>
                <a:cubicBezTo>
                  <a:pt x="5620266" y="4095750"/>
                  <a:pt x="5637108" y="4113488"/>
                  <a:pt x="5658366" y="4114800"/>
                </a:cubicBezTo>
                <a:cubicBezTo>
                  <a:pt x="6024659" y="4137411"/>
                  <a:pt x="6758503" y="4157662"/>
                  <a:pt x="6758503" y="4157662"/>
                </a:cubicBezTo>
                <a:lnTo>
                  <a:pt x="8044378" y="4143375"/>
                </a:lnTo>
                <a:cubicBezTo>
                  <a:pt x="8458766" y="4136352"/>
                  <a:pt x="8873371" y="4133620"/>
                  <a:pt x="9287391" y="4114800"/>
                </a:cubicBezTo>
                <a:cubicBezTo>
                  <a:pt x="9677986" y="4097045"/>
                  <a:pt x="9497037" y="4107054"/>
                  <a:pt x="9830316" y="4086225"/>
                </a:cubicBezTo>
                <a:cubicBezTo>
                  <a:pt x="10216266" y="4039910"/>
                  <a:pt x="10069218" y="4063075"/>
                  <a:pt x="10273228" y="4029075"/>
                </a:cubicBezTo>
                <a:lnTo>
                  <a:pt x="10358953" y="4000500"/>
                </a:lnTo>
                <a:cubicBezTo>
                  <a:pt x="10373241" y="3995737"/>
                  <a:pt x="10389285" y="3994566"/>
                  <a:pt x="10401816" y="3986212"/>
                </a:cubicBezTo>
                <a:cubicBezTo>
                  <a:pt x="10461016" y="3946745"/>
                  <a:pt x="10428019" y="3961802"/>
                  <a:pt x="10501828" y="3943350"/>
                </a:cubicBezTo>
                <a:cubicBezTo>
                  <a:pt x="10566855" y="3899999"/>
                  <a:pt x="10519952" y="3925838"/>
                  <a:pt x="10587553" y="3900487"/>
                </a:cubicBezTo>
                <a:cubicBezTo>
                  <a:pt x="10611567" y="3891482"/>
                  <a:pt x="10633913" y="3877286"/>
                  <a:pt x="10658991" y="3871912"/>
                </a:cubicBezTo>
                <a:cubicBezTo>
                  <a:pt x="10701160" y="3862876"/>
                  <a:pt x="10744716" y="3862387"/>
                  <a:pt x="10787578" y="3857625"/>
                </a:cubicBezTo>
                <a:cubicBezTo>
                  <a:pt x="10806628" y="3848100"/>
                  <a:pt x="10824953" y="3836960"/>
                  <a:pt x="10844728" y="3829050"/>
                </a:cubicBezTo>
                <a:cubicBezTo>
                  <a:pt x="10872694" y="3817863"/>
                  <a:pt x="10904625" y="3815972"/>
                  <a:pt x="10930453" y="3800475"/>
                </a:cubicBezTo>
                <a:cubicBezTo>
                  <a:pt x="10953555" y="3786614"/>
                  <a:pt x="10968553" y="3762375"/>
                  <a:pt x="10987603" y="3743325"/>
                </a:cubicBezTo>
                <a:cubicBezTo>
                  <a:pt x="11020571" y="3644422"/>
                  <a:pt x="10974253" y="3754137"/>
                  <a:pt x="11044753" y="3671887"/>
                </a:cubicBezTo>
                <a:cubicBezTo>
                  <a:pt x="11062825" y="3650803"/>
                  <a:pt x="11070954" y="3622666"/>
                  <a:pt x="11087616" y="3600450"/>
                </a:cubicBezTo>
                <a:cubicBezTo>
                  <a:pt x="11099739" y="3584286"/>
                  <a:pt x="11117173" y="3572793"/>
                  <a:pt x="11130478" y="3557587"/>
                </a:cubicBezTo>
                <a:cubicBezTo>
                  <a:pt x="11150559" y="3534637"/>
                  <a:pt x="11168578" y="3509962"/>
                  <a:pt x="11187628" y="3486150"/>
                </a:cubicBezTo>
                <a:cubicBezTo>
                  <a:pt x="11192391" y="3467100"/>
                  <a:pt x="11198297" y="3448300"/>
                  <a:pt x="11201916" y="3429000"/>
                </a:cubicBezTo>
                <a:cubicBezTo>
                  <a:pt x="11249625" y="3174557"/>
                  <a:pt x="11211049" y="3335322"/>
                  <a:pt x="11244778" y="3200400"/>
                </a:cubicBezTo>
                <a:cubicBezTo>
                  <a:pt x="11283595" y="2734615"/>
                  <a:pt x="11278258" y="2865823"/>
                  <a:pt x="11244778" y="2028825"/>
                </a:cubicBezTo>
                <a:cubicBezTo>
                  <a:pt x="11242118" y="1962336"/>
                  <a:pt x="11196605" y="1944048"/>
                  <a:pt x="11159053" y="1900237"/>
                </a:cubicBezTo>
                <a:cubicBezTo>
                  <a:pt x="11123914" y="1859241"/>
                  <a:pt x="11137156" y="1847538"/>
                  <a:pt x="11087616" y="1814512"/>
                </a:cubicBezTo>
                <a:cubicBezTo>
                  <a:pt x="11075085" y="1806158"/>
                  <a:pt x="11059041" y="1804987"/>
                  <a:pt x="11044753" y="1800225"/>
                </a:cubicBezTo>
                <a:cubicBezTo>
                  <a:pt x="11028343" y="1775609"/>
                  <a:pt x="11000819" y="1728251"/>
                  <a:pt x="10973316" y="1714500"/>
                </a:cubicBezTo>
                <a:cubicBezTo>
                  <a:pt x="10932905" y="1694294"/>
                  <a:pt x="10886369" y="1689170"/>
                  <a:pt x="10844728" y="1671637"/>
                </a:cubicBezTo>
                <a:cubicBezTo>
                  <a:pt x="10626638" y="1579810"/>
                  <a:pt x="10771338" y="1607759"/>
                  <a:pt x="10516116" y="1528762"/>
                </a:cubicBezTo>
                <a:cubicBezTo>
                  <a:pt x="10379251" y="1486399"/>
                  <a:pt x="10239921" y="1452451"/>
                  <a:pt x="10101778" y="1414462"/>
                </a:cubicBezTo>
                <a:cubicBezTo>
                  <a:pt x="9832515" y="1340415"/>
                  <a:pt x="9670767" y="1297404"/>
                  <a:pt x="9344541" y="1228725"/>
                </a:cubicBezTo>
                <a:cubicBezTo>
                  <a:pt x="9169839" y="1191946"/>
                  <a:pt x="9078339" y="1170071"/>
                  <a:pt x="8915916" y="1143000"/>
                </a:cubicBezTo>
                <a:cubicBezTo>
                  <a:pt x="8882698" y="1137464"/>
                  <a:pt x="8849241" y="1133475"/>
                  <a:pt x="8815903" y="1128712"/>
                </a:cubicBezTo>
                <a:lnTo>
                  <a:pt x="8058666" y="1143000"/>
                </a:lnTo>
                <a:cubicBezTo>
                  <a:pt x="7954927" y="1146517"/>
                  <a:pt x="7972949" y="1173615"/>
                  <a:pt x="7858641" y="1185862"/>
                </a:cubicBezTo>
                <a:cubicBezTo>
                  <a:pt x="7763815" y="1196022"/>
                  <a:pt x="7668141" y="1195387"/>
                  <a:pt x="7572891" y="1200150"/>
                </a:cubicBezTo>
                <a:cubicBezTo>
                  <a:pt x="7539553" y="1209675"/>
                  <a:pt x="7507258" y="1224241"/>
                  <a:pt x="7472878" y="1228725"/>
                </a:cubicBezTo>
                <a:cubicBezTo>
                  <a:pt x="7398946" y="1238368"/>
                  <a:pt x="6941299" y="1256185"/>
                  <a:pt x="6915666" y="1257300"/>
                </a:cubicBezTo>
                <a:cubicBezTo>
                  <a:pt x="6646098" y="1311211"/>
                  <a:pt x="6956944" y="1253293"/>
                  <a:pt x="6272728" y="1285875"/>
                </a:cubicBezTo>
                <a:cubicBezTo>
                  <a:pt x="6162902" y="1291105"/>
                  <a:pt x="5944116" y="1314450"/>
                  <a:pt x="5944116" y="1314450"/>
                </a:cubicBezTo>
                <a:cubicBezTo>
                  <a:pt x="5901253" y="1323975"/>
                  <a:pt x="5859293" y="1339477"/>
                  <a:pt x="5815528" y="1343025"/>
                </a:cubicBezTo>
                <a:cubicBezTo>
                  <a:pt x="5682529" y="1353809"/>
                  <a:pt x="5548769" y="1351112"/>
                  <a:pt x="5415478" y="1357312"/>
                </a:cubicBezTo>
                <a:cubicBezTo>
                  <a:pt x="5343959" y="1360638"/>
                  <a:pt x="5272603" y="1366837"/>
                  <a:pt x="5201166" y="1371600"/>
                </a:cubicBezTo>
                <a:cubicBezTo>
                  <a:pt x="4996378" y="1366837"/>
                  <a:pt x="4791247" y="1370090"/>
                  <a:pt x="4586803" y="1357312"/>
                </a:cubicBezTo>
                <a:cubicBezTo>
                  <a:pt x="4488558" y="1351172"/>
                  <a:pt x="4539841" y="1323285"/>
                  <a:pt x="4472503" y="1285875"/>
                </a:cubicBezTo>
                <a:cubicBezTo>
                  <a:pt x="4446173" y="1271247"/>
                  <a:pt x="4414744" y="1268487"/>
                  <a:pt x="4386778" y="1257300"/>
                </a:cubicBezTo>
                <a:cubicBezTo>
                  <a:pt x="4317973" y="1229778"/>
                  <a:pt x="4330702" y="1222118"/>
                  <a:pt x="4258191" y="1185862"/>
                </a:cubicBezTo>
                <a:cubicBezTo>
                  <a:pt x="4244721" y="1179127"/>
                  <a:pt x="4229430" y="1176863"/>
                  <a:pt x="4215328" y="1171575"/>
                </a:cubicBezTo>
                <a:cubicBezTo>
                  <a:pt x="4191314" y="1162570"/>
                  <a:pt x="4167327" y="1153416"/>
                  <a:pt x="4143891" y="1143000"/>
                </a:cubicBezTo>
                <a:cubicBezTo>
                  <a:pt x="4124428" y="1134350"/>
                  <a:pt x="4105359" y="1124769"/>
                  <a:pt x="4086741" y="1114425"/>
                </a:cubicBezTo>
                <a:cubicBezTo>
                  <a:pt x="4062466" y="1100939"/>
                  <a:pt x="4041087" y="1081876"/>
                  <a:pt x="4015303" y="1071562"/>
                </a:cubicBezTo>
                <a:cubicBezTo>
                  <a:pt x="3992756" y="1062543"/>
                  <a:pt x="3967678" y="1062037"/>
                  <a:pt x="3943866" y="1057275"/>
                </a:cubicBezTo>
                <a:cubicBezTo>
                  <a:pt x="3924816" y="1042987"/>
                  <a:pt x="3907532" y="1025976"/>
                  <a:pt x="3886716" y="1014412"/>
                </a:cubicBezTo>
                <a:cubicBezTo>
                  <a:pt x="3864297" y="1001957"/>
                  <a:pt x="3836020" y="1000922"/>
                  <a:pt x="3815278" y="985837"/>
                </a:cubicBezTo>
                <a:cubicBezTo>
                  <a:pt x="3652184" y="867223"/>
                  <a:pt x="3792755" y="921179"/>
                  <a:pt x="3686691" y="885825"/>
                </a:cubicBezTo>
                <a:cubicBezTo>
                  <a:pt x="3655094" y="854228"/>
                  <a:pt x="3640747" y="834277"/>
                  <a:pt x="3600966" y="814387"/>
                </a:cubicBezTo>
                <a:cubicBezTo>
                  <a:pt x="3587495" y="807652"/>
                  <a:pt x="3571751" y="806469"/>
                  <a:pt x="3558103" y="800100"/>
                </a:cubicBezTo>
                <a:cubicBezTo>
                  <a:pt x="3500202" y="773080"/>
                  <a:pt x="3443803" y="742950"/>
                  <a:pt x="3386653" y="714375"/>
                </a:cubicBezTo>
                <a:cubicBezTo>
                  <a:pt x="3358078" y="700087"/>
                  <a:pt x="3330122" y="684487"/>
                  <a:pt x="3300928" y="671512"/>
                </a:cubicBezTo>
                <a:cubicBezTo>
                  <a:pt x="3258066" y="652462"/>
                  <a:pt x="3213848" y="636208"/>
                  <a:pt x="3172341" y="614362"/>
                </a:cubicBezTo>
                <a:cubicBezTo>
                  <a:pt x="3123193" y="588494"/>
                  <a:pt x="3079142" y="553475"/>
                  <a:pt x="3029466" y="528637"/>
                </a:cubicBezTo>
                <a:cubicBezTo>
                  <a:pt x="2983588" y="505698"/>
                  <a:pt x="2933584" y="492046"/>
                  <a:pt x="2886591" y="471487"/>
                </a:cubicBezTo>
                <a:cubicBezTo>
                  <a:pt x="2857322" y="458682"/>
                  <a:pt x="2829950" y="441845"/>
                  <a:pt x="2800866" y="428625"/>
                </a:cubicBezTo>
                <a:cubicBezTo>
                  <a:pt x="2777518" y="418012"/>
                  <a:pt x="2752669" y="410896"/>
                  <a:pt x="2729428" y="400050"/>
                </a:cubicBezTo>
                <a:cubicBezTo>
                  <a:pt x="2544258" y="313637"/>
                  <a:pt x="2648149" y="340931"/>
                  <a:pt x="2515116" y="314325"/>
                </a:cubicBezTo>
                <a:cubicBezTo>
                  <a:pt x="2491303" y="304800"/>
                  <a:pt x="2468191" y="293292"/>
                  <a:pt x="2443678" y="285750"/>
                </a:cubicBezTo>
                <a:cubicBezTo>
                  <a:pt x="2325344" y="249340"/>
                  <a:pt x="2350361" y="264229"/>
                  <a:pt x="2243653" y="242887"/>
                </a:cubicBezTo>
                <a:cubicBezTo>
                  <a:pt x="2224398" y="239036"/>
                  <a:pt x="2205553" y="233362"/>
                  <a:pt x="2186503" y="228600"/>
                </a:cubicBezTo>
                <a:cubicBezTo>
                  <a:pt x="2172216" y="219075"/>
                  <a:pt x="2159778" y="205893"/>
                  <a:pt x="2143641" y="200025"/>
                </a:cubicBezTo>
                <a:cubicBezTo>
                  <a:pt x="2064259" y="171159"/>
                  <a:pt x="1997752" y="167501"/>
                  <a:pt x="1915041" y="157162"/>
                </a:cubicBezTo>
                <a:cubicBezTo>
                  <a:pt x="1872178" y="142875"/>
                  <a:pt x="1830147" y="125798"/>
                  <a:pt x="1786453" y="114300"/>
                </a:cubicBezTo>
                <a:cubicBezTo>
                  <a:pt x="1739484" y="101940"/>
                  <a:pt x="1691104" y="95731"/>
                  <a:pt x="1643578" y="85725"/>
                </a:cubicBezTo>
                <a:cubicBezTo>
                  <a:pt x="1600612" y="76679"/>
                  <a:pt x="1557588" y="67799"/>
                  <a:pt x="1514991" y="57150"/>
                </a:cubicBezTo>
                <a:cubicBezTo>
                  <a:pt x="1439711" y="38330"/>
                  <a:pt x="1485515" y="32192"/>
                  <a:pt x="1372116" y="14287"/>
                </a:cubicBezTo>
                <a:cubicBezTo>
                  <a:pt x="1315470" y="5343"/>
                  <a:pt x="1257816" y="4762"/>
                  <a:pt x="1200666" y="0"/>
                </a:cubicBezTo>
                <a:lnTo>
                  <a:pt x="214828" y="28575"/>
                </a:lnTo>
                <a:cubicBezTo>
                  <a:pt x="70647" y="34050"/>
                  <a:pt x="106115" y="20087"/>
                  <a:pt x="29091" y="71437"/>
                </a:cubicBezTo>
                <a:cubicBezTo>
                  <a:pt x="24328" y="85725"/>
                  <a:pt x="17757" y="99532"/>
                  <a:pt x="14803" y="114300"/>
                </a:cubicBezTo>
                <a:cubicBezTo>
                  <a:pt x="-2302" y="199825"/>
                  <a:pt x="-7404" y="254070"/>
                  <a:pt x="14803" y="342900"/>
                </a:cubicBezTo>
                <a:cubicBezTo>
                  <a:pt x="20718" y="366560"/>
                  <a:pt x="71090" y="415999"/>
                  <a:pt x="86241" y="428625"/>
                </a:cubicBezTo>
                <a:cubicBezTo>
                  <a:pt x="99432" y="439618"/>
                  <a:pt x="129103" y="457200"/>
                  <a:pt x="129103" y="4572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9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enhancement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Qualunque mutamento nella biologia o nella psicologia di una persona che aumenti il normale funzionamento specie-specifico al di sopra di un certo livello definito statisticamente.</a:t>
            </a:r>
          </a:p>
          <a:p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12839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3275"/>
            <a:ext cx="2300849" cy="153352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1695079"/>
            <a:ext cx="1398588" cy="2167811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63" y="4657722"/>
            <a:ext cx="1398588" cy="21678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1685367"/>
            <a:ext cx="1398588" cy="216781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0" y="4657721"/>
            <a:ext cx="1398588" cy="2167811"/>
          </a:xfrm>
          <a:prstGeom prst="rect">
            <a:avLst/>
          </a:prstGeom>
        </p:spPr>
      </p:pic>
      <p:cxnSp>
        <p:nvCxnSpPr>
          <p:cNvPr id="10" name="Přímá spojovací šipka 9"/>
          <p:cNvCxnSpPr>
            <a:stCxn id="4" idx="3"/>
            <a:endCxn id="5" idx="1"/>
          </p:cNvCxnSpPr>
          <p:nvPr/>
        </p:nvCxnSpPr>
        <p:spPr>
          <a:xfrm flipV="1">
            <a:off x="2300849" y="2778985"/>
            <a:ext cx="1958414" cy="133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>
            <a:stCxn id="4" idx="3"/>
            <a:endCxn id="6" idx="1"/>
          </p:cNvCxnSpPr>
          <p:nvPr/>
        </p:nvCxnSpPr>
        <p:spPr>
          <a:xfrm>
            <a:off x="2300849" y="4110038"/>
            <a:ext cx="1958414" cy="16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7" idx="2"/>
            <a:endCxn id="8" idx="0"/>
          </p:cNvCxnSpPr>
          <p:nvPr/>
        </p:nvCxnSpPr>
        <p:spPr>
          <a:xfrm>
            <a:off x="10287794" y="3853178"/>
            <a:ext cx="0" cy="804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 flipV="1">
            <a:off x="10070275" y="4110038"/>
            <a:ext cx="415637" cy="30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/>
          <p:cNvCxnSpPr>
            <a:stCxn id="5" idx="3"/>
            <a:endCxn id="7" idx="1"/>
          </p:cNvCxnSpPr>
          <p:nvPr/>
        </p:nvCxnSpPr>
        <p:spPr>
          <a:xfrm flipV="1">
            <a:off x="5657851" y="2769273"/>
            <a:ext cx="3930649" cy="97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/>
          <p:cNvCxnSpPr>
            <a:stCxn id="6" idx="3"/>
            <a:endCxn id="8" idx="1"/>
          </p:cNvCxnSpPr>
          <p:nvPr/>
        </p:nvCxnSpPr>
        <p:spPr>
          <a:xfrm flipV="1">
            <a:off x="5657851" y="5741627"/>
            <a:ext cx="39306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/>
          <p:cNvSpPr txBox="1"/>
          <p:nvPr/>
        </p:nvSpPr>
        <p:spPr>
          <a:xfrm>
            <a:off x="5842660" y="28738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Se a = b e a = c, </a:t>
            </a:r>
            <a:r>
              <a:rPr lang="cs-CZ" dirty="0" err="1" smtClean="0"/>
              <a:t>allora</a:t>
            </a:r>
            <a:r>
              <a:rPr lang="cs-CZ" dirty="0" smtClean="0"/>
              <a:t> </a:t>
            </a:r>
            <a:endParaRPr lang="cs-CZ" dirty="0"/>
          </a:p>
        </p:txBody>
      </p:sp>
      <p:cxnSp>
        <p:nvCxnSpPr>
          <p:cNvPr id="11" name="Přímá spojovací šipka 10"/>
          <p:cNvCxnSpPr>
            <a:stCxn id="5" idx="2"/>
            <a:endCxn id="6" idx="0"/>
          </p:cNvCxnSpPr>
          <p:nvPr/>
        </p:nvCxnSpPr>
        <p:spPr>
          <a:xfrm>
            <a:off x="4958557" y="3862890"/>
            <a:ext cx="0" cy="794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Čárový bublinový popisek 2 12"/>
          <p:cNvSpPr/>
          <p:nvPr/>
        </p:nvSpPr>
        <p:spPr>
          <a:xfrm>
            <a:off x="8217526" y="2778984"/>
            <a:ext cx="785813" cy="6694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208"/>
              <a:gd name="adj6" fmla="val -40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mtClean="0"/>
              <a:t>b = c</a:t>
            </a:r>
            <a:endParaRPr lang="cs-CZ"/>
          </a:p>
        </p:txBody>
      </p:sp>
      <p:sp>
        <p:nvSpPr>
          <p:cNvPr id="9" name="Volný tvar 8"/>
          <p:cNvSpPr/>
          <p:nvPr/>
        </p:nvSpPr>
        <p:spPr>
          <a:xfrm>
            <a:off x="9158288" y="1885950"/>
            <a:ext cx="2202741" cy="4720488"/>
          </a:xfrm>
          <a:custGeom>
            <a:avLst/>
            <a:gdLst>
              <a:gd name="connsiteX0" fmla="*/ 0 w 2202741"/>
              <a:gd name="connsiteY0" fmla="*/ 0 h 4720488"/>
              <a:gd name="connsiteX1" fmla="*/ 28575 w 2202741"/>
              <a:gd name="connsiteY1" fmla="*/ 85725 h 4720488"/>
              <a:gd name="connsiteX2" fmla="*/ 85725 w 2202741"/>
              <a:gd name="connsiteY2" fmla="*/ 142875 h 4720488"/>
              <a:gd name="connsiteX3" fmla="*/ 128587 w 2202741"/>
              <a:gd name="connsiteY3" fmla="*/ 214313 h 4720488"/>
              <a:gd name="connsiteX4" fmla="*/ 185737 w 2202741"/>
              <a:gd name="connsiteY4" fmla="*/ 285750 h 4720488"/>
              <a:gd name="connsiteX5" fmla="*/ 342900 w 2202741"/>
              <a:gd name="connsiteY5" fmla="*/ 585788 h 4720488"/>
              <a:gd name="connsiteX6" fmla="*/ 385762 w 2202741"/>
              <a:gd name="connsiteY6" fmla="*/ 671513 h 4720488"/>
              <a:gd name="connsiteX7" fmla="*/ 457200 w 2202741"/>
              <a:gd name="connsiteY7" fmla="*/ 785813 h 4720488"/>
              <a:gd name="connsiteX8" fmla="*/ 542925 w 2202741"/>
              <a:gd name="connsiteY8" fmla="*/ 985838 h 4720488"/>
              <a:gd name="connsiteX9" fmla="*/ 600075 w 2202741"/>
              <a:gd name="connsiteY9" fmla="*/ 1114425 h 4720488"/>
              <a:gd name="connsiteX10" fmla="*/ 900112 w 2202741"/>
              <a:gd name="connsiteY10" fmla="*/ 1700213 h 4720488"/>
              <a:gd name="connsiteX11" fmla="*/ 1042987 w 2202741"/>
              <a:gd name="connsiteY11" fmla="*/ 2085975 h 4720488"/>
              <a:gd name="connsiteX12" fmla="*/ 1143000 w 2202741"/>
              <a:gd name="connsiteY12" fmla="*/ 2400300 h 4720488"/>
              <a:gd name="connsiteX13" fmla="*/ 1200150 w 2202741"/>
              <a:gd name="connsiteY13" fmla="*/ 2543175 h 4720488"/>
              <a:gd name="connsiteX14" fmla="*/ 1243012 w 2202741"/>
              <a:gd name="connsiteY14" fmla="*/ 2786063 h 4720488"/>
              <a:gd name="connsiteX15" fmla="*/ 1314450 w 2202741"/>
              <a:gd name="connsiteY15" fmla="*/ 3043238 h 4720488"/>
              <a:gd name="connsiteX16" fmla="*/ 1371600 w 2202741"/>
              <a:gd name="connsiteY16" fmla="*/ 3257550 h 4720488"/>
              <a:gd name="connsiteX17" fmla="*/ 1414462 w 2202741"/>
              <a:gd name="connsiteY17" fmla="*/ 3371850 h 4720488"/>
              <a:gd name="connsiteX18" fmla="*/ 1443037 w 2202741"/>
              <a:gd name="connsiteY18" fmla="*/ 3514725 h 4720488"/>
              <a:gd name="connsiteX19" fmla="*/ 1514475 w 2202741"/>
              <a:gd name="connsiteY19" fmla="*/ 3657600 h 4720488"/>
              <a:gd name="connsiteX20" fmla="*/ 1528762 w 2202741"/>
              <a:gd name="connsiteY20" fmla="*/ 3714750 h 4720488"/>
              <a:gd name="connsiteX21" fmla="*/ 1543050 w 2202741"/>
              <a:gd name="connsiteY21" fmla="*/ 3757613 h 4720488"/>
              <a:gd name="connsiteX22" fmla="*/ 1571625 w 2202741"/>
              <a:gd name="connsiteY22" fmla="*/ 3886200 h 4720488"/>
              <a:gd name="connsiteX23" fmla="*/ 1585912 w 2202741"/>
              <a:gd name="connsiteY23" fmla="*/ 3929063 h 4720488"/>
              <a:gd name="connsiteX24" fmla="*/ 1614487 w 2202741"/>
              <a:gd name="connsiteY24" fmla="*/ 3971925 h 4720488"/>
              <a:gd name="connsiteX25" fmla="*/ 1657350 w 2202741"/>
              <a:gd name="connsiteY25" fmla="*/ 4043363 h 4720488"/>
              <a:gd name="connsiteX26" fmla="*/ 1685925 w 2202741"/>
              <a:gd name="connsiteY26" fmla="*/ 4100513 h 4720488"/>
              <a:gd name="connsiteX27" fmla="*/ 1700212 w 2202741"/>
              <a:gd name="connsiteY27" fmla="*/ 4143375 h 4720488"/>
              <a:gd name="connsiteX28" fmla="*/ 1814512 w 2202741"/>
              <a:gd name="connsiteY28" fmla="*/ 4257675 h 4720488"/>
              <a:gd name="connsiteX29" fmla="*/ 1843087 w 2202741"/>
              <a:gd name="connsiteY29" fmla="*/ 4300538 h 4720488"/>
              <a:gd name="connsiteX30" fmla="*/ 1943100 w 2202741"/>
              <a:gd name="connsiteY30" fmla="*/ 4457700 h 4720488"/>
              <a:gd name="connsiteX31" fmla="*/ 2143125 w 2202741"/>
              <a:gd name="connsiteY31" fmla="*/ 4672013 h 4720488"/>
              <a:gd name="connsiteX32" fmla="*/ 2200275 w 2202741"/>
              <a:gd name="connsiteY32" fmla="*/ 4714875 h 47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202741" h="4720488">
                <a:moveTo>
                  <a:pt x="0" y="0"/>
                </a:moveTo>
                <a:cubicBezTo>
                  <a:pt x="9525" y="28575"/>
                  <a:pt x="13078" y="59897"/>
                  <a:pt x="28575" y="85725"/>
                </a:cubicBezTo>
                <a:cubicBezTo>
                  <a:pt x="42436" y="108827"/>
                  <a:pt x="69185" y="121609"/>
                  <a:pt x="85725" y="142875"/>
                </a:cubicBezTo>
                <a:cubicBezTo>
                  <a:pt x="102774" y="164795"/>
                  <a:pt x="112662" y="191563"/>
                  <a:pt x="128587" y="214313"/>
                </a:cubicBezTo>
                <a:cubicBezTo>
                  <a:pt x="146075" y="239295"/>
                  <a:pt x="168822" y="260377"/>
                  <a:pt x="185737" y="285750"/>
                </a:cubicBezTo>
                <a:cubicBezTo>
                  <a:pt x="232801" y="356347"/>
                  <a:pt x="317099" y="534187"/>
                  <a:pt x="342900" y="585788"/>
                </a:cubicBezTo>
                <a:cubicBezTo>
                  <a:pt x="357187" y="614363"/>
                  <a:pt x="368830" y="644421"/>
                  <a:pt x="385762" y="671513"/>
                </a:cubicBezTo>
                <a:cubicBezTo>
                  <a:pt x="409575" y="709613"/>
                  <a:pt x="434909" y="746803"/>
                  <a:pt x="457200" y="785813"/>
                </a:cubicBezTo>
                <a:cubicBezTo>
                  <a:pt x="510659" y="879366"/>
                  <a:pt x="498525" y="878009"/>
                  <a:pt x="542925" y="985838"/>
                </a:cubicBezTo>
                <a:cubicBezTo>
                  <a:pt x="560784" y="1029210"/>
                  <a:pt x="579098" y="1072472"/>
                  <a:pt x="600075" y="1114425"/>
                </a:cubicBezTo>
                <a:cubicBezTo>
                  <a:pt x="629812" y="1173899"/>
                  <a:pt x="873544" y="1629366"/>
                  <a:pt x="900112" y="1700213"/>
                </a:cubicBezTo>
                <a:cubicBezTo>
                  <a:pt x="903077" y="1708119"/>
                  <a:pt x="1028120" y="2039250"/>
                  <a:pt x="1042987" y="2085975"/>
                </a:cubicBezTo>
                <a:cubicBezTo>
                  <a:pt x="1076325" y="2190750"/>
                  <a:pt x="1099689" y="2299239"/>
                  <a:pt x="1143000" y="2400300"/>
                </a:cubicBezTo>
                <a:cubicBezTo>
                  <a:pt x="1154568" y="2427292"/>
                  <a:pt x="1189849" y="2501972"/>
                  <a:pt x="1200150" y="2543175"/>
                </a:cubicBezTo>
                <a:cubicBezTo>
                  <a:pt x="1220156" y="2623200"/>
                  <a:pt x="1222190" y="2706246"/>
                  <a:pt x="1243012" y="2786063"/>
                </a:cubicBezTo>
                <a:cubicBezTo>
                  <a:pt x="1265470" y="2872153"/>
                  <a:pt x="1299824" y="2955478"/>
                  <a:pt x="1314450" y="3043238"/>
                </a:cubicBezTo>
                <a:cubicBezTo>
                  <a:pt x="1332830" y="3153520"/>
                  <a:pt x="1324777" y="3132687"/>
                  <a:pt x="1371600" y="3257550"/>
                </a:cubicBezTo>
                <a:cubicBezTo>
                  <a:pt x="1385887" y="3295650"/>
                  <a:pt x="1403571" y="3332644"/>
                  <a:pt x="1414462" y="3371850"/>
                </a:cubicBezTo>
                <a:cubicBezTo>
                  <a:pt x="1427461" y="3418646"/>
                  <a:pt x="1426992" y="3468884"/>
                  <a:pt x="1443037" y="3514725"/>
                </a:cubicBezTo>
                <a:cubicBezTo>
                  <a:pt x="1460627" y="3564982"/>
                  <a:pt x="1514475" y="3657600"/>
                  <a:pt x="1514475" y="3657600"/>
                </a:cubicBezTo>
                <a:cubicBezTo>
                  <a:pt x="1519237" y="3676650"/>
                  <a:pt x="1523368" y="3695869"/>
                  <a:pt x="1528762" y="3714750"/>
                </a:cubicBezTo>
                <a:cubicBezTo>
                  <a:pt x="1532899" y="3729231"/>
                  <a:pt x="1539397" y="3743002"/>
                  <a:pt x="1543050" y="3757613"/>
                </a:cubicBezTo>
                <a:cubicBezTo>
                  <a:pt x="1553699" y="3800210"/>
                  <a:pt x="1560976" y="3843603"/>
                  <a:pt x="1571625" y="3886200"/>
                </a:cubicBezTo>
                <a:cubicBezTo>
                  <a:pt x="1575278" y="3900811"/>
                  <a:pt x="1579177" y="3915592"/>
                  <a:pt x="1585912" y="3929063"/>
                </a:cubicBezTo>
                <a:cubicBezTo>
                  <a:pt x="1593591" y="3944422"/>
                  <a:pt x="1605386" y="3957364"/>
                  <a:pt x="1614487" y="3971925"/>
                </a:cubicBezTo>
                <a:cubicBezTo>
                  <a:pt x="1629205" y="3995474"/>
                  <a:pt x="1643864" y="4019088"/>
                  <a:pt x="1657350" y="4043363"/>
                </a:cubicBezTo>
                <a:cubicBezTo>
                  <a:pt x="1667694" y="4061981"/>
                  <a:pt x="1677535" y="4080937"/>
                  <a:pt x="1685925" y="4100513"/>
                </a:cubicBezTo>
                <a:cubicBezTo>
                  <a:pt x="1691857" y="4114355"/>
                  <a:pt x="1690675" y="4131719"/>
                  <a:pt x="1700212" y="4143375"/>
                </a:cubicBezTo>
                <a:cubicBezTo>
                  <a:pt x="1734332" y="4185077"/>
                  <a:pt x="1784624" y="4212843"/>
                  <a:pt x="1814512" y="4257675"/>
                </a:cubicBezTo>
                <a:cubicBezTo>
                  <a:pt x="1824037" y="4271963"/>
                  <a:pt x="1833801" y="4286094"/>
                  <a:pt x="1843087" y="4300538"/>
                </a:cubicBezTo>
                <a:cubicBezTo>
                  <a:pt x="1876666" y="4352771"/>
                  <a:pt x="1901560" y="4411545"/>
                  <a:pt x="1943100" y="4457700"/>
                </a:cubicBezTo>
                <a:cubicBezTo>
                  <a:pt x="1976627" y="4494952"/>
                  <a:pt x="2088184" y="4623940"/>
                  <a:pt x="2143125" y="4672013"/>
                </a:cubicBezTo>
                <a:cubicBezTo>
                  <a:pt x="2272414" y="4785142"/>
                  <a:pt x="2142143" y="4656747"/>
                  <a:pt x="2200275" y="471487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Volný tvar 13"/>
          <p:cNvSpPr/>
          <p:nvPr/>
        </p:nvSpPr>
        <p:spPr>
          <a:xfrm>
            <a:off x="9101126" y="1900238"/>
            <a:ext cx="2471749" cy="4286250"/>
          </a:xfrm>
          <a:custGeom>
            <a:avLst/>
            <a:gdLst>
              <a:gd name="connsiteX0" fmla="*/ 2471749 w 2471749"/>
              <a:gd name="connsiteY0" fmla="*/ 0 h 4286250"/>
              <a:gd name="connsiteX1" fmla="*/ 2357449 w 2471749"/>
              <a:gd name="connsiteY1" fmla="*/ 185737 h 4286250"/>
              <a:gd name="connsiteX2" fmla="*/ 2300299 w 2471749"/>
              <a:gd name="connsiteY2" fmla="*/ 271462 h 4286250"/>
              <a:gd name="connsiteX3" fmla="*/ 2257437 w 2471749"/>
              <a:gd name="connsiteY3" fmla="*/ 328612 h 4286250"/>
              <a:gd name="connsiteX4" fmla="*/ 2185999 w 2471749"/>
              <a:gd name="connsiteY4" fmla="*/ 442912 h 4286250"/>
              <a:gd name="connsiteX5" fmla="*/ 2028837 w 2471749"/>
              <a:gd name="connsiteY5" fmla="*/ 642937 h 4286250"/>
              <a:gd name="connsiteX6" fmla="*/ 1843099 w 2471749"/>
              <a:gd name="connsiteY6" fmla="*/ 928687 h 4286250"/>
              <a:gd name="connsiteX7" fmla="*/ 1743087 w 2471749"/>
              <a:gd name="connsiteY7" fmla="*/ 1042987 h 4286250"/>
              <a:gd name="connsiteX8" fmla="*/ 1643074 w 2471749"/>
              <a:gd name="connsiteY8" fmla="*/ 1143000 h 4286250"/>
              <a:gd name="connsiteX9" fmla="*/ 1600212 w 2471749"/>
              <a:gd name="connsiteY9" fmla="*/ 1214437 h 4286250"/>
              <a:gd name="connsiteX10" fmla="*/ 1543062 w 2471749"/>
              <a:gd name="connsiteY10" fmla="*/ 1328737 h 4286250"/>
              <a:gd name="connsiteX11" fmla="*/ 614374 w 2471749"/>
              <a:gd name="connsiteY11" fmla="*/ 2586037 h 4286250"/>
              <a:gd name="connsiteX12" fmla="*/ 557224 w 2471749"/>
              <a:gd name="connsiteY12" fmla="*/ 2671762 h 4286250"/>
              <a:gd name="connsiteX13" fmla="*/ 514362 w 2471749"/>
              <a:gd name="connsiteY13" fmla="*/ 2786062 h 4286250"/>
              <a:gd name="connsiteX14" fmla="*/ 485787 w 2471749"/>
              <a:gd name="connsiteY14" fmla="*/ 2828925 h 4286250"/>
              <a:gd name="connsiteX15" fmla="*/ 442924 w 2471749"/>
              <a:gd name="connsiteY15" fmla="*/ 2943225 h 4286250"/>
              <a:gd name="connsiteX16" fmla="*/ 400062 w 2471749"/>
              <a:gd name="connsiteY16" fmla="*/ 2986087 h 4286250"/>
              <a:gd name="connsiteX17" fmla="*/ 385774 w 2471749"/>
              <a:gd name="connsiteY17" fmla="*/ 3100387 h 4286250"/>
              <a:gd name="connsiteX18" fmla="*/ 357199 w 2471749"/>
              <a:gd name="connsiteY18" fmla="*/ 3171825 h 4286250"/>
              <a:gd name="connsiteX19" fmla="*/ 328624 w 2471749"/>
              <a:gd name="connsiteY19" fmla="*/ 3371850 h 4286250"/>
              <a:gd name="connsiteX20" fmla="*/ 285762 w 2471749"/>
              <a:gd name="connsiteY20" fmla="*/ 3429000 h 4286250"/>
              <a:gd name="connsiteX21" fmla="*/ 271474 w 2471749"/>
              <a:gd name="connsiteY21" fmla="*/ 3471862 h 4286250"/>
              <a:gd name="connsiteX22" fmla="*/ 257187 w 2471749"/>
              <a:gd name="connsiteY22" fmla="*/ 3557587 h 4286250"/>
              <a:gd name="connsiteX23" fmla="*/ 228612 w 2471749"/>
              <a:gd name="connsiteY23" fmla="*/ 3600450 h 4286250"/>
              <a:gd name="connsiteX24" fmla="*/ 214324 w 2471749"/>
              <a:gd name="connsiteY24" fmla="*/ 3643312 h 4286250"/>
              <a:gd name="connsiteX25" fmla="*/ 157174 w 2471749"/>
              <a:gd name="connsiteY25" fmla="*/ 3743325 h 4286250"/>
              <a:gd name="connsiteX26" fmla="*/ 142887 w 2471749"/>
              <a:gd name="connsiteY26" fmla="*/ 3786187 h 4286250"/>
              <a:gd name="connsiteX27" fmla="*/ 128599 w 2471749"/>
              <a:gd name="connsiteY27" fmla="*/ 3843337 h 4286250"/>
              <a:gd name="connsiteX28" fmla="*/ 100024 w 2471749"/>
              <a:gd name="connsiteY28" fmla="*/ 3886200 h 4286250"/>
              <a:gd name="connsiteX29" fmla="*/ 71449 w 2471749"/>
              <a:gd name="connsiteY29" fmla="*/ 3957637 h 4286250"/>
              <a:gd name="connsiteX30" fmla="*/ 28587 w 2471749"/>
              <a:gd name="connsiteY30" fmla="*/ 4186237 h 4286250"/>
              <a:gd name="connsiteX31" fmla="*/ 12 w 2471749"/>
              <a:gd name="connsiteY31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749" h="4286250">
                <a:moveTo>
                  <a:pt x="2471749" y="0"/>
                </a:moveTo>
                <a:cubicBezTo>
                  <a:pt x="2416411" y="138344"/>
                  <a:pt x="2475414" y="8789"/>
                  <a:pt x="2357449" y="185737"/>
                </a:cubicBezTo>
                <a:cubicBezTo>
                  <a:pt x="2338399" y="214312"/>
                  <a:pt x="2319993" y="243327"/>
                  <a:pt x="2300299" y="271462"/>
                </a:cubicBezTo>
                <a:cubicBezTo>
                  <a:pt x="2286644" y="290970"/>
                  <a:pt x="2270646" y="308799"/>
                  <a:pt x="2257437" y="328612"/>
                </a:cubicBezTo>
                <a:cubicBezTo>
                  <a:pt x="2232515" y="365996"/>
                  <a:pt x="2212425" y="406576"/>
                  <a:pt x="2185999" y="442912"/>
                </a:cubicBezTo>
                <a:cubicBezTo>
                  <a:pt x="2136126" y="511488"/>
                  <a:pt x="2070906" y="569315"/>
                  <a:pt x="2028837" y="642937"/>
                </a:cubicBezTo>
                <a:cubicBezTo>
                  <a:pt x="1979783" y="728781"/>
                  <a:pt x="1904396" y="867389"/>
                  <a:pt x="1843099" y="928687"/>
                </a:cubicBezTo>
                <a:cubicBezTo>
                  <a:pt x="1697749" y="1074040"/>
                  <a:pt x="1934993" y="833636"/>
                  <a:pt x="1743087" y="1042987"/>
                </a:cubicBezTo>
                <a:cubicBezTo>
                  <a:pt x="1711229" y="1077741"/>
                  <a:pt x="1667331" y="1102572"/>
                  <a:pt x="1643074" y="1143000"/>
                </a:cubicBezTo>
                <a:cubicBezTo>
                  <a:pt x="1628787" y="1166812"/>
                  <a:pt x="1613378" y="1189987"/>
                  <a:pt x="1600212" y="1214437"/>
                </a:cubicBezTo>
                <a:cubicBezTo>
                  <a:pt x="1580017" y="1251943"/>
                  <a:pt x="1567923" y="1294148"/>
                  <a:pt x="1543062" y="1328737"/>
                </a:cubicBezTo>
                <a:cubicBezTo>
                  <a:pt x="1238969" y="1751823"/>
                  <a:pt x="922687" y="2166017"/>
                  <a:pt x="614374" y="2586037"/>
                </a:cubicBezTo>
                <a:cubicBezTo>
                  <a:pt x="594052" y="2613722"/>
                  <a:pt x="576274" y="2643187"/>
                  <a:pt x="557224" y="2671762"/>
                </a:cubicBezTo>
                <a:cubicBezTo>
                  <a:pt x="544858" y="2708863"/>
                  <a:pt x="531449" y="2751888"/>
                  <a:pt x="514362" y="2786062"/>
                </a:cubicBezTo>
                <a:cubicBezTo>
                  <a:pt x="506683" y="2801421"/>
                  <a:pt x="493466" y="2813566"/>
                  <a:pt x="485787" y="2828925"/>
                </a:cubicBezTo>
                <a:cubicBezTo>
                  <a:pt x="452542" y="2895415"/>
                  <a:pt x="495564" y="2859001"/>
                  <a:pt x="442924" y="2943225"/>
                </a:cubicBezTo>
                <a:cubicBezTo>
                  <a:pt x="432215" y="2960359"/>
                  <a:pt x="414349" y="2971800"/>
                  <a:pt x="400062" y="2986087"/>
                </a:cubicBezTo>
                <a:cubicBezTo>
                  <a:pt x="395299" y="3024187"/>
                  <a:pt x="394408" y="3062974"/>
                  <a:pt x="385774" y="3100387"/>
                </a:cubicBezTo>
                <a:cubicBezTo>
                  <a:pt x="380007" y="3125377"/>
                  <a:pt x="362966" y="3146835"/>
                  <a:pt x="357199" y="3171825"/>
                </a:cubicBezTo>
                <a:cubicBezTo>
                  <a:pt x="355680" y="3178408"/>
                  <a:pt x="336881" y="3351208"/>
                  <a:pt x="328624" y="3371850"/>
                </a:cubicBezTo>
                <a:cubicBezTo>
                  <a:pt x="319780" y="3393959"/>
                  <a:pt x="300049" y="3409950"/>
                  <a:pt x="285762" y="3429000"/>
                </a:cubicBezTo>
                <a:cubicBezTo>
                  <a:pt x="280999" y="3443287"/>
                  <a:pt x="274741" y="3457160"/>
                  <a:pt x="271474" y="3471862"/>
                </a:cubicBezTo>
                <a:cubicBezTo>
                  <a:pt x="265190" y="3500141"/>
                  <a:pt x="266348" y="3530104"/>
                  <a:pt x="257187" y="3557587"/>
                </a:cubicBezTo>
                <a:cubicBezTo>
                  <a:pt x="251757" y="3573877"/>
                  <a:pt x="236291" y="3585091"/>
                  <a:pt x="228612" y="3600450"/>
                </a:cubicBezTo>
                <a:cubicBezTo>
                  <a:pt x="221877" y="3613920"/>
                  <a:pt x="220257" y="3629469"/>
                  <a:pt x="214324" y="3643312"/>
                </a:cubicBezTo>
                <a:cubicBezTo>
                  <a:pt x="192571" y="3694069"/>
                  <a:pt x="185872" y="3700277"/>
                  <a:pt x="157174" y="3743325"/>
                </a:cubicBezTo>
                <a:cubicBezTo>
                  <a:pt x="152412" y="3757612"/>
                  <a:pt x="147024" y="3771706"/>
                  <a:pt x="142887" y="3786187"/>
                </a:cubicBezTo>
                <a:cubicBezTo>
                  <a:pt x="137492" y="3805068"/>
                  <a:pt x="136334" y="3825288"/>
                  <a:pt x="128599" y="3843337"/>
                </a:cubicBezTo>
                <a:cubicBezTo>
                  <a:pt x="121835" y="3859120"/>
                  <a:pt x="107703" y="3870841"/>
                  <a:pt x="100024" y="3886200"/>
                </a:cubicBezTo>
                <a:cubicBezTo>
                  <a:pt x="88554" y="3909139"/>
                  <a:pt x="80974" y="3933825"/>
                  <a:pt x="71449" y="3957637"/>
                </a:cubicBezTo>
                <a:cubicBezTo>
                  <a:pt x="57303" y="4056665"/>
                  <a:pt x="56188" y="4082733"/>
                  <a:pt x="28587" y="4186237"/>
                </a:cubicBezTo>
                <a:cubicBezTo>
                  <a:pt x="-1494" y="4299041"/>
                  <a:pt x="12" y="4238274"/>
                  <a:pt x="12" y="428625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7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L‘approccio psicologico: una critica</a:t>
            </a:r>
            <a:endParaRPr lang="it-IT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63673676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4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Animalismo</a:t>
            </a:r>
            <a:endParaRPr lang="it-IT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3200" dirty="0" smtClean="0"/>
              <a:t>La nostra persistenza nel tempo non dipende dai fatti “psicologici“.</a:t>
            </a:r>
          </a:p>
          <a:p>
            <a:r>
              <a:rPr lang="it-IT" sz="3200" dirty="0" smtClean="0"/>
              <a:t>“IO“ si riferisce a quel soggetto che è numericamente identico all‘animale di natura razionale che tutti noi siamo.</a:t>
            </a:r>
          </a:p>
          <a:p>
            <a:r>
              <a:rPr lang="it-IT" sz="3200" dirty="0" smtClean="0"/>
              <a:t>Non possiamo diventare qualsiasi cosa,  il pontenziamento è possibile sono nei limiti della nostra natura animale.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70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4404" y="602640"/>
            <a:ext cx="10364451" cy="1596177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err="1" smtClean="0"/>
              <a:t>Animalismo</a:t>
            </a:r>
            <a:endParaRPr lang="cs-CZ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07317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2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301331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5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Conclusione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it-IT" sz="4000" dirty="0" smtClean="0"/>
              <a:t>Possiamo diventare uomini migliori (human </a:t>
            </a:r>
            <a:r>
              <a:rPr lang="it-IT" sz="4000" dirty="0" err="1" smtClean="0"/>
              <a:t>enhancement</a:t>
            </a:r>
            <a:r>
              <a:rPr lang="it-IT" sz="4000" dirty="0" smtClean="0"/>
              <a:t>, moral </a:t>
            </a:r>
            <a:r>
              <a:rPr lang="it-IT" sz="4000" dirty="0" err="1" smtClean="0"/>
              <a:t>enhancement</a:t>
            </a:r>
            <a:r>
              <a:rPr lang="it-IT" sz="4000" dirty="0" smtClean="0"/>
              <a:t>), ma non possiamo “andar oltre“ la nostra natura animale.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8950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446679"/>
            <a:ext cx="4465319" cy="6489598"/>
          </a:xfrm>
        </p:spPr>
      </p:pic>
    </p:spTree>
    <p:extLst>
      <p:ext uri="{BB962C8B-B14F-4D97-AF65-F5344CB8AC3E}">
        <p14:creationId xmlns:p14="http://schemas.microsoft.com/office/powerpoint/2010/main" val="203864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5349463" y="2439637"/>
            <a:ext cx="56578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 smtClean="0"/>
              <a:t>Quanti oggetti ci sono?</a:t>
            </a:r>
            <a:endParaRPr lang="it-IT" sz="6600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42261"/>
            <a:ext cx="4485143" cy="6518409"/>
          </a:xfrm>
        </p:spPr>
      </p:pic>
    </p:spTree>
    <p:extLst>
      <p:ext uri="{BB962C8B-B14F-4D97-AF65-F5344CB8AC3E}">
        <p14:creationId xmlns:p14="http://schemas.microsoft.com/office/powerpoint/2010/main" val="633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symbol pro obsa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42261"/>
            <a:ext cx="4485143" cy="6518409"/>
          </a:xfrm>
          <a:prstGeom prst="rect">
            <a:avLst/>
          </a:prstGeom>
        </p:spPr>
      </p:pic>
      <p:sp>
        <p:nvSpPr>
          <p:cNvPr id="7" name="Čárový bublinový popisek 1 6"/>
          <p:cNvSpPr/>
          <p:nvPr/>
        </p:nvSpPr>
        <p:spPr>
          <a:xfrm>
            <a:off x="5688280" y="751876"/>
            <a:ext cx="4453247" cy="194755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 err="1" smtClean="0"/>
              <a:t>Statua</a:t>
            </a:r>
            <a:r>
              <a:rPr lang="cs-CZ" sz="4800" dirty="0" smtClean="0"/>
              <a:t> di </a:t>
            </a:r>
            <a:r>
              <a:rPr lang="cs-CZ" sz="4800" dirty="0" err="1" smtClean="0"/>
              <a:t>Atena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12156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5349463" y="2439637"/>
            <a:ext cx="5657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6600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symbol pro obsa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42261"/>
            <a:ext cx="4485143" cy="6518409"/>
          </a:xfrm>
          <a:prstGeom prst="rect">
            <a:avLst/>
          </a:prstGeom>
        </p:spPr>
      </p:pic>
      <p:sp>
        <p:nvSpPr>
          <p:cNvPr id="7" name="Čárový bublinový popisek 1 6"/>
          <p:cNvSpPr/>
          <p:nvPr/>
        </p:nvSpPr>
        <p:spPr>
          <a:xfrm>
            <a:off x="5688280" y="751876"/>
            <a:ext cx="4453247" cy="1947553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 err="1" smtClean="0"/>
              <a:t>Statua</a:t>
            </a:r>
            <a:r>
              <a:rPr lang="cs-CZ" sz="4800" dirty="0" smtClean="0"/>
              <a:t> di </a:t>
            </a:r>
            <a:r>
              <a:rPr lang="cs-CZ" sz="4800" dirty="0" err="1" smtClean="0"/>
              <a:t>Atena</a:t>
            </a:r>
            <a:endParaRPr lang="cs-CZ" sz="4800" dirty="0"/>
          </a:p>
        </p:txBody>
      </p:sp>
      <p:sp>
        <p:nvSpPr>
          <p:cNvPr id="4" name="Čárový bublinový popisek 1 3"/>
          <p:cNvSpPr/>
          <p:nvPr/>
        </p:nvSpPr>
        <p:spPr>
          <a:xfrm>
            <a:off x="7089569" y="3547633"/>
            <a:ext cx="3586348" cy="2200024"/>
          </a:xfrm>
          <a:prstGeom prst="borderCallout1">
            <a:avLst>
              <a:gd name="adj1" fmla="val 18750"/>
              <a:gd name="adj2" fmla="val -8333"/>
              <a:gd name="adj3" fmla="val 225"/>
              <a:gd name="adj4" fmla="val -86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800" dirty="0" err="1" smtClean="0"/>
              <a:t>Pezzo</a:t>
            </a:r>
            <a:r>
              <a:rPr lang="cs-CZ" sz="4800" dirty="0" smtClean="0"/>
              <a:t> di </a:t>
            </a:r>
            <a:r>
              <a:rPr lang="cs-CZ" sz="4800" dirty="0" err="1" smtClean="0"/>
              <a:t>bronzo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4727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extovéPole 2"/>
          <p:cNvSpPr txBox="1"/>
          <p:nvPr/>
        </p:nvSpPr>
        <p:spPr>
          <a:xfrm>
            <a:off x="5349463" y="2439637"/>
            <a:ext cx="565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Se a = b, allora </a:t>
            </a:r>
            <a:endParaRPr lang="it-IT" sz="4800" dirty="0" smtClean="0"/>
          </a:p>
          <a:p>
            <a:r>
              <a:rPr lang="it-IT" sz="4800" dirty="0" smtClean="0"/>
              <a:t>a </a:t>
            </a:r>
            <a:r>
              <a:rPr lang="it-IT" sz="4800" dirty="0" smtClean="0"/>
              <a:t>= b in tutti i mondi possibili</a:t>
            </a:r>
            <a:endParaRPr lang="it-IT" sz="4800" dirty="0"/>
          </a:p>
        </p:txBody>
      </p:sp>
      <p:pic>
        <p:nvPicPr>
          <p:cNvPr id="6" name="Zástupný symbol pro obsa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42261"/>
            <a:ext cx="4485143" cy="65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5282312" y="2297872"/>
            <a:ext cx="6631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/>
              <a:t>Se a possiede proprietà diverse da quelle possedute da b, allora a non può essere uguale a b.</a:t>
            </a:r>
            <a:endParaRPr lang="it-IT" sz="4800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 flipH="1">
            <a:off x="797169" y="2813537"/>
            <a:ext cx="116605" cy="2977661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6" name="Zástupný symbol pro obsa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242261"/>
            <a:ext cx="4485143" cy="65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 presupposti del potenziAmento umano</a:t>
            </a:r>
            <a:endParaRPr lang="it-IT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4000" dirty="0" smtClean="0"/>
              <a:t>Filosofia della mente – funzionalismo</a:t>
            </a:r>
          </a:p>
          <a:p>
            <a:r>
              <a:rPr lang="it-IT" sz="4000" dirty="0" smtClean="0"/>
              <a:t>Ontologia personale – l‘approccio funzionale</a:t>
            </a:r>
          </a:p>
          <a:p>
            <a:r>
              <a:rPr lang="it-IT" sz="4000" dirty="0" smtClean="0"/>
              <a:t>La prospettiva diacronica (persistenza) dipende da quella sincronica (che cosa siamo)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1420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pk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1527</TotalTime>
  <Words>398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8" baseType="lpstr">
      <vt:lpstr>Arial</vt:lpstr>
      <vt:lpstr>Tw Cen MT</vt:lpstr>
      <vt:lpstr>Kapka</vt:lpstr>
      <vt:lpstr>Transumanismo: una riflessione ontologica</vt:lpstr>
      <vt:lpstr>enhancement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 presupposti del potenziAmento umano</vt:lpstr>
      <vt:lpstr>Argomento principale</vt:lpstr>
      <vt:lpstr>Presentazione standard di PowerPoint</vt:lpstr>
      <vt:lpstr>Presentazione standard di PowerPoint</vt:lpstr>
      <vt:lpstr>Presentazione standard di PowerPoint</vt:lpstr>
      <vt:lpstr>L‘approccio psicologico</vt:lpstr>
      <vt:lpstr>Conclusione</vt:lpstr>
      <vt:lpstr>L‘approccio psicologico: una critica</vt:lpstr>
      <vt:lpstr>L‘approccio psicologico: una critica</vt:lpstr>
      <vt:lpstr>L‘approccio psicologico: una critica</vt:lpstr>
      <vt:lpstr>L‘approccio psicologico: una critica</vt:lpstr>
      <vt:lpstr>L‘approccio psicologico: una critica</vt:lpstr>
      <vt:lpstr>L‘approccio psicologico: una critica</vt:lpstr>
      <vt:lpstr>Animalismo</vt:lpstr>
      <vt:lpstr>Presentazione standard di PowerPoint</vt:lpstr>
      <vt:lpstr>Presentazione standard di PowerPoint</vt:lpstr>
      <vt:lpstr>Conclusione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Transumanismo: una riflessione ontologica</dc:title>
  <dc:creator>David Černý</dc:creator>
  <cp:lastModifiedBy>Sergio Parenti</cp:lastModifiedBy>
  <cp:revision>20</cp:revision>
  <dcterms:created xsi:type="dcterms:W3CDTF">2016-09-23T19:33:55Z</dcterms:created>
  <dcterms:modified xsi:type="dcterms:W3CDTF">2016-09-25T08:31:42Z</dcterms:modified>
</cp:coreProperties>
</file>