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69" r:id="rId4"/>
    <p:sldId id="258" r:id="rId5"/>
    <p:sldId id="276" r:id="rId6"/>
    <p:sldId id="285" r:id="rId7"/>
    <p:sldId id="259" r:id="rId8"/>
    <p:sldId id="270" r:id="rId9"/>
    <p:sldId id="271" r:id="rId10"/>
    <p:sldId id="267" r:id="rId11"/>
    <p:sldId id="272" r:id="rId12"/>
    <p:sldId id="268" r:id="rId13"/>
    <p:sldId id="279" r:id="rId14"/>
    <p:sldId id="280" r:id="rId15"/>
    <p:sldId id="278" r:id="rId16"/>
    <p:sldId id="274" r:id="rId17"/>
    <p:sldId id="281" r:id="rId18"/>
    <p:sldId id="284" r:id="rId19"/>
    <p:sldId id="26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F67E592-D50F-9148-BBE6-C7AC26C1C51B}" v="1" dt="2024-11-20T17:33:11.5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35" autoAdjust="0"/>
    <p:restoredTop sz="92517" autoAdjust="0"/>
  </p:normalViewPr>
  <p:slideViewPr>
    <p:cSldViewPr snapToGrid="0">
      <p:cViewPr varScale="1">
        <p:scale>
          <a:sx n="118" d="100"/>
          <a:sy n="118" d="100"/>
        </p:scale>
        <p:origin x="928" y="20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ianjiao Yang" userId="a2035d16-8d96-469d-b7ca-fb3986d3a7af" providerId="ADAL" clId="{3575DA24-5E85-4E56-AEE2-D3588A1A3274}"/>
    <pc:docChg chg="undo redo custSel addSld delSld modSld sldOrd">
      <pc:chgData name="Tianjiao Yang" userId="a2035d16-8d96-469d-b7ca-fb3986d3a7af" providerId="ADAL" clId="{3575DA24-5E85-4E56-AEE2-D3588A1A3274}" dt="2024-11-05T19:42:14.164" v="17982" actId="2696"/>
      <pc:docMkLst>
        <pc:docMk/>
      </pc:docMkLst>
      <pc:sldChg chg="modSp new mod">
        <pc:chgData name="Tianjiao Yang" userId="a2035d16-8d96-469d-b7ca-fb3986d3a7af" providerId="ADAL" clId="{3575DA24-5E85-4E56-AEE2-D3588A1A3274}" dt="2024-10-31T14:44:29.998" v="13554" actId="2711"/>
        <pc:sldMkLst>
          <pc:docMk/>
          <pc:sldMk cId="27414191" sldId="256"/>
        </pc:sldMkLst>
        <pc:spChg chg="mod">
          <ac:chgData name="Tianjiao Yang" userId="a2035d16-8d96-469d-b7ca-fb3986d3a7af" providerId="ADAL" clId="{3575DA24-5E85-4E56-AEE2-D3588A1A3274}" dt="2024-10-31T14:44:29.998" v="13554" actId="2711"/>
          <ac:spMkLst>
            <pc:docMk/>
            <pc:sldMk cId="27414191" sldId="256"/>
            <ac:spMk id="2" creationId="{90D33247-A791-C33A-3D75-CF565F12E237}"/>
          </ac:spMkLst>
        </pc:spChg>
        <pc:spChg chg="mod">
          <ac:chgData name="Tianjiao Yang" userId="a2035d16-8d96-469d-b7ca-fb3986d3a7af" providerId="ADAL" clId="{3575DA24-5E85-4E56-AEE2-D3588A1A3274}" dt="2024-10-31T14:44:29.998" v="13554" actId="2711"/>
          <ac:spMkLst>
            <pc:docMk/>
            <pc:sldMk cId="27414191" sldId="256"/>
            <ac:spMk id="3" creationId="{70A32135-F7C4-6244-FA6C-668561B3AEBB}"/>
          </ac:spMkLst>
        </pc:spChg>
      </pc:sldChg>
      <pc:sldChg chg="addSp modSp new mod">
        <pc:chgData name="Tianjiao Yang" userId="a2035d16-8d96-469d-b7ca-fb3986d3a7af" providerId="ADAL" clId="{3575DA24-5E85-4E56-AEE2-D3588A1A3274}" dt="2024-11-05T18:29:04.243" v="17973" actId="5793"/>
        <pc:sldMkLst>
          <pc:docMk/>
          <pc:sldMk cId="3104600974" sldId="257"/>
        </pc:sldMkLst>
        <pc:spChg chg="mod">
          <ac:chgData name="Tianjiao Yang" userId="a2035d16-8d96-469d-b7ca-fb3986d3a7af" providerId="ADAL" clId="{3575DA24-5E85-4E56-AEE2-D3588A1A3274}" dt="2024-10-31T13:54:09.848" v="10868" actId="20577"/>
          <ac:spMkLst>
            <pc:docMk/>
            <pc:sldMk cId="3104600974" sldId="257"/>
            <ac:spMk id="2" creationId="{17714B36-735A-EC30-0DD2-28772D6ED279}"/>
          </ac:spMkLst>
        </pc:spChg>
        <pc:spChg chg="mod">
          <ac:chgData name="Tianjiao Yang" userId="a2035d16-8d96-469d-b7ca-fb3986d3a7af" providerId="ADAL" clId="{3575DA24-5E85-4E56-AEE2-D3588A1A3274}" dt="2024-11-05T18:29:04.243" v="17973" actId="5793"/>
          <ac:spMkLst>
            <pc:docMk/>
            <pc:sldMk cId="3104600974" sldId="257"/>
            <ac:spMk id="3" creationId="{256A6BCF-259C-8278-D12B-0C9305021729}"/>
          </ac:spMkLst>
        </pc:spChg>
      </pc:sldChg>
      <pc:sldChg chg="addSp delSp modSp new mod ord">
        <pc:chgData name="Tianjiao Yang" userId="a2035d16-8d96-469d-b7ca-fb3986d3a7af" providerId="ADAL" clId="{3575DA24-5E85-4E56-AEE2-D3588A1A3274}" dt="2024-11-01T19:14:56.624" v="17398"/>
        <pc:sldMkLst>
          <pc:docMk/>
          <pc:sldMk cId="1779915108" sldId="258"/>
        </pc:sldMkLst>
        <pc:spChg chg="mod">
          <ac:chgData name="Tianjiao Yang" userId="a2035d16-8d96-469d-b7ca-fb3986d3a7af" providerId="ADAL" clId="{3575DA24-5E85-4E56-AEE2-D3588A1A3274}" dt="2024-10-30T16:20:22.057" v="7986" actId="1076"/>
          <ac:spMkLst>
            <pc:docMk/>
            <pc:sldMk cId="1779915108" sldId="258"/>
            <ac:spMk id="2" creationId="{A606EE8D-C6C9-4451-7673-1B7F0C68E71E}"/>
          </ac:spMkLst>
        </pc:spChg>
        <pc:spChg chg="mod">
          <ac:chgData name="Tianjiao Yang" userId="a2035d16-8d96-469d-b7ca-fb3986d3a7af" providerId="ADAL" clId="{3575DA24-5E85-4E56-AEE2-D3588A1A3274}" dt="2024-10-31T16:33:27.905" v="14874" actId="255"/>
          <ac:spMkLst>
            <pc:docMk/>
            <pc:sldMk cId="1779915108" sldId="258"/>
            <ac:spMk id="3" creationId="{AA363094-6CB4-863D-9226-D72662CC1415}"/>
          </ac:spMkLst>
        </pc:spChg>
        <pc:spChg chg="add mod">
          <ac:chgData name="Tianjiao Yang" userId="a2035d16-8d96-469d-b7ca-fb3986d3a7af" providerId="ADAL" clId="{3575DA24-5E85-4E56-AEE2-D3588A1A3274}" dt="2024-10-31T18:13:15.196" v="14961" actId="255"/>
          <ac:spMkLst>
            <pc:docMk/>
            <pc:sldMk cId="1779915108" sldId="258"/>
            <ac:spMk id="4" creationId="{83F642CB-3FB0-9A42-175C-E93167D9A31E}"/>
          </ac:spMkLst>
        </pc:spChg>
        <pc:spChg chg="add mod">
          <ac:chgData name="Tianjiao Yang" userId="a2035d16-8d96-469d-b7ca-fb3986d3a7af" providerId="ADAL" clId="{3575DA24-5E85-4E56-AEE2-D3588A1A3274}" dt="2024-10-31T18:13:28.095" v="14964" actId="1076"/>
          <ac:spMkLst>
            <pc:docMk/>
            <pc:sldMk cId="1779915108" sldId="258"/>
            <ac:spMk id="5" creationId="{6A9CA456-8DA1-ABA3-8091-D34882C795D2}"/>
          </ac:spMkLst>
        </pc:spChg>
        <pc:spChg chg="add mod">
          <ac:chgData name="Tianjiao Yang" userId="a2035d16-8d96-469d-b7ca-fb3986d3a7af" providerId="ADAL" clId="{3575DA24-5E85-4E56-AEE2-D3588A1A3274}" dt="2024-10-31T18:13:33.659" v="14965" actId="1076"/>
          <ac:spMkLst>
            <pc:docMk/>
            <pc:sldMk cId="1779915108" sldId="258"/>
            <ac:spMk id="6" creationId="{B57916F5-72BF-BAE8-AFB3-ED19E10F382B}"/>
          </ac:spMkLst>
        </pc:spChg>
        <pc:spChg chg="add mod">
          <ac:chgData name="Tianjiao Yang" userId="a2035d16-8d96-469d-b7ca-fb3986d3a7af" providerId="ADAL" clId="{3575DA24-5E85-4E56-AEE2-D3588A1A3274}" dt="2024-10-31T18:12:47.798" v="14956" actId="14100"/>
          <ac:spMkLst>
            <pc:docMk/>
            <pc:sldMk cId="1779915108" sldId="258"/>
            <ac:spMk id="7" creationId="{34E162E1-F3B1-6808-6FF5-74B18432D00A}"/>
          </ac:spMkLst>
        </pc:spChg>
        <pc:spChg chg="add mod">
          <ac:chgData name="Tianjiao Yang" userId="a2035d16-8d96-469d-b7ca-fb3986d3a7af" providerId="ADAL" clId="{3575DA24-5E85-4E56-AEE2-D3588A1A3274}" dt="2024-10-31T18:13:24.737" v="14963" actId="1076"/>
          <ac:spMkLst>
            <pc:docMk/>
            <pc:sldMk cId="1779915108" sldId="258"/>
            <ac:spMk id="8" creationId="{5E0010F1-3317-8D94-9BC8-FD415884F757}"/>
          </ac:spMkLst>
        </pc:spChg>
        <pc:spChg chg="add mod">
          <ac:chgData name="Tianjiao Yang" userId="a2035d16-8d96-469d-b7ca-fb3986d3a7af" providerId="ADAL" clId="{3575DA24-5E85-4E56-AEE2-D3588A1A3274}" dt="2024-10-31T18:13:43.848" v="14966" actId="1076"/>
          <ac:spMkLst>
            <pc:docMk/>
            <pc:sldMk cId="1779915108" sldId="258"/>
            <ac:spMk id="9" creationId="{884EEABE-D75C-911B-C21E-96371D9F7A6B}"/>
          </ac:spMkLst>
        </pc:spChg>
        <pc:spChg chg="add mod">
          <ac:chgData name="Tianjiao Yang" userId="a2035d16-8d96-469d-b7ca-fb3986d3a7af" providerId="ADAL" clId="{3575DA24-5E85-4E56-AEE2-D3588A1A3274}" dt="2024-10-31T18:13:19.310" v="14962" actId="1076"/>
          <ac:spMkLst>
            <pc:docMk/>
            <pc:sldMk cId="1779915108" sldId="258"/>
            <ac:spMk id="12" creationId="{DB3ED73B-A310-AF81-CF0C-E381FCCF5AA9}"/>
          </ac:spMkLst>
        </pc:spChg>
        <pc:spChg chg="add mod">
          <ac:chgData name="Tianjiao Yang" userId="a2035d16-8d96-469d-b7ca-fb3986d3a7af" providerId="ADAL" clId="{3575DA24-5E85-4E56-AEE2-D3588A1A3274}" dt="2024-10-31T18:12:38.851" v="14953" actId="255"/>
          <ac:spMkLst>
            <pc:docMk/>
            <pc:sldMk cId="1779915108" sldId="258"/>
            <ac:spMk id="13" creationId="{9C58C4E4-E772-5637-DE00-FEFA7A11A445}"/>
          </ac:spMkLst>
        </pc:spChg>
      </pc:sldChg>
      <pc:sldChg chg="modSp new mod modNotesTx">
        <pc:chgData name="Tianjiao Yang" userId="a2035d16-8d96-469d-b7ca-fb3986d3a7af" providerId="ADAL" clId="{3575DA24-5E85-4E56-AEE2-D3588A1A3274}" dt="2024-10-31T14:45:09.458" v="13558" actId="255"/>
        <pc:sldMkLst>
          <pc:docMk/>
          <pc:sldMk cId="180559364" sldId="259"/>
        </pc:sldMkLst>
        <pc:spChg chg="mod">
          <ac:chgData name="Tianjiao Yang" userId="a2035d16-8d96-469d-b7ca-fb3986d3a7af" providerId="ADAL" clId="{3575DA24-5E85-4E56-AEE2-D3588A1A3274}" dt="2024-10-30T12:13:52.294" v="1916" actId="2711"/>
          <ac:spMkLst>
            <pc:docMk/>
            <pc:sldMk cId="180559364" sldId="259"/>
            <ac:spMk id="2" creationId="{54725510-DBF1-E3C5-D6EE-50462159A581}"/>
          </ac:spMkLst>
        </pc:spChg>
        <pc:spChg chg="mod">
          <ac:chgData name="Tianjiao Yang" userId="a2035d16-8d96-469d-b7ca-fb3986d3a7af" providerId="ADAL" clId="{3575DA24-5E85-4E56-AEE2-D3588A1A3274}" dt="2024-10-31T14:45:09.458" v="13558" actId="255"/>
          <ac:spMkLst>
            <pc:docMk/>
            <pc:sldMk cId="180559364" sldId="259"/>
            <ac:spMk id="3" creationId="{89AA60C2-EC4D-EDF1-DFA4-02C9E5EF9481}"/>
          </ac:spMkLst>
        </pc:spChg>
      </pc:sldChg>
      <pc:sldChg chg="modSp new mod modNotesTx">
        <pc:chgData name="Tianjiao Yang" userId="a2035d16-8d96-469d-b7ca-fb3986d3a7af" providerId="ADAL" clId="{3575DA24-5E85-4E56-AEE2-D3588A1A3274}" dt="2024-11-04T17:13:00.810" v="17466" actId="20577"/>
        <pc:sldMkLst>
          <pc:docMk/>
          <pc:sldMk cId="3403142224" sldId="260"/>
        </pc:sldMkLst>
        <pc:spChg chg="mod">
          <ac:chgData name="Tianjiao Yang" userId="a2035d16-8d96-469d-b7ca-fb3986d3a7af" providerId="ADAL" clId="{3575DA24-5E85-4E56-AEE2-D3588A1A3274}" dt="2024-10-30T16:27:07.224" v="8066" actId="20577"/>
          <ac:spMkLst>
            <pc:docMk/>
            <pc:sldMk cId="3403142224" sldId="260"/>
            <ac:spMk id="2" creationId="{DB39B949-811A-9CB1-6571-71BE808AAE22}"/>
          </ac:spMkLst>
        </pc:spChg>
        <pc:spChg chg="mod">
          <ac:chgData name="Tianjiao Yang" userId="a2035d16-8d96-469d-b7ca-fb3986d3a7af" providerId="ADAL" clId="{3575DA24-5E85-4E56-AEE2-D3588A1A3274}" dt="2024-11-04T17:13:00.810" v="17466" actId="20577"/>
          <ac:spMkLst>
            <pc:docMk/>
            <pc:sldMk cId="3403142224" sldId="260"/>
            <ac:spMk id="3" creationId="{92127C41-6410-A083-4DAF-F82D6FEC5EB5}"/>
          </ac:spMkLst>
        </pc:spChg>
      </pc:sldChg>
      <pc:sldChg chg="modSp new del mod">
        <pc:chgData name="Tianjiao Yang" userId="a2035d16-8d96-469d-b7ca-fb3986d3a7af" providerId="ADAL" clId="{3575DA24-5E85-4E56-AEE2-D3588A1A3274}" dt="2024-10-31T15:13:53.555" v="13924" actId="2696"/>
        <pc:sldMkLst>
          <pc:docMk/>
          <pc:sldMk cId="1809873851" sldId="261"/>
        </pc:sldMkLst>
      </pc:sldChg>
      <pc:sldChg chg="modSp new del mod">
        <pc:chgData name="Tianjiao Yang" userId="a2035d16-8d96-469d-b7ca-fb3986d3a7af" providerId="ADAL" clId="{3575DA24-5E85-4E56-AEE2-D3588A1A3274}" dt="2024-10-31T15:13:56.616" v="13925" actId="2696"/>
        <pc:sldMkLst>
          <pc:docMk/>
          <pc:sldMk cId="502249156" sldId="262"/>
        </pc:sldMkLst>
      </pc:sldChg>
      <pc:sldChg chg="modSp new del mod">
        <pc:chgData name="Tianjiao Yang" userId="a2035d16-8d96-469d-b7ca-fb3986d3a7af" providerId="ADAL" clId="{3575DA24-5E85-4E56-AEE2-D3588A1A3274}" dt="2024-10-31T15:14:01.628" v="13926" actId="2696"/>
        <pc:sldMkLst>
          <pc:docMk/>
          <pc:sldMk cId="2626015030" sldId="263"/>
        </pc:sldMkLst>
      </pc:sldChg>
      <pc:sldChg chg="modSp new del mod">
        <pc:chgData name="Tianjiao Yang" userId="a2035d16-8d96-469d-b7ca-fb3986d3a7af" providerId="ADAL" clId="{3575DA24-5E85-4E56-AEE2-D3588A1A3274}" dt="2024-10-31T15:14:03.907" v="13927" actId="2696"/>
        <pc:sldMkLst>
          <pc:docMk/>
          <pc:sldMk cId="809290353" sldId="264"/>
        </pc:sldMkLst>
      </pc:sldChg>
      <pc:sldChg chg="modSp new del mod">
        <pc:chgData name="Tianjiao Yang" userId="a2035d16-8d96-469d-b7ca-fb3986d3a7af" providerId="ADAL" clId="{3575DA24-5E85-4E56-AEE2-D3588A1A3274}" dt="2024-10-31T15:14:06.582" v="13928" actId="2696"/>
        <pc:sldMkLst>
          <pc:docMk/>
          <pc:sldMk cId="3176528590" sldId="265"/>
        </pc:sldMkLst>
      </pc:sldChg>
      <pc:sldChg chg="modSp new del mod">
        <pc:chgData name="Tianjiao Yang" userId="a2035d16-8d96-469d-b7ca-fb3986d3a7af" providerId="ADAL" clId="{3575DA24-5E85-4E56-AEE2-D3588A1A3274}" dt="2024-10-31T15:14:08.406" v="13929" actId="2696"/>
        <pc:sldMkLst>
          <pc:docMk/>
          <pc:sldMk cId="3389777726" sldId="266"/>
        </pc:sldMkLst>
      </pc:sldChg>
      <pc:sldChg chg="modSp new mod ord">
        <pc:chgData name="Tianjiao Yang" userId="a2035d16-8d96-469d-b7ca-fb3986d3a7af" providerId="ADAL" clId="{3575DA24-5E85-4E56-AEE2-D3588A1A3274}" dt="2024-10-31T18:16:28.698" v="14971" actId="255"/>
        <pc:sldMkLst>
          <pc:docMk/>
          <pc:sldMk cId="2775568616" sldId="267"/>
        </pc:sldMkLst>
        <pc:spChg chg="mod">
          <ac:chgData name="Tianjiao Yang" userId="a2035d16-8d96-469d-b7ca-fb3986d3a7af" providerId="ADAL" clId="{3575DA24-5E85-4E56-AEE2-D3588A1A3274}" dt="2024-10-30T14:50:25.039" v="4248" actId="20577"/>
          <ac:spMkLst>
            <pc:docMk/>
            <pc:sldMk cId="2775568616" sldId="267"/>
            <ac:spMk id="2" creationId="{3BA097A1-3767-77FF-7CF2-B902A0E297AF}"/>
          </ac:spMkLst>
        </pc:spChg>
        <pc:spChg chg="mod">
          <ac:chgData name="Tianjiao Yang" userId="a2035d16-8d96-469d-b7ca-fb3986d3a7af" providerId="ADAL" clId="{3575DA24-5E85-4E56-AEE2-D3588A1A3274}" dt="2024-10-31T18:16:28.698" v="14971" actId="255"/>
          <ac:spMkLst>
            <pc:docMk/>
            <pc:sldMk cId="2775568616" sldId="267"/>
            <ac:spMk id="3" creationId="{ECB15337-F350-201B-A9BE-A795B8E4B0A1}"/>
          </ac:spMkLst>
        </pc:spChg>
      </pc:sldChg>
      <pc:sldChg chg="modSp new mod ord modNotesTx">
        <pc:chgData name="Tianjiao Yang" userId="a2035d16-8d96-469d-b7ca-fb3986d3a7af" providerId="ADAL" clId="{3575DA24-5E85-4E56-AEE2-D3588A1A3274}" dt="2024-11-05T19:01:28.828" v="17974" actId="20577"/>
        <pc:sldMkLst>
          <pc:docMk/>
          <pc:sldMk cId="1852012461" sldId="268"/>
        </pc:sldMkLst>
        <pc:spChg chg="mod">
          <ac:chgData name="Tianjiao Yang" userId="a2035d16-8d96-469d-b7ca-fb3986d3a7af" providerId="ADAL" clId="{3575DA24-5E85-4E56-AEE2-D3588A1A3274}" dt="2024-11-05T19:01:28.828" v="17974" actId="20577"/>
          <ac:spMkLst>
            <pc:docMk/>
            <pc:sldMk cId="1852012461" sldId="268"/>
            <ac:spMk id="2" creationId="{D2BF6280-4259-3515-6934-A6200EAFF604}"/>
          </ac:spMkLst>
        </pc:spChg>
        <pc:spChg chg="mod">
          <ac:chgData name="Tianjiao Yang" userId="a2035d16-8d96-469d-b7ca-fb3986d3a7af" providerId="ADAL" clId="{3575DA24-5E85-4E56-AEE2-D3588A1A3274}" dt="2024-11-04T18:23:53.215" v="17513" actId="5793"/>
          <ac:spMkLst>
            <pc:docMk/>
            <pc:sldMk cId="1852012461" sldId="268"/>
            <ac:spMk id="3" creationId="{EC238E77-BB98-FE80-AA23-6E37C0EDEFF9}"/>
          </ac:spMkLst>
        </pc:spChg>
      </pc:sldChg>
      <pc:sldChg chg="addSp delSp modSp add mod ord modNotesTx">
        <pc:chgData name="Tianjiao Yang" userId="a2035d16-8d96-469d-b7ca-fb3986d3a7af" providerId="ADAL" clId="{3575DA24-5E85-4E56-AEE2-D3588A1A3274}" dt="2024-11-01T19:15:03.518" v="17400"/>
        <pc:sldMkLst>
          <pc:docMk/>
          <pc:sldMk cId="1700093714" sldId="269"/>
        </pc:sldMkLst>
        <pc:spChg chg="mod">
          <ac:chgData name="Tianjiao Yang" userId="a2035d16-8d96-469d-b7ca-fb3986d3a7af" providerId="ADAL" clId="{3575DA24-5E85-4E56-AEE2-D3588A1A3274}" dt="2024-11-01T18:02:09.611" v="17350" actId="20577"/>
          <ac:spMkLst>
            <pc:docMk/>
            <pc:sldMk cId="1700093714" sldId="269"/>
            <ac:spMk id="3" creationId="{7B2DC6B3-E839-C148-2FF8-7AFCBB1FBDD8}"/>
          </ac:spMkLst>
        </pc:spChg>
      </pc:sldChg>
      <pc:sldChg chg="modSp add mod ord">
        <pc:chgData name="Tianjiao Yang" userId="a2035d16-8d96-469d-b7ca-fb3986d3a7af" providerId="ADAL" clId="{3575DA24-5E85-4E56-AEE2-D3588A1A3274}" dt="2024-11-05T18:28:52.454" v="17970"/>
        <pc:sldMkLst>
          <pc:docMk/>
          <pc:sldMk cId="976696734" sldId="270"/>
        </pc:sldMkLst>
        <pc:spChg chg="mod">
          <ac:chgData name="Tianjiao Yang" userId="a2035d16-8d96-469d-b7ca-fb3986d3a7af" providerId="ADAL" clId="{3575DA24-5E85-4E56-AEE2-D3588A1A3274}" dt="2024-10-30T13:42:16.102" v="3527" actId="20577"/>
          <ac:spMkLst>
            <pc:docMk/>
            <pc:sldMk cId="976696734" sldId="270"/>
            <ac:spMk id="2" creationId="{089372FD-7151-B950-A29D-04C927802E0C}"/>
          </ac:spMkLst>
        </pc:spChg>
        <pc:spChg chg="mod">
          <ac:chgData name="Tianjiao Yang" userId="a2035d16-8d96-469d-b7ca-fb3986d3a7af" providerId="ADAL" clId="{3575DA24-5E85-4E56-AEE2-D3588A1A3274}" dt="2024-10-31T14:45:13.498" v="13559" actId="255"/>
          <ac:spMkLst>
            <pc:docMk/>
            <pc:sldMk cId="976696734" sldId="270"/>
            <ac:spMk id="3" creationId="{553CF61B-F8AF-2508-DBFF-16614159B615}"/>
          </ac:spMkLst>
        </pc:spChg>
      </pc:sldChg>
      <pc:sldChg chg="modSp add mod">
        <pc:chgData name="Tianjiao Yang" userId="a2035d16-8d96-469d-b7ca-fb3986d3a7af" providerId="ADAL" clId="{3575DA24-5E85-4E56-AEE2-D3588A1A3274}" dt="2024-10-31T14:45:18.976" v="13560" actId="255"/>
        <pc:sldMkLst>
          <pc:docMk/>
          <pc:sldMk cId="3194470561" sldId="271"/>
        </pc:sldMkLst>
        <pc:spChg chg="mod">
          <ac:chgData name="Tianjiao Yang" userId="a2035d16-8d96-469d-b7ca-fb3986d3a7af" providerId="ADAL" clId="{3575DA24-5E85-4E56-AEE2-D3588A1A3274}" dt="2024-10-30T14:50:21.855" v="4247" actId="20577"/>
          <ac:spMkLst>
            <pc:docMk/>
            <pc:sldMk cId="3194470561" sldId="271"/>
            <ac:spMk id="2" creationId="{FD5D90C1-A29C-BFDD-E234-C245EBD3C071}"/>
          </ac:spMkLst>
        </pc:spChg>
        <pc:spChg chg="mod">
          <ac:chgData name="Tianjiao Yang" userId="a2035d16-8d96-469d-b7ca-fb3986d3a7af" providerId="ADAL" clId="{3575DA24-5E85-4E56-AEE2-D3588A1A3274}" dt="2024-10-31T14:45:18.976" v="13560" actId="255"/>
          <ac:spMkLst>
            <pc:docMk/>
            <pc:sldMk cId="3194470561" sldId="271"/>
            <ac:spMk id="3" creationId="{0ECEC894-BB8E-42BC-8004-97544B837137}"/>
          </ac:spMkLst>
        </pc:spChg>
      </pc:sldChg>
      <pc:sldChg chg="modSp add mod modNotesTx">
        <pc:chgData name="Tianjiao Yang" userId="a2035d16-8d96-469d-b7ca-fb3986d3a7af" providerId="ADAL" clId="{3575DA24-5E85-4E56-AEE2-D3588A1A3274}" dt="2024-11-04T18:22:53.334" v="17506" actId="20577"/>
        <pc:sldMkLst>
          <pc:docMk/>
          <pc:sldMk cId="1069048756" sldId="272"/>
        </pc:sldMkLst>
        <pc:spChg chg="mod">
          <ac:chgData name="Tianjiao Yang" userId="a2035d16-8d96-469d-b7ca-fb3986d3a7af" providerId="ADAL" clId="{3575DA24-5E85-4E56-AEE2-D3588A1A3274}" dt="2024-11-04T18:22:53.334" v="17506" actId="20577"/>
          <ac:spMkLst>
            <pc:docMk/>
            <pc:sldMk cId="1069048756" sldId="272"/>
            <ac:spMk id="3" creationId="{DF5FFD47-5D86-B37B-82F6-8ABF330B8A83}"/>
          </ac:spMkLst>
        </pc:spChg>
      </pc:sldChg>
      <pc:sldChg chg="modSp add del mod">
        <pc:chgData name="Tianjiao Yang" userId="a2035d16-8d96-469d-b7ca-fb3986d3a7af" providerId="ADAL" clId="{3575DA24-5E85-4E56-AEE2-D3588A1A3274}" dt="2024-11-04T18:24:09.837" v="17514" actId="2696"/>
        <pc:sldMkLst>
          <pc:docMk/>
          <pc:sldMk cId="1051905838" sldId="273"/>
        </pc:sldMkLst>
      </pc:sldChg>
      <pc:sldChg chg="modSp add mod">
        <pc:chgData name="Tianjiao Yang" userId="a2035d16-8d96-469d-b7ca-fb3986d3a7af" providerId="ADAL" clId="{3575DA24-5E85-4E56-AEE2-D3588A1A3274}" dt="2024-11-05T19:01:47.096" v="17978" actId="20577"/>
        <pc:sldMkLst>
          <pc:docMk/>
          <pc:sldMk cId="858216141" sldId="274"/>
        </pc:sldMkLst>
        <pc:spChg chg="mod">
          <ac:chgData name="Tianjiao Yang" userId="a2035d16-8d96-469d-b7ca-fb3986d3a7af" providerId="ADAL" clId="{3575DA24-5E85-4E56-AEE2-D3588A1A3274}" dt="2024-11-05T19:01:47.096" v="17978" actId="20577"/>
          <ac:spMkLst>
            <pc:docMk/>
            <pc:sldMk cId="858216141" sldId="274"/>
            <ac:spMk id="2" creationId="{537ECE8A-E197-43AC-B070-C34E544000DB}"/>
          </ac:spMkLst>
        </pc:spChg>
        <pc:spChg chg="mod">
          <ac:chgData name="Tianjiao Yang" userId="a2035d16-8d96-469d-b7ca-fb3986d3a7af" providerId="ADAL" clId="{3575DA24-5E85-4E56-AEE2-D3588A1A3274}" dt="2024-11-04T18:44:10.319" v="17846" actId="313"/>
          <ac:spMkLst>
            <pc:docMk/>
            <pc:sldMk cId="858216141" sldId="274"/>
            <ac:spMk id="3" creationId="{5B1BA3B1-C33D-FB72-A6DC-24990544B6CA}"/>
          </ac:spMkLst>
        </pc:spChg>
      </pc:sldChg>
      <pc:sldChg chg="modSp add del mod">
        <pc:chgData name="Tianjiao Yang" userId="a2035d16-8d96-469d-b7ca-fb3986d3a7af" providerId="ADAL" clId="{3575DA24-5E85-4E56-AEE2-D3588A1A3274}" dt="2024-11-05T19:42:14.164" v="17982" actId="2696"/>
        <pc:sldMkLst>
          <pc:docMk/>
          <pc:sldMk cId="2656365479" sldId="275"/>
        </pc:sldMkLst>
      </pc:sldChg>
      <pc:sldChg chg="modSp add mod ord">
        <pc:chgData name="Tianjiao Yang" userId="a2035d16-8d96-469d-b7ca-fb3986d3a7af" providerId="ADAL" clId="{3575DA24-5E85-4E56-AEE2-D3588A1A3274}" dt="2024-11-01T18:41:35.069" v="17396"/>
        <pc:sldMkLst>
          <pc:docMk/>
          <pc:sldMk cId="195242523" sldId="276"/>
        </pc:sldMkLst>
        <pc:spChg chg="mod">
          <ac:chgData name="Tianjiao Yang" userId="a2035d16-8d96-469d-b7ca-fb3986d3a7af" providerId="ADAL" clId="{3575DA24-5E85-4E56-AEE2-D3588A1A3274}" dt="2024-11-01T12:33:16.534" v="15228" actId="20577"/>
          <ac:spMkLst>
            <pc:docMk/>
            <pc:sldMk cId="195242523" sldId="276"/>
            <ac:spMk id="2" creationId="{014240DB-B43B-13CE-5DA7-160AE36A5E47}"/>
          </ac:spMkLst>
        </pc:spChg>
        <pc:spChg chg="mod">
          <ac:chgData name="Tianjiao Yang" userId="a2035d16-8d96-469d-b7ca-fb3986d3a7af" providerId="ADAL" clId="{3575DA24-5E85-4E56-AEE2-D3588A1A3274}" dt="2024-11-01T12:34:35.256" v="15255" actId="20577"/>
          <ac:spMkLst>
            <pc:docMk/>
            <pc:sldMk cId="195242523" sldId="276"/>
            <ac:spMk id="3" creationId="{0EB5B607-2409-8E12-EB86-02E901A39DDC}"/>
          </ac:spMkLst>
        </pc:spChg>
      </pc:sldChg>
      <pc:sldChg chg="modSp add del mod">
        <pc:chgData name="Tianjiao Yang" userId="a2035d16-8d96-469d-b7ca-fb3986d3a7af" providerId="ADAL" clId="{3575DA24-5E85-4E56-AEE2-D3588A1A3274}" dt="2024-11-01T14:00:55.147" v="17326" actId="2696"/>
        <pc:sldMkLst>
          <pc:docMk/>
          <pc:sldMk cId="1760500807" sldId="277"/>
        </pc:sldMkLst>
      </pc:sldChg>
      <pc:sldChg chg="modSp add mod">
        <pc:chgData name="Tianjiao Yang" userId="a2035d16-8d96-469d-b7ca-fb3986d3a7af" providerId="ADAL" clId="{3575DA24-5E85-4E56-AEE2-D3588A1A3274}" dt="2024-11-05T19:01:40.864" v="17977" actId="20577"/>
        <pc:sldMkLst>
          <pc:docMk/>
          <pc:sldMk cId="233005174" sldId="278"/>
        </pc:sldMkLst>
        <pc:spChg chg="mod">
          <ac:chgData name="Tianjiao Yang" userId="a2035d16-8d96-469d-b7ca-fb3986d3a7af" providerId="ADAL" clId="{3575DA24-5E85-4E56-AEE2-D3588A1A3274}" dt="2024-11-05T19:01:40.864" v="17977" actId="20577"/>
          <ac:spMkLst>
            <pc:docMk/>
            <pc:sldMk cId="233005174" sldId="278"/>
            <ac:spMk id="2" creationId="{88B0E380-A6AA-2112-DCA0-E54646E7E28C}"/>
          </ac:spMkLst>
        </pc:spChg>
        <pc:spChg chg="mod">
          <ac:chgData name="Tianjiao Yang" userId="a2035d16-8d96-469d-b7ca-fb3986d3a7af" providerId="ADAL" clId="{3575DA24-5E85-4E56-AEE2-D3588A1A3274}" dt="2024-10-31T14:46:20.918" v="13563" actId="255"/>
          <ac:spMkLst>
            <pc:docMk/>
            <pc:sldMk cId="233005174" sldId="278"/>
            <ac:spMk id="3" creationId="{9BBAE7DD-7F7F-034F-5A95-65C5CAB54649}"/>
          </ac:spMkLst>
        </pc:spChg>
      </pc:sldChg>
      <pc:sldChg chg="modSp add mod">
        <pc:chgData name="Tianjiao Yang" userId="a2035d16-8d96-469d-b7ca-fb3986d3a7af" providerId="ADAL" clId="{3575DA24-5E85-4E56-AEE2-D3588A1A3274}" dt="2024-11-05T19:01:32.618" v="17975" actId="20577"/>
        <pc:sldMkLst>
          <pc:docMk/>
          <pc:sldMk cId="3212351926" sldId="279"/>
        </pc:sldMkLst>
        <pc:spChg chg="mod">
          <ac:chgData name="Tianjiao Yang" userId="a2035d16-8d96-469d-b7ca-fb3986d3a7af" providerId="ADAL" clId="{3575DA24-5E85-4E56-AEE2-D3588A1A3274}" dt="2024-11-05T19:01:32.618" v="17975" actId="20577"/>
          <ac:spMkLst>
            <pc:docMk/>
            <pc:sldMk cId="3212351926" sldId="279"/>
            <ac:spMk id="2" creationId="{BCEC246E-6284-F906-A383-3915B223EAFC}"/>
          </ac:spMkLst>
        </pc:spChg>
        <pc:spChg chg="mod">
          <ac:chgData name="Tianjiao Yang" userId="a2035d16-8d96-469d-b7ca-fb3986d3a7af" providerId="ADAL" clId="{3575DA24-5E85-4E56-AEE2-D3588A1A3274}" dt="2024-10-31T14:14:45.522" v="11488" actId="255"/>
          <ac:spMkLst>
            <pc:docMk/>
            <pc:sldMk cId="3212351926" sldId="279"/>
            <ac:spMk id="3" creationId="{1DABE201-F2B2-DF78-6F7D-BD60B77BD795}"/>
          </ac:spMkLst>
        </pc:spChg>
      </pc:sldChg>
      <pc:sldChg chg="modSp add mod">
        <pc:chgData name="Tianjiao Yang" userId="a2035d16-8d96-469d-b7ca-fb3986d3a7af" providerId="ADAL" clId="{3575DA24-5E85-4E56-AEE2-D3588A1A3274}" dt="2024-11-05T19:01:37.500" v="17976" actId="20577"/>
        <pc:sldMkLst>
          <pc:docMk/>
          <pc:sldMk cId="3685574591" sldId="280"/>
        </pc:sldMkLst>
        <pc:spChg chg="mod">
          <ac:chgData name="Tianjiao Yang" userId="a2035d16-8d96-469d-b7ca-fb3986d3a7af" providerId="ADAL" clId="{3575DA24-5E85-4E56-AEE2-D3588A1A3274}" dt="2024-11-05T19:01:37.500" v="17976" actId="20577"/>
          <ac:spMkLst>
            <pc:docMk/>
            <pc:sldMk cId="3685574591" sldId="280"/>
            <ac:spMk id="2" creationId="{8B1FCBDD-F730-2B7C-5CA6-ECD4ED482C11}"/>
          </ac:spMkLst>
        </pc:spChg>
        <pc:spChg chg="mod">
          <ac:chgData name="Tianjiao Yang" userId="a2035d16-8d96-469d-b7ca-fb3986d3a7af" providerId="ADAL" clId="{3575DA24-5E85-4E56-AEE2-D3588A1A3274}" dt="2024-10-31T14:55:35.576" v="13636" actId="20577"/>
          <ac:spMkLst>
            <pc:docMk/>
            <pc:sldMk cId="3685574591" sldId="280"/>
            <ac:spMk id="3" creationId="{540EF128-DD7C-8B27-53DA-83711F33567F}"/>
          </ac:spMkLst>
        </pc:spChg>
      </pc:sldChg>
      <pc:sldChg chg="modSp add mod">
        <pc:chgData name="Tianjiao Yang" userId="a2035d16-8d96-469d-b7ca-fb3986d3a7af" providerId="ADAL" clId="{3575DA24-5E85-4E56-AEE2-D3588A1A3274}" dt="2024-11-05T19:01:51.562" v="17979" actId="20577"/>
        <pc:sldMkLst>
          <pc:docMk/>
          <pc:sldMk cId="3512256043" sldId="281"/>
        </pc:sldMkLst>
        <pc:spChg chg="mod">
          <ac:chgData name="Tianjiao Yang" userId="a2035d16-8d96-469d-b7ca-fb3986d3a7af" providerId="ADAL" clId="{3575DA24-5E85-4E56-AEE2-D3588A1A3274}" dt="2024-11-05T19:01:51.562" v="17979" actId="20577"/>
          <ac:spMkLst>
            <pc:docMk/>
            <pc:sldMk cId="3512256043" sldId="281"/>
            <ac:spMk id="2" creationId="{11EBEE51-8A01-E8F6-7EB7-A66F899681D0}"/>
          </ac:spMkLst>
        </pc:spChg>
        <pc:spChg chg="mod">
          <ac:chgData name="Tianjiao Yang" userId="a2035d16-8d96-469d-b7ca-fb3986d3a7af" providerId="ADAL" clId="{3575DA24-5E85-4E56-AEE2-D3588A1A3274}" dt="2024-11-04T18:48:55.074" v="17855" actId="255"/>
          <ac:spMkLst>
            <pc:docMk/>
            <pc:sldMk cId="3512256043" sldId="281"/>
            <ac:spMk id="3" creationId="{737B84F3-D8A8-60F7-4610-9CA32F2A12CA}"/>
          </ac:spMkLst>
        </pc:spChg>
      </pc:sldChg>
      <pc:sldChg chg="modSp add del mod">
        <pc:chgData name="Tianjiao Yang" userId="a2035d16-8d96-469d-b7ca-fb3986d3a7af" providerId="ADAL" clId="{3575DA24-5E85-4E56-AEE2-D3588A1A3274}" dt="2024-11-04T14:47:01.945" v="17401" actId="2696"/>
        <pc:sldMkLst>
          <pc:docMk/>
          <pc:sldMk cId="861384457" sldId="282"/>
        </pc:sldMkLst>
      </pc:sldChg>
      <pc:sldChg chg="modSp add del mod">
        <pc:chgData name="Tianjiao Yang" userId="a2035d16-8d96-469d-b7ca-fb3986d3a7af" providerId="ADAL" clId="{3575DA24-5E85-4E56-AEE2-D3588A1A3274}" dt="2024-11-01T13:02:52.552" v="16208" actId="2696"/>
        <pc:sldMkLst>
          <pc:docMk/>
          <pc:sldMk cId="2943336992" sldId="283"/>
        </pc:sldMkLst>
      </pc:sldChg>
      <pc:sldChg chg="modSp add mod modNotesTx">
        <pc:chgData name="Tianjiao Yang" userId="a2035d16-8d96-469d-b7ca-fb3986d3a7af" providerId="ADAL" clId="{3575DA24-5E85-4E56-AEE2-D3588A1A3274}" dt="2024-11-05T19:01:59.449" v="17981" actId="20577"/>
        <pc:sldMkLst>
          <pc:docMk/>
          <pc:sldMk cId="1401349137" sldId="284"/>
        </pc:sldMkLst>
        <pc:spChg chg="mod">
          <ac:chgData name="Tianjiao Yang" userId="a2035d16-8d96-469d-b7ca-fb3986d3a7af" providerId="ADAL" clId="{3575DA24-5E85-4E56-AEE2-D3588A1A3274}" dt="2024-11-05T19:01:59.449" v="17981" actId="20577"/>
          <ac:spMkLst>
            <pc:docMk/>
            <pc:sldMk cId="1401349137" sldId="284"/>
            <ac:spMk id="2" creationId="{01669B65-E7D9-6495-7DAA-CF17DB558D72}"/>
          </ac:spMkLst>
        </pc:spChg>
        <pc:spChg chg="mod">
          <ac:chgData name="Tianjiao Yang" userId="a2035d16-8d96-469d-b7ca-fb3986d3a7af" providerId="ADAL" clId="{3575DA24-5E85-4E56-AEE2-D3588A1A3274}" dt="2024-11-04T19:31:11.841" v="17857" actId="5793"/>
          <ac:spMkLst>
            <pc:docMk/>
            <pc:sldMk cId="1401349137" sldId="284"/>
            <ac:spMk id="3" creationId="{491C6CED-F503-7259-614A-1CC713E3B746}"/>
          </ac:spMkLst>
        </pc:spChg>
      </pc:sldChg>
      <pc:sldChg chg="modSp add del mod">
        <pc:chgData name="Tianjiao Yang" userId="a2035d16-8d96-469d-b7ca-fb3986d3a7af" providerId="ADAL" clId="{3575DA24-5E85-4E56-AEE2-D3588A1A3274}" dt="2024-11-01T13:02:39.653" v="16206" actId="2696"/>
        <pc:sldMkLst>
          <pc:docMk/>
          <pc:sldMk cId="3701295443" sldId="284"/>
        </pc:sldMkLst>
      </pc:sldChg>
      <pc:sldChg chg="modSp add mod">
        <pc:chgData name="Tianjiao Yang" userId="a2035d16-8d96-469d-b7ca-fb3986d3a7af" providerId="ADAL" clId="{3575DA24-5E85-4E56-AEE2-D3588A1A3274}" dt="2024-11-01T18:04:38.232" v="17394" actId="255"/>
        <pc:sldMkLst>
          <pc:docMk/>
          <pc:sldMk cId="2906189065" sldId="285"/>
        </pc:sldMkLst>
        <pc:spChg chg="mod">
          <ac:chgData name="Tianjiao Yang" userId="a2035d16-8d96-469d-b7ca-fb3986d3a7af" providerId="ADAL" clId="{3575DA24-5E85-4E56-AEE2-D3588A1A3274}" dt="2024-11-01T18:04:38.232" v="17394" actId="255"/>
          <ac:spMkLst>
            <pc:docMk/>
            <pc:sldMk cId="2906189065" sldId="285"/>
            <ac:spMk id="3" creationId="{D7B96E37-CD95-6BB0-1BC3-97A928E3CB80}"/>
          </ac:spMkLst>
        </pc:spChg>
        <pc:spChg chg="mod">
          <ac:chgData name="Tianjiao Yang" userId="a2035d16-8d96-469d-b7ca-fb3986d3a7af" providerId="ADAL" clId="{3575DA24-5E85-4E56-AEE2-D3588A1A3274}" dt="2024-11-01T18:04:06.453" v="17388" actId="1076"/>
          <ac:spMkLst>
            <pc:docMk/>
            <pc:sldMk cId="2906189065" sldId="285"/>
            <ac:spMk id="4" creationId="{500AC293-1B52-01CB-DF15-04D61C735987}"/>
          </ac:spMkLst>
        </pc:spChg>
        <pc:spChg chg="mod">
          <ac:chgData name="Tianjiao Yang" userId="a2035d16-8d96-469d-b7ca-fb3986d3a7af" providerId="ADAL" clId="{3575DA24-5E85-4E56-AEE2-D3588A1A3274}" dt="2024-11-01T18:04:06.453" v="17388" actId="1076"/>
          <ac:spMkLst>
            <pc:docMk/>
            <pc:sldMk cId="2906189065" sldId="285"/>
            <ac:spMk id="5" creationId="{0005912E-162C-3EEF-8254-77D7ECC72FDA}"/>
          </ac:spMkLst>
        </pc:spChg>
        <pc:spChg chg="mod">
          <ac:chgData name="Tianjiao Yang" userId="a2035d16-8d96-469d-b7ca-fb3986d3a7af" providerId="ADAL" clId="{3575DA24-5E85-4E56-AEE2-D3588A1A3274}" dt="2024-11-01T18:04:06.453" v="17388" actId="1076"/>
          <ac:spMkLst>
            <pc:docMk/>
            <pc:sldMk cId="2906189065" sldId="285"/>
            <ac:spMk id="6" creationId="{58CB9395-9889-6CCA-420D-73FD452F3CCD}"/>
          </ac:spMkLst>
        </pc:spChg>
        <pc:spChg chg="mod">
          <ac:chgData name="Tianjiao Yang" userId="a2035d16-8d96-469d-b7ca-fb3986d3a7af" providerId="ADAL" clId="{3575DA24-5E85-4E56-AEE2-D3588A1A3274}" dt="2024-11-01T18:04:06.453" v="17388" actId="1076"/>
          <ac:spMkLst>
            <pc:docMk/>
            <pc:sldMk cId="2906189065" sldId="285"/>
            <ac:spMk id="7" creationId="{DE4B7138-CBCF-5385-F996-A8E8C98D5F70}"/>
          </ac:spMkLst>
        </pc:spChg>
        <pc:spChg chg="mod">
          <ac:chgData name="Tianjiao Yang" userId="a2035d16-8d96-469d-b7ca-fb3986d3a7af" providerId="ADAL" clId="{3575DA24-5E85-4E56-AEE2-D3588A1A3274}" dt="2024-11-01T18:04:06.453" v="17388" actId="1076"/>
          <ac:spMkLst>
            <pc:docMk/>
            <pc:sldMk cId="2906189065" sldId="285"/>
            <ac:spMk id="8" creationId="{C64819D3-8190-9F45-5A4F-278195A19135}"/>
          </ac:spMkLst>
        </pc:spChg>
        <pc:spChg chg="mod">
          <ac:chgData name="Tianjiao Yang" userId="a2035d16-8d96-469d-b7ca-fb3986d3a7af" providerId="ADAL" clId="{3575DA24-5E85-4E56-AEE2-D3588A1A3274}" dt="2024-11-01T18:04:06.453" v="17388" actId="1076"/>
          <ac:spMkLst>
            <pc:docMk/>
            <pc:sldMk cId="2906189065" sldId="285"/>
            <ac:spMk id="9" creationId="{A62A47B7-5F93-F76B-0F1B-8D1D9412E4F6}"/>
          </ac:spMkLst>
        </pc:spChg>
        <pc:spChg chg="mod">
          <ac:chgData name="Tianjiao Yang" userId="a2035d16-8d96-469d-b7ca-fb3986d3a7af" providerId="ADAL" clId="{3575DA24-5E85-4E56-AEE2-D3588A1A3274}" dt="2024-11-01T18:04:06.453" v="17388" actId="1076"/>
          <ac:spMkLst>
            <pc:docMk/>
            <pc:sldMk cId="2906189065" sldId="285"/>
            <ac:spMk id="10" creationId="{A5AB5FD7-4A69-F922-05EA-31C32E61472C}"/>
          </ac:spMkLst>
        </pc:spChg>
        <pc:spChg chg="mod">
          <ac:chgData name="Tianjiao Yang" userId="a2035d16-8d96-469d-b7ca-fb3986d3a7af" providerId="ADAL" clId="{3575DA24-5E85-4E56-AEE2-D3588A1A3274}" dt="2024-11-01T18:04:06.453" v="17388" actId="1076"/>
          <ac:spMkLst>
            <pc:docMk/>
            <pc:sldMk cId="2906189065" sldId="285"/>
            <ac:spMk id="11" creationId="{544BB577-5604-9FB8-099D-46FEE7E83ABE}"/>
          </ac:spMkLst>
        </pc:spChg>
        <pc:spChg chg="mod">
          <ac:chgData name="Tianjiao Yang" userId="a2035d16-8d96-469d-b7ca-fb3986d3a7af" providerId="ADAL" clId="{3575DA24-5E85-4E56-AEE2-D3588A1A3274}" dt="2024-11-01T18:04:06.453" v="17388" actId="1076"/>
          <ac:spMkLst>
            <pc:docMk/>
            <pc:sldMk cId="2906189065" sldId="285"/>
            <ac:spMk id="12" creationId="{C388ACEB-62C2-5DDE-CB19-CDFDED5DDF7B}"/>
          </ac:spMkLst>
        </pc:spChg>
        <pc:spChg chg="mod">
          <ac:chgData name="Tianjiao Yang" userId="a2035d16-8d96-469d-b7ca-fb3986d3a7af" providerId="ADAL" clId="{3575DA24-5E85-4E56-AEE2-D3588A1A3274}" dt="2024-11-01T18:04:06.453" v="17388" actId="1076"/>
          <ac:spMkLst>
            <pc:docMk/>
            <pc:sldMk cId="2906189065" sldId="285"/>
            <ac:spMk id="13" creationId="{562F3114-A845-AD5D-FFFC-1B2AD59BB572}"/>
          </ac:spMkLst>
        </pc:spChg>
        <pc:spChg chg="mod">
          <ac:chgData name="Tianjiao Yang" userId="a2035d16-8d96-469d-b7ca-fb3986d3a7af" providerId="ADAL" clId="{3575DA24-5E85-4E56-AEE2-D3588A1A3274}" dt="2024-11-01T18:04:06.453" v="17388" actId="1076"/>
          <ac:spMkLst>
            <pc:docMk/>
            <pc:sldMk cId="2906189065" sldId="285"/>
            <ac:spMk id="14" creationId="{B7E2BFF1-43E5-B3BA-F29F-760C1FDFE5CE}"/>
          </ac:spMkLst>
        </pc:spChg>
        <pc:spChg chg="mod">
          <ac:chgData name="Tianjiao Yang" userId="a2035d16-8d96-469d-b7ca-fb3986d3a7af" providerId="ADAL" clId="{3575DA24-5E85-4E56-AEE2-D3588A1A3274}" dt="2024-11-01T18:04:06.453" v="17388" actId="1076"/>
          <ac:spMkLst>
            <pc:docMk/>
            <pc:sldMk cId="2906189065" sldId="285"/>
            <ac:spMk id="17" creationId="{B300A494-78D7-8C2A-6C86-2F28A545D92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87FB2B2-B539-49A2-8A7E-A11C1701D3C8}" type="datetimeFigureOut">
              <a:rPr lang="en-CA" smtClean="0"/>
              <a:t>2024-11-20</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6F8DAE-1A36-4AE5-A7A7-B3C3C7D31100}" type="slidenum">
              <a:rPr lang="en-CA" smtClean="0"/>
              <a:t>‹#›</a:t>
            </a:fld>
            <a:endParaRPr lang="en-CA"/>
          </a:p>
        </p:txBody>
      </p:sp>
    </p:spTree>
    <p:extLst>
      <p:ext uri="{BB962C8B-B14F-4D97-AF65-F5344CB8AC3E}">
        <p14:creationId xmlns:p14="http://schemas.microsoft.com/office/powerpoint/2010/main" val="758513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86F8DAE-1A36-4AE5-A7A7-B3C3C7D31100}" type="slidenum">
              <a:rPr lang="en-CA" smtClean="0"/>
              <a:t>3</a:t>
            </a:fld>
            <a:endParaRPr lang="en-CA"/>
          </a:p>
        </p:txBody>
      </p:sp>
    </p:spTree>
    <p:extLst>
      <p:ext uri="{BB962C8B-B14F-4D97-AF65-F5344CB8AC3E}">
        <p14:creationId xmlns:p14="http://schemas.microsoft.com/office/powerpoint/2010/main" val="24239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483A8-F3C4-1A2E-77E4-5B25AE01A0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CA91C-932E-CAF6-94CB-AD4670B0F0D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448C6-FDA9-6888-13EA-FAF44DDA7836}"/>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F0A7FC1A-5BF8-427E-6281-2D362F42204D}"/>
              </a:ext>
            </a:extLst>
          </p:cNvPr>
          <p:cNvSpPr>
            <a:spLocks noGrp="1"/>
          </p:cNvSpPr>
          <p:nvPr>
            <p:ph type="sldNum" sz="quarter" idx="5"/>
          </p:nvPr>
        </p:nvSpPr>
        <p:spPr/>
        <p:txBody>
          <a:bodyPr/>
          <a:lstStyle/>
          <a:p>
            <a:fld id="{986F8DAE-1A36-4AE5-A7A7-B3C3C7D31100}" type="slidenum">
              <a:rPr lang="en-CA" smtClean="0"/>
              <a:t>6</a:t>
            </a:fld>
            <a:endParaRPr lang="en-CA"/>
          </a:p>
        </p:txBody>
      </p:sp>
    </p:spTree>
    <p:extLst>
      <p:ext uri="{BB962C8B-B14F-4D97-AF65-F5344CB8AC3E}">
        <p14:creationId xmlns:p14="http://schemas.microsoft.com/office/powerpoint/2010/main" val="4071983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702 – defense is exclusive to federal government </a:t>
            </a:r>
          </a:p>
        </p:txBody>
      </p:sp>
      <p:sp>
        <p:nvSpPr>
          <p:cNvPr id="4" name="Slide Number Placeholder 3"/>
          <p:cNvSpPr>
            <a:spLocks noGrp="1"/>
          </p:cNvSpPr>
          <p:nvPr>
            <p:ph type="sldNum" sz="quarter" idx="5"/>
          </p:nvPr>
        </p:nvSpPr>
        <p:spPr/>
        <p:txBody>
          <a:bodyPr/>
          <a:lstStyle/>
          <a:p>
            <a:fld id="{986F8DAE-1A36-4AE5-A7A7-B3C3C7D31100}" type="slidenum">
              <a:rPr lang="en-CA" smtClean="0"/>
              <a:t>7</a:t>
            </a:fld>
            <a:endParaRPr lang="en-CA"/>
          </a:p>
        </p:txBody>
      </p:sp>
    </p:spTree>
    <p:extLst>
      <p:ext uri="{BB962C8B-B14F-4D97-AF65-F5344CB8AC3E}">
        <p14:creationId xmlns:p14="http://schemas.microsoft.com/office/powerpoint/2010/main" val="11004432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86F8DAE-1A36-4AE5-A7A7-B3C3C7D31100}" type="slidenum">
              <a:rPr lang="en-CA" smtClean="0"/>
              <a:t>9</a:t>
            </a:fld>
            <a:endParaRPr lang="en-CA"/>
          </a:p>
        </p:txBody>
      </p:sp>
    </p:spTree>
    <p:extLst>
      <p:ext uri="{BB962C8B-B14F-4D97-AF65-F5344CB8AC3E}">
        <p14:creationId xmlns:p14="http://schemas.microsoft.com/office/powerpoint/2010/main" val="37138180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dirty="0"/>
              <a:t>Applied research is original investigation undertaken in order to acquire new knowledge. Experimental development is systematic work, drawing on existing knowledge gained from research and practical experiences that is directed to producing new materials, products, and devices; to installing new processes, systems, and services; or to improving substantially those already produced or installed.</a:t>
            </a:r>
          </a:p>
          <a:p>
            <a:endParaRPr lang="en-CA" dirty="0"/>
          </a:p>
          <a:p>
            <a:r>
              <a:rPr lang="en-CA" dirty="0"/>
              <a:t>Basic research is experimental or theoretical  work undertaken primarily to acquire new knowledge of the underlying foundations of phenomena and observable facts, without any particular application or use in view.</a:t>
            </a:r>
          </a:p>
          <a:p>
            <a:endParaRPr lang="en-CA" dirty="0"/>
          </a:p>
        </p:txBody>
      </p:sp>
      <p:sp>
        <p:nvSpPr>
          <p:cNvPr id="4" name="Slide Number Placeholder 3"/>
          <p:cNvSpPr>
            <a:spLocks noGrp="1"/>
          </p:cNvSpPr>
          <p:nvPr>
            <p:ph type="sldNum" sz="quarter" idx="5"/>
          </p:nvPr>
        </p:nvSpPr>
        <p:spPr/>
        <p:txBody>
          <a:bodyPr/>
          <a:lstStyle/>
          <a:p>
            <a:fld id="{986F8DAE-1A36-4AE5-A7A7-B3C3C7D31100}" type="slidenum">
              <a:rPr lang="en-CA" smtClean="0"/>
              <a:t>11</a:t>
            </a:fld>
            <a:endParaRPr lang="en-CA"/>
          </a:p>
        </p:txBody>
      </p:sp>
    </p:spTree>
    <p:extLst>
      <p:ext uri="{BB962C8B-B14F-4D97-AF65-F5344CB8AC3E}">
        <p14:creationId xmlns:p14="http://schemas.microsoft.com/office/powerpoint/2010/main" val="29478945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986F8DAE-1A36-4AE5-A7A7-B3C3C7D31100}" type="slidenum">
              <a:rPr lang="en-CA" smtClean="0"/>
              <a:t>12</a:t>
            </a:fld>
            <a:endParaRPr lang="en-CA"/>
          </a:p>
        </p:txBody>
      </p:sp>
    </p:spTree>
    <p:extLst>
      <p:ext uri="{BB962C8B-B14F-4D97-AF65-F5344CB8AC3E}">
        <p14:creationId xmlns:p14="http://schemas.microsoft.com/office/powerpoint/2010/main" val="69718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1304B8-D1AF-DFBB-433A-EF0B54A558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4985B8-CF6F-4ACA-59D0-343968E7954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D063BA-2020-7617-A1B4-38F3635B3679}"/>
              </a:ext>
            </a:extLst>
          </p:cNvPr>
          <p:cNvSpPr>
            <a:spLocks noGrp="1"/>
          </p:cNvSpPr>
          <p:nvPr>
            <p:ph type="body" idx="1"/>
          </p:nvPr>
        </p:nvSpPr>
        <p:spPr/>
        <p:txBody>
          <a:bodyPr/>
          <a:lstStyle/>
          <a:p>
            <a:endParaRPr lang="en-CA" dirty="0"/>
          </a:p>
        </p:txBody>
      </p:sp>
      <p:sp>
        <p:nvSpPr>
          <p:cNvPr id="4" name="Slide Number Placeholder 3">
            <a:extLst>
              <a:ext uri="{FF2B5EF4-FFF2-40B4-BE49-F238E27FC236}">
                <a16:creationId xmlns:a16="http://schemas.microsoft.com/office/drawing/2014/main" id="{CEBD4D0C-A570-0100-5AC7-26425AD65130}"/>
              </a:ext>
            </a:extLst>
          </p:cNvPr>
          <p:cNvSpPr>
            <a:spLocks noGrp="1"/>
          </p:cNvSpPr>
          <p:nvPr>
            <p:ph type="sldNum" sz="quarter" idx="5"/>
          </p:nvPr>
        </p:nvSpPr>
        <p:spPr/>
        <p:txBody>
          <a:bodyPr/>
          <a:lstStyle/>
          <a:p>
            <a:fld id="{986F8DAE-1A36-4AE5-A7A7-B3C3C7D31100}" type="slidenum">
              <a:rPr lang="en-CA" smtClean="0"/>
              <a:t>13</a:t>
            </a:fld>
            <a:endParaRPr lang="en-CA"/>
          </a:p>
        </p:txBody>
      </p:sp>
    </p:spTree>
    <p:extLst>
      <p:ext uri="{BB962C8B-B14F-4D97-AF65-F5344CB8AC3E}">
        <p14:creationId xmlns:p14="http://schemas.microsoft.com/office/powerpoint/2010/main" val="41203986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CA" dirty="0">
                <a:latin typeface="Times New Roman" panose="02020603050405020304" pitchFamily="18" charset="0"/>
                <a:cs typeface="Times New Roman" panose="02020603050405020304" pitchFamily="18" charset="0"/>
              </a:rPr>
              <a:t>The breakdown of education is based upon the level categories of 1997 International Standard Classification of Education (ISCED-97) of the United Nations Educational, Scientific and Cultural Organization (UNESCO). </a:t>
            </a:r>
            <a:r>
              <a:rPr lang="en-CA" b="0" i="0" dirty="0">
                <a:solidFill>
                  <a:srgbClr val="333333"/>
                </a:solidFill>
                <a:effectLst/>
                <a:latin typeface="Noto Sans" panose="020B0502040504020204" pitchFamily="34" charset="0"/>
              </a:rPr>
              <a:t>https://www150.statcan.gc.ca/n1/pub/81-604-x/2012001/notes-eng.htm#archived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CA" dirty="0">
              <a:latin typeface="Times New Roman" panose="02020603050405020304" pitchFamily="18" charset="0"/>
              <a:cs typeface="Times New Roman" panose="02020603050405020304" pitchFamily="18" charset="0"/>
            </a:endParaRPr>
          </a:p>
          <a:p>
            <a:endParaRPr lang="en-CA" dirty="0"/>
          </a:p>
        </p:txBody>
      </p:sp>
      <p:sp>
        <p:nvSpPr>
          <p:cNvPr id="4" name="Slide Number Placeholder 3"/>
          <p:cNvSpPr>
            <a:spLocks noGrp="1"/>
          </p:cNvSpPr>
          <p:nvPr>
            <p:ph type="sldNum" sz="quarter" idx="5"/>
          </p:nvPr>
        </p:nvSpPr>
        <p:spPr/>
        <p:txBody>
          <a:bodyPr/>
          <a:lstStyle/>
          <a:p>
            <a:fld id="{986F8DAE-1A36-4AE5-A7A7-B3C3C7D31100}" type="slidenum">
              <a:rPr lang="en-CA" smtClean="0"/>
              <a:t>18</a:t>
            </a:fld>
            <a:endParaRPr lang="en-CA"/>
          </a:p>
        </p:txBody>
      </p:sp>
    </p:spTree>
    <p:extLst>
      <p:ext uri="{BB962C8B-B14F-4D97-AF65-F5344CB8AC3E}">
        <p14:creationId xmlns:p14="http://schemas.microsoft.com/office/powerpoint/2010/main" val="2476063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b="0" i="0" dirty="0">
                <a:solidFill>
                  <a:srgbClr val="333333"/>
                </a:solidFill>
                <a:effectLst/>
                <a:latin typeface="Times New Roman" panose="02020603050405020304" pitchFamily="18" charset="0"/>
                <a:cs typeface="Times New Roman" panose="02020603050405020304" pitchFamily="18" charset="0"/>
              </a:rPr>
              <a:t>An </a:t>
            </a:r>
            <a:r>
              <a:rPr lang="en-CA" b="1" i="0" dirty="0">
                <a:solidFill>
                  <a:srgbClr val="333333"/>
                </a:solidFill>
                <a:effectLst/>
                <a:latin typeface="Times New Roman" panose="02020603050405020304" pitchFamily="18" charset="0"/>
                <a:cs typeface="Times New Roman" panose="02020603050405020304" pitchFamily="18" charset="0"/>
              </a:rPr>
              <a:t>economic family</a:t>
            </a:r>
            <a:r>
              <a:rPr lang="en-CA" b="0" i="0" dirty="0">
                <a:solidFill>
                  <a:srgbClr val="333333"/>
                </a:solidFill>
                <a:effectLst/>
                <a:latin typeface="Times New Roman" panose="02020603050405020304" pitchFamily="18" charset="0"/>
                <a:cs typeface="Times New Roman" panose="02020603050405020304" pitchFamily="18" charset="0"/>
              </a:rPr>
              <a:t> refers to a group of two or more persons who live in the same dwelling and are related to each other by blood, marriage, common-law union, adoption or a foster relationship</a:t>
            </a:r>
          </a:p>
          <a:p>
            <a:endParaRPr lang="en-CA" b="0" i="0" dirty="0">
              <a:solidFill>
                <a:srgbClr val="333333"/>
              </a:solidFill>
              <a:effectLst/>
              <a:latin typeface="Times New Roman" panose="02020603050405020304" pitchFamily="18" charset="0"/>
              <a:cs typeface="Times New Roman" panose="02020603050405020304" pitchFamily="18" charset="0"/>
            </a:endParaRPr>
          </a:p>
          <a:p>
            <a:r>
              <a:rPr lang="en-CA" b="1" i="0" dirty="0">
                <a:solidFill>
                  <a:srgbClr val="333333"/>
                </a:solidFill>
                <a:effectLst/>
                <a:latin typeface="Times New Roman" panose="02020603050405020304" pitchFamily="18" charset="0"/>
                <a:cs typeface="Times New Roman" panose="02020603050405020304" pitchFamily="18" charset="0"/>
              </a:rPr>
              <a:t>After-tax income</a:t>
            </a:r>
            <a:r>
              <a:rPr lang="en-CA" b="0" i="0" dirty="0">
                <a:solidFill>
                  <a:srgbClr val="333333"/>
                </a:solidFill>
                <a:effectLst/>
                <a:latin typeface="Times New Roman" panose="02020603050405020304" pitchFamily="18" charset="0"/>
                <a:cs typeface="Times New Roman" panose="02020603050405020304" pitchFamily="18" charset="0"/>
              </a:rPr>
              <a:t> is the total of market income and government transfers, less income tax.</a:t>
            </a:r>
          </a:p>
          <a:p>
            <a:endParaRPr lang="en-CA" b="0" i="0" dirty="0">
              <a:solidFill>
                <a:srgbClr val="333333"/>
              </a:solidFill>
              <a:effectLst/>
              <a:latin typeface="Times New Roman" panose="02020603050405020304" pitchFamily="18" charset="0"/>
              <a:cs typeface="Times New Roman" panose="02020603050405020304" pitchFamily="18" charset="0"/>
            </a:endParaRPr>
          </a:p>
          <a:p>
            <a:r>
              <a:rPr lang="en-CA" b="1" i="0" dirty="0">
                <a:solidFill>
                  <a:srgbClr val="333333"/>
                </a:solidFill>
                <a:effectLst/>
                <a:latin typeface="Times New Roman" panose="02020603050405020304" pitchFamily="18" charset="0"/>
                <a:cs typeface="Times New Roman" panose="02020603050405020304" pitchFamily="18" charset="0"/>
              </a:rPr>
              <a:t>Implicit price indexes </a:t>
            </a:r>
            <a:r>
              <a:rPr lang="en-CA" b="0" i="0" dirty="0">
                <a:solidFill>
                  <a:srgbClr val="333333"/>
                </a:solidFill>
                <a:effectLst/>
                <a:latin typeface="Times New Roman" panose="02020603050405020304" pitchFamily="18" charset="0"/>
                <a:cs typeface="Times New Roman" panose="02020603050405020304" pitchFamily="18" charset="0"/>
              </a:rPr>
              <a:t>are price indexes that are a by-product of the deflation procedure and are obtained by dividing the value series (measured at current prices) by the volume series (measured at constant prices).</a:t>
            </a:r>
            <a:endParaRPr lang="en-CA"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986F8DAE-1A36-4AE5-A7A7-B3C3C7D31100}" type="slidenum">
              <a:rPr lang="en-CA" smtClean="0"/>
              <a:t>19</a:t>
            </a:fld>
            <a:endParaRPr lang="en-CA"/>
          </a:p>
        </p:txBody>
      </p:sp>
    </p:spTree>
    <p:extLst>
      <p:ext uri="{BB962C8B-B14F-4D97-AF65-F5344CB8AC3E}">
        <p14:creationId xmlns:p14="http://schemas.microsoft.com/office/powerpoint/2010/main" val="6969498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5A199-599C-3350-6E31-39C71FD721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CA"/>
          </a:p>
        </p:txBody>
      </p:sp>
      <p:sp>
        <p:nvSpPr>
          <p:cNvPr id="3" name="Subtitle 2">
            <a:extLst>
              <a:ext uri="{FF2B5EF4-FFF2-40B4-BE49-F238E27FC236}">
                <a16:creationId xmlns:a16="http://schemas.microsoft.com/office/drawing/2014/main" id="{FC76151A-59D6-A4E8-1FC0-A8CC780FF88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CA"/>
          </a:p>
        </p:txBody>
      </p:sp>
      <p:sp>
        <p:nvSpPr>
          <p:cNvPr id="4" name="Date Placeholder 3">
            <a:extLst>
              <a:ext uri="{FF2B5EF4-FFF2-40B4-BE49-F238E27FC236}">
                <a16:creationId xmlns:a16="http://schemas.microsoft.com/office/drawing/2014/main" id="{5BBA10AF-BF43-4B37-3DB4-93F8CCAEEA82}"/>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5" name="Footer Placeholder 4">
            <a:extLst>
              <a:ext uri="{FF2B5EF4-FFF2-40B4-BE49-F238E27FC236}">
                <a16:creationId xmlns:a16="http://schemas.microsoft.com/office/drawing/2014/main" id="{07B3F13C-E6A9-EB59-C153-04F566D47615}"/>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8C507D2-22AD-DB4B-FB0B-43FF43558890}"/>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31918596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DCD87F-0C69-9EE0-463E-E603094CAE61}"/>
              </a:ext>
            </a:extLst>
          </p:cNvPr>
          <p:cNvSpPr>
            <a:spLocks noGrp="1"/>
          </p:cNvSpPr>
          <p:nvPr>
            <p:ph type="title"/>
          </p:nvPr>
        </p:nvSpPr>
        <p:spPr/>
        <p:txBody>
          <a:bodyPr/>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10B0FBF6-5884-057C-AABB-7F6CA204EBC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F18873BF-D75A-E0B6-1470-1DE0B71BDFB8}"/>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5" name="Footer Placeholder 4">
            <a:extLst>
              <a:ext uri="{FF2B5EF4-FFF2-40B4-BE49-F238E27FC236}">
                <a16:creationId xmlns:a16="http://schemas.microsoft.com/office/drawing/2014/main" id="{5BD03487-58DD-5E4F-EBC5-0C67C9D39828}"/>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15E5B9D4-F446-0529-A61E-CF5E1688B780}"/>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13310806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06826BB-A4F7-A4B8-D017-9131789AD62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CA"/>
          </a:p>
        </p:txBody>
      </p:sp>
      <p:sp>
        <p:nvSpPr>
          <p:cNvPr id="3" name="Vertical Text Placeholder 2">
            <a:extLst>
              <a:ext uri="{FF2B5EF4-FFF2-40B4-BE49-F238E27FC236}">
                <a16:creationId xmlns:a16="http://schemas.microsoft.com/office/drawing/2014/main" id="{39C8232B-FC5B-EF65-F027-7408DE818B2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3FC8A293-9848-DB78-48B5-86694B4034E7}"/>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5" name="Footer Placeholder 4">
            <a:extLst>
              <a:ext uri="{FF2B5EF4-FFF2-40B4-BE49-F238E27FC236}">
                <a16:creationId xmlns:a16="http://schemas.microsoft.com/office/drawing/2014/main" id="{3CEB2EE8-D8B5-27E6-E0D2-502C338C2B3C}"/>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D634B31D-5D25-36F2-F309-A87CF723FC47}"/>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295408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67A2E-CD04-B18D-E2D4-A6310B03AF6D}"/>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68A2CAF2-58B9-476B-A46B-5731D2EF08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90E2E54-979B-0F82-2993-BFD7C6608F28}"/>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5" name="Footer Placeholder 4">
            <a:extLst>
              <a:ext uri="{FF2B5EF4-FFF2-40B4-BE49-F238E27FC236}">
                <a16:creationId xmlns:a16="http://schemas.microsoft.com/office/drawing/2014/main" id="{F1ECFA0D-FA00-71B2-7886-69DF2646C6A4}"/>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6E53456-748D-00B2-754D-B1BEA79A8D94}"/>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458480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6AD51-6434-8BDF-309A-29FBE7C241F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CA"/>
          </a:p>
        </p:txBody>
      </p:sp>
      <p:sp>
        <p:nvSpPr>
          <p:cNvPr id="3" name="Text Placeholder 2">
            <a:extLst>
              <a:ext uri="{FF2B5EF4-FFF2-40B4-BE49-F238E27FC236}">
                <a16:creationId xmlns:a16="http://schemas.microsoft.com/office/drawing/2014/main" id="{EC13B4F4-C595-EFB3-F5EA-FA34757FB9F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5183433-D2A1-7CB6-DB5F-96EDEA6F1BA9}"/>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5" name="Footer Placeholder 4">
            <a:extLst>
              <a:ext uri="{FF2B5EF4-FFF2-40B4-BE49-F238E27FC236}">
                <a16:creationId xmlns:a16="http://schemas.microsoft.com/office/drawing/2014/main" id="{48ECB3D0-210C-6100-9EB1-25BC30667A5F}"/>
              </a:ext>
            </a:extLst>
          </p:cNvPr>
          <p:cNvSpPr>
            <a:spLocks noGrp="1"/>
          </p:cNvSpPr>
          <p:nvPr>
            <p:ph type="ftr" sz="quarter" idx="11"/>
          </p:nvPr>
        </p:nvSpPr>
        <p:spPr/>
        <p:txBody>
          <a:bodyPr/>
          <a:lstStyle/>
          <a:p>
            <a:endParaRPr lang="en-CA"/>
          </a:p>
        </p:txBody>
      </p:sp>
      <p:sp>
        <p:nvSpPr>
          <p:cNvPr id="6" name="Slide Number Placeholder 5">
            <a:extLst>
              <a:ext uri="{FF2B5EF4-FFF2-40B4-BE49-F238E27FC236}">
                <a16:creationId xmlns:a16="http://schemas.microsoft.com/office/drawing/2014/main" id="{4922558F-0588-76DC-96A7-E1C5939B4BDF}"/>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200655094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388619-16D2-A3F3-71D6-19419A6186B8}"/>
              </a:ext>
            </a:extLst>
          </p:cNvPr>
          <p:cNvSpPr>
            <a:spLocks noGrp="1"/>
          </p:cNvSpPr>
          <p:nvPr>
            <p:ph type="title"/>
          </p:nvPr>
        </p:nvSpPr>
        <p:spPr/>
        <p:txBody>
          <a:bodyPr/>
          <a:lstStyle/>
          <a:p>
            <a:r>
              <a:rPr lang="en-US"/>
              <a:t>Click to edit Master title style</a:t>
            </a:r>
            <a:endParaRPr lang="en-CA"/>
          </a:p>
        </p:txBody>
      </p:sp>
      <p:sp>
        <p:nvSpPr>
          <p:cNvPr id="3" name="Content Placeholder 2">
            <a:extLst>
              <a:ext uri="{FF2B5EF4-FFF2-40B4-BE49-F238E27FC236}">
                <a16:creationId xmlns:a16="http://schemas.microsoft.com/office/drawing/2014/main" id="{3EC258D1-BA41-F45D-1290-A242531B15F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a:extLst>
              <a:ext uri="{FF2B5EF4-FFF2-40B4-BE49-F238E27FC236}">
                <a16:creationId xmlns:a16="http://schemas.microsoft.com/office/drawing/2014/main" id="{5B740D20-2FEB-E1D0-BE6E-A1E0A2E9CD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6E2DEA61-0808-B3C1-6C1A-843DB31C5182}"/>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6" name="Footer Placeholder 5">
            <a:extLst>
              <a:ext uri="{FF2B5EF4-FFF2-40B4-BE49-F238E27FC236}">
                <a16:creationId xmlns:a16="http://schemas.microsoft.com/office/drawing/2014/main" id="{18E37DFF-3520-30C0-5F23-D92B152AF9C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AF1972E5-D125-EF3C-3AE4-BC61A07D2CE4}"/>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10828563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790322-12BA-9F8B-1B73-610EAF199732}"/>
              </a:ext>
            </a:extLst>
          </p:cNvPr>
          <p:cNvSpPr>
            <a:spLocks noGrp="1"/>
          </p:cNvSpPr>
          <p:nvPr>
            <p:ph type="title"/>
          </p:nvPr>
        </p:nvSpPr>
        <p:spPr>
          <a:xfrm>
            <a:off x="839788" y="365125"/>
            <a:ext cx="10515600" cy="1325563"/>
          </a:xfrm>
        </p:spPr>
        <p:txBody>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CCFCE29-6B94-0334-7CE6-392726E258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71B4087-77CF-BA20-4092-A6110C43BE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a:extLst>
              <a:ext uri="{FF2B5EF4-FFF2-40B4-BE49-F238E27FC236}">
                <a16:creationId xmlns:a16="http://schemas.microsoft.com/office/drawing/2014/main" id="{A2663AB3-D780-D85D-0A16-075D746349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08B4D4F-AC40-B941-5264-D313E39F831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B79BE265-89E5-C0C6-2B65-663822CE5385}"/>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8" name="Footer Placeholder 7">
            <a:extLst>
              <a:ext uri="{FF2B5EF4-FFF2-40B4-BE49-F238E27FC236}">
                <a16:creationId xmlns:a16="http://schemas.microsoft.com/office/drawing/2014/main" id="{87151C8D-1704-6F62-E1D9-2013C54E73FE}"/>
              </a:ext>
            </a:extLst>
          </p:cNvPr>
          <p:cNvSpPr>
            <a:spLocks noGrp="1"/>
          </p:cNvSpPr>
          <p:nvPr>
            <p:ph type="ftr" sz="quarter" idx="11"/>
          </p:nvPr>
        </p:nvSpPr>
        <p:spPr/>
        <p:txBody>
          <a:bodyPr/>
          <a:lstStyle/>
          <a:p>
            <a:endParaRPr lang="en-CA"/>
          </a:p>
        </p:txBody>
      </p:sp>
      <p:sp>
        <p:nvSpPr>
          <p:cNvPr id="9" name="Slide Number Placeholder 8">
            <a:extLst>
              <a:ext uri="{FF2B5EF4-FFF2-40B4-BE49-F238E27FC236}">
                <a16:creationId xmlns:a16="http://schemas.microsoft.com/office/drawing/2014/main" id="{935A58C2-7A4F-B042-4EE7-7A5BCAF623BE}"/>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20060937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83C7C-7084-B196-C255-5ACB497EB647}"/>
              </a:ext>
            </a:extLst>
          </p:cNvPr>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E9430BC4-9A8A-1B5B-A8E4-8AB32C2BA90D}"/>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4" name="Footer Placeholder 3">
            <a:extLst>
              <a:ext uri="{FF2B5EF4-FFF2-40B4-BE49-F238E27FC236}">
                <a16:creationId xmlns:a16="http://schemas.microsoft.com/office/drawing/2014/main" id="{86962A3A-1AF3-B54D-D1B4-34DF8ECEBE39}"/>
              </a:ext>
            </a:extLst>
          </p:cNvPr>
          <p:cNvSpPr>
            <a:spLocks noGrp="1"/>
          </p:cNvSpPr>
          <p:nvPr>
            <p:ph type="ftr" sz="quarter" idx="11"/>
          </p:nvPr>
        </p:nvSpPr>
        <p:spPr/>
        <p:txBody>
          <a:bodyPr/>
          <a:lstStyle/>
          <a:p>
            <a:endParaRPr lang="en-CA"/>
          </a:p>
        </p:txBody>
      </p:sp>
      <p:sp>
        <p:nvSpPr>
          <p:cNvPr id="5" name="Slide Number Placeholder 4">
            <a:extLst>
              <a:ext uri="{FF2B5EF4-FFF2-40B4-BE49-F238E27FC236}">
                <a16:creationId xmlns:a16="http://schemas.microsoft.com/office/drawing/2014/main" id="{F855E9E9-8A74-D496-F042-C367DA36AF82}"/>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9330294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4E92E5-4748-DEF5-695A-62136FC63D97}"/>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3" name="Footer Placeholder 2">
            <a:extLst>
              <a:ext uri="{FF2B5EF4-FFF2-40B4-BE49-F238E27FC236}">
                <a16:creationId xmlns:a16="http://schemas.microsoft.com/office/drawing/2014/main" id="{34BDE3B7-98D7-8D65-C3D8-56CBF8B2B7A7}"/>
              </a:ext>
            </a:extLst>
          </p:cNvPr>
          <p:cNvSpPr>
            <a:spLocks noGrp="1"/>
          </p:cNvSpPr>
          <p:nvPr>
            <p:ph type="ftr" sz="quarter" idx="11"/>
          </p:nvPr>
        </p:nvSpPr>
        <p:spPr/>
        <p:txBody>
          <a:bodyPr/>
          <a:lstStyle/>
          <a:p>
            <a:endParaRPr lang="en-CA"/>
          </a:p>
        </p:txBody>
      </p:sp>
      <p:sp>
        <p:nvSpPr>
          <p:cNvPr id="4" name="Slide Number Placeholder 3">
            <a:extLst>
              <a:ext uri="{FF2B5EF4-FFF2-40B4-BE49-F238E27FC236}">
                <a16:creationId xmlns:a16="http://schemas.microsoft.com/office/drawing/2014/main" id="{1463A6FE-3D19-44C2-1741-9E323EA60824}"/>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2299580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E8DBD-4C88-8F38-7527-DC06F98D72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Content Placeholder 2">
            <a:extLst>
              <a:ext uri="{FF2B5EF4-FFF2-40B4-BE49-F238E27FC236}">
                <a16:creationId xmlns:a16="http://schemas.microsoft.com/office/drawing/2014/main" id="{A3B9BF2D-CD33-E476-0297-316784AC93E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a:extLst>
              <a:ext uri="{FF2B5EF4-FFF2-40B4-BE49-F238E27FC236}">
                <a16:creationId xmlns:a16="http://schemas.microsoft.com/office/drawing/2014/main" id="{9E655118-95B1-14BF-1010-9C5FE69055C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F57807-1DC7-CDC1-B2F1-BD04F0B421E5}"/>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6" name="Footer Placeholder 5">
            <a:extLst>
              <a:ext uri="{FF2B5EF4-FFF2-40B4-BE49-F238E27FC236}">
                <a16:creationId xmlns:a16="http://schemas.microsoft.com/office/drawing/2014/main" id="{4B2E990C-B6AA-D14F-BE7A-1A9AC3231EEB}"/>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416749E0-098E-9C88-84FD-4D7D2D4446AA}"/>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2574322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564F-DEDA-D705-F1B0-798D49958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CA"/>
          </a:p>
        </p:txBody>
      </p:sp>
      <p:sp>
        <p:nvSpPr>
          <p:cNvPr id="3" name="Picture Placeholder 2">
            <a:extLst>
              <a:ext uri="{FF2B5EF4-FFF2-40B4-BE49-F238E27FC236}">
                <a16:creationId xmlns:a16="http://schemas.microsoft.com/office/drawing/2014/main" id="{6B8D3C72-F99C-8F3C-DEAD-5D9A380A2B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A"/>
          </a:p>
        </p:txBody>
      </p:sp>
      <p:sp>
        <p:nvSpPr>
          <p:cNvPr id="4" name="Text Placeholder 3">
            <a:extLst>
              <a:ext uri="{FF2B5EF4-FFF2-40B4-BE49-F238E27FC236}">
                <a16:creationId xmlns:a16="http://schemas.microsoft.com/office/drawing/2014/main" id="{C7BA4727-3D69-6F5A-C7C2-FC0B728C2A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0FFEF6-C0AF-ABBA-A830-5EC04751C0A6}"/>
              </a:ext>
            </a:extLst>
          </p:cNvPr>
          <p:cNvSpPr>
            <a:spLocks noGrp="1"/>
          </p:cNvSpPr>
          <p:nvPr>
            <p:ph type="dt" sz="half" idx="10"/>
          </p:nvPr>
        </p:nvSpPr>
        <p:spPr/>
        <p:txBody>
          <a:bodyPr/>
          <a:lstStyle/>
          <a:p>
            <a:fld id="{D77FB2B7-6460-49B2-93B3-2F26EB8827AB}" type="datetimeFigureOut">
              <a:rPr lang="en-CA" smtClean="0"/>
              <a:t>2024-11-20</a:t>
            </a:fld>
            <a:endParaRPr lang="en-CA"/>
          </a:p>
        </p:txBody>
      </p:sp>
      <p:sp>
        <p:nvSpPr>
          <p:cNvPr id="6" name="Footer Placeholder 5">
            <a:extLst>
              <a:ext uri="{FF2B5EF4-FFF2-40B4-BE49-F238E27FC236}">
                <a16:creationId xmlns:a16="http://schemas.microsoft.com/office/drawing/2014/main" id="{38701534-F04F-94ED-DF66-B41F3F81B3D7}"/>
              </a:ext>
            </a:extLst>
          </p:cNvPr>
          <p:cNvSpPr>
            <a:spLocks noGrp="1"/>
          </p:cNvSpPr>
          <p:nvPr>
            <p:ph type="ftr" sz="quarter" idx="11"/>
          </p:nvPr>
        </p:nvSpPr>
        <p:spPr/>
        <p:txBody>
          <a:bodyPr/>
          <a:lstStyle/>
          <a:p>
            <a:endParaRPr lang="en-CA"/>
          </a:p>
        </p:txBody>
      </p:sp>
      <p:sp>
        <p:nvSpPr>
          <p:cNvPr id="7" name="Slide Number Placeholder 6">
            <a:extLst>
              <a:ext uri="{FF2B5EF4-FFF2-40B4-BE49-F238E27FC236}">
                <a16:creationId xmlns:a16="http://schemas.microsoft.com/office/drawing/2014/main" id="{70FAE903-5EE3-CBA7-E7F7-9A616276EA05}"/>
              </a:ext>
            </a:extLst>
          </p:cNvPr>
          <p:cNvSpPr>
            <a:spLocks noGrp="1"/>
          </p:cNvSpPr>
          <p:nvPr>
            <p:ph type="sldNum" sz="quarter" idx="12"/>
          </p:nvPr>
        </p:nvSpPr>
        <p:spPr/>
        <p:txBody>
          <a:bodyPr/>
          <a:lstStyle/>
          <a:p>
            <a:fld id="{3C5B8B4A-F68D-4D38-94E9-234D107506E7}" type="slidenum">
              <a:rPr lang="en-CA" smtClean="0"/>
              <a:t>‹#›</a:t>
            </a:fld>
            <a:endParaRPr lang="en-CA"/>
          </a:p>
        </p:txBody>
      </p:sp>
    </p:spTree>
    <p:extLst>
      <p:ext uri="{BB962C8B-B14F-4D97-AF65-F5344CB8AC3E}">
        <p14:creationId xmlns:p14="http://schemas.microsoft.com/office/powerpoint/2010/main" val="42674405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13E980-2045-A174-6C1D-4D0397E3E3A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CA"/>
          </a:p>
        </p:txBody>
      </p:sp>
      <p:sp>
        <p:nvSpPr>
          <p:cNvPr id="3" name="Text Placeholder 2">
            <a:extLst>
              <a:ext uri="{FF2B5EF4-FFF2-40B4-BE49-F238E27FC236}">
                <a16:creationId xmlns:a16="http://schemas.microsoft.com/office/drawing/2014/main" id="{A00A085E-4C0F-E646-085F-1AB73483C50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061C4B66-3B83-F3EA-F23B-A05F66915A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77FB2B7-6460-49B2-93B3-2F26EB8827AB}" type="datetimeFigureOut">
              <a:rPr lang="en-CA" smtClean="0"/>
              <a:t>2024-11-20</a:t>
            </a:fld>
            <a:endParaRPr lang="en-CA"/>
          </a:p>
        </p:txBody>
      </p:sp>
      <p:sp>
        <p:nvSpPr>
          <p:cNvPr id="5" name="Footer Placeholder 4">
            <a:extLst>
              <a:ext uri="{FF2B5EF4-FFF2-40B4-BE49-F238E27FC236}">
                <a16:creationId xmlns:a16="http://schemas.microsoft.com/office/drawing/2014/main" id="{17F392E1-AF29-D4FA-EC82-083EB27DA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CA"/>
          </a:p>
        </p:txBody>
      </p:sp>
      <p:sp>
        <p:nvSpPr>
          <p:cNvPr id="6" name="Slide Number Placeholder 5">
            <a:extLst>
              <a:ext uri="{FF2B5EF4-FFF2-40B4-BE49-F238E27FC236}">
                <a16:creationId xmlns:a16="http://schemas.microsoft.com/office/drawing/2014/main" id="{ED89719A-3CDA-7CD1-9AC9-8B5CFB97EA1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5B8B4A-F68D-4D38-94E9-234D107506E7}" type="slidenum">
              <a:rPr lang="en-CA" smtClean="0"/>
              <a:t>‹#›</a:t>
            </a:fld>
            <a:endParaRPr lang="en-CA"/>
          </a:p>
        </p:txBody>
      </p:sp>
    </p:spTree>
    <p:extLst>
      <p:ext uri="{BB962C8B-B14F-4D97-AF65-F5344CB8AC3E}">
        <p14:creationId xmlns:p14="http://schemas.microsoft.com/office/powerpoint/2010/main" val="29781612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s://www150.statcan.gc.ca/t1/tbl1/en/cv!recreate.action?pid=3610022301&amp;selectedNodeIds=1D2,1D3,1D4,1D5,1D6,1D7,1D8,1D9,1D10,1D11,3D9&amp;checkedLevels=1D1&amp;refPeriods=20080101,21000101&amp;dimensionLayouts=layout3,layout3,layout2,layout3&amp;vectorDisplay=false" TargetMode="External"/><Relationship Id="rId3" Type="http://schemas.openxmlformats.org/officeDocument/2006/relationships/hyperlink" Target="https://www150.statcan.gc.ca/t1/tbl1/en/cv!recreate.action?pid=1110013401&amp;selectedNodeIds=1D7,1D8,1D13,2D3&amp;checkedLevels=0D3&amp;refPeriods=20080101,21000101&amp;dimensionLayouts=layout3,layout2,layout3&amp;vectorDisplay=false" TargetMode="External"/><Relationship Id="rId7" Type="http://schemas.openxmlformats.org/officeDocument/2006/relationships/hyperlink" Target="https://www150.statcan.gc.ca/t1/tbl1/en/cv!recreate.action?pid=1810000501&amp;selectedNodeIds=1D3,1D5,1D7,1D9,1D11,1D14,1D18,1D20,1D23,1D26,2D2&amp;checkedLevels=&amp;refPeriods=20080101,21000101&amp;dimensionLayouts=layout3,layout2,layout3&amp;vectorDisplay=false"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s://www150.statcan.gc.ca/t1/tbl1/en/cv!recreate.action?pid=1110023701&amp;selectedNodeIds=1D7,1D8,1D13,2D3,4D20&amp;checkedLevels=0D3,2D1&amp;refPeriods=20080101,21000101&amp;dimensionLayouts=layout3,layout3,layout3,layout2,layout3&amp;vectorDisplay=false" TargetMode="External"/><Relationship Id="rId5" Type="http://schemas.openxmlformats.org/officeDocument/2006/relationships/hyperlink" Target="https://www150.statcan.gc.ca/t1/tbl1/en/cv!recreate.action?pid=3610022101&amp;selectedNodeIds=1D2,1D3,1D4,1D5,1D6,1D7,1D8,1D9,1D10,1D11,2D14&amp;checkedLevels=&amp;refPeriods=20080101,21000101&amp;dimensionLayouts=layout3,layout2,layout3&amp;vectorDisplay=false" TargetMode="External"/><Relationship Id="rId4" Type="http://schemas.openxmlformats.org/officeDocument/2006/relationships/hyperlink" Target="https://www150.statcan.gc.ca/t1/tbl1/en/cv!recreate.action?pid=1410032701&amp;selectedNodeIds=2D8,4D1&amp;checkedLevels=0D2,2D1&amp;refPeriods=20080101,21000101&amp;dimensionLayouts=layout3,layout2,layout3,layout3,layout3&amp;vectorDisplay=false" TargetMode="External"/></Relationships>
</file>

<file path=ppt/slides/_rels/slide2.xml.rels><?xml version="1.0" encoding="UTF-8" standalone="yes"?>
<Relationships xmlns="http://schemas.openxmlformats.org/package/2006/relationships"><Relationship Id="rId2" Type="http://schemas.openxmlformats.org/officeDocument/2006/relationships/hyperlink" Target="https://dalu-my.sharepoint.com/:x:/r/personal/tn339828_dal_ca/Documents/CSDUL/Data/Node1_CCOFOG_and_Macroeconomic_Indicator.xlsx?d=wa862b2b24dc74e2f93cbc23630a5535e&amp;csf=1&amp;web=1&amp;e=TLE77D"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247-A791-C33A-3D75-CF565F12E237}"/>
              </a:ext>
            </a:extLst>
          </p:cNvPr>
          <p:cNvSpPr>
            <a:spLocks noGrp="1"/>
          </p:cNvSpPr>
          <p:nvPr>
            <p:ph type="ctrTitle"/>
          </p:nvPr>
        </p:nvSpPr>
        <p:spPr>
          <a:xfrm>
            <a:off x="877614" y="1048790"/>
            <a:ext cx="10436772" cy="2306637"/>
          </a:xfrm>
        </p:spPr>
        <p:txBody>
          <a:bodyPr>
            <a:normAutofit/>
          </a:bodyPr>
          <a:lstStyle/>
          <a:p>
            <a:r>
              <a:rPr lang="en-CA" sz="4400" dirty="0">
                <a:latin typeface="Times New Roman" panose="02020603050405020304" pitchFamily="18" charset="0"/>
                <a:cs typeface="Times New Roman" panose="02020603050405020304" pitchFamily="18" charset="0"/>
              </a:rPr>
              <a:t>CCOFOG &amp; Macroeconomic Indicators</a:t>
            </a:r>
          </a:p>
        </p:txBody>
      </p:sp>
      <p:sp>
        <p:nvSpPr>
          <p:cNvPr id="3" name="Subtitle 2">
            <a:extLst>
              <a:ext uri="{FF2B5EF4-FFF2-40B4-BE49-F238E27FC236}">
                <a16:creationId xmlns:a16="http://schemas.microsoft.com/office/drawing/2014/main" id="{70A32135-F7C4-6244-FA6C-668561B3AEBB}"/>
              </a:ext>
            </a:extLst>
          </p:cNvPr>
          <p:cNvSpPr>
            <a:spLocks noGrp="1"/>
          </p:cNvSpPr>
          <p:nvPr>
            <p:ph type="subTitle" idx="1"/>
          </p:nvPr>
        </p:nvSpPr>
        <p:spPr/>
        <p:txBody>
          <a:bodyPr/>
          <a:lstStyle/>
          <a:p>
            <a:r>
              <a:rPr lang="en-CA" dirty="0">
                <a:latin typeface="Times New Roman" panose="02020603050405020304" pitchFamily="18" charset="0"/>
                <a:cs typeface="Times New Roman" panose="02020603050405020304" pitchFamily="18" charset="0"/>
              </a:rPr>
              <a:t>Node 1</a:t>
            </a:r>
          </a:p>
        </p:txBody>
      </p:sp>
    </p:spTree>
    <p:extLst>
      <p:ext uri="{BB962C8B-B14F-4D97-AF65-F5344CB8AC3E}">
        <p14:creationId xmlns:p14="http://schemas.microsoft.com/office/powerpoint/2010/main" val="274141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97A1-3767-77FF-7CF2-B902A0E297AF}"/>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707 – Health:</a:t>
            </a:r>
          </a:p>
        </p:txBody>
      </p:sp>
      <p:sp>
        <p:nvSpPr>
          <p:cNvPr id="3" name="Content Placeholder 2">
            <a:extLst>
              <a:ext uri="{FF2B5EF4-FFF2-40B4-BE49-F238E27FC236}">
                <a16:creationId xmlns:a16="http://schemas.microsoft.com/office/drawing/2014/main" id="{ECB15337-F350-201B-A9BE-A795B8E4B0A1}"/>
              </a:ext>
            </a:extLst>
          </p:cNvPr>
          <p:cNvSpPr>
            <a:spLocks noGrp="1"/>
          </p:cNvSpPr>
          <p:nvPr>
            <p:ph idx="1"/>
          </p:nvPr>
        </p:nvSpPr>
        <p:spPr>
          <a:xfrm>
            <a:off x="838200" y="1825625"/>
            <a:ext cx="10515600" cy="4834482"/>
          </a:xfrm>
        </p:spPr>
        <p:txBody>
          <a:bodyPr>
            <a:normAutofit fontScale="70000" lnSpcReduction="20000"/>
          </a:bodyPr>
          <a:lstStyle/>
          <a:p>
            <a:pPr marL="0" indent="0">
              <a:buNone/>
            </a:pPr>
            <a:r>
              <a:rPr lang="en-CA" sz="3100" dirty="0">
                <a:latin typeface="Times New Roman" panose="02020603050405020304" pitchFamily="18" charset="0"/>
                <a:cs typeface="Times New Roman" panose="02020603050405020304" pitchFamily="18" charset="0"/>
              </a:rPr>
              <a:t>7074 – Public health services</a:t>
            </a:r>
          </a:p>
          <a:p>
            <a:pPr lvl="1"/>
            <a:r>
              <a:rPr lang="en-CA" sz="3100" dirty="0">
                <a:latin typeface="Times New Roman" panose="02020603050405020304" pitchFamily="18" charset="0"/>
                <a:cs typeface="Times New Roman" panose="02020603050405020304" pitchFamily="18" charset="0"/>
              </a:rPr>
              <a:t>Blood bank operation, disease detection, prevention, monitoring, epidemiological data collection, family planning services, etc. </a:t>
            </a:r>
          </a:p>
          <a:p>
            <a:pPr marL="457200" lvl="1" indent="0">
              <a:buNone/>
            </a:pPr>
            <a:endParaRPr lang="en-CA" sz="3100" dirty="0">
              <a:latin typeface="Times New Roman" panose="02020603050405020304" pitchFamily="18" charset="0"/>
              <a:cs typeface="Times New Roman" panose="02020603050405020304" pitchFamily="18" charset="0"/>
            </a:endParaRPr>
          </a:p>
          <a:p>
            <a:pPr lvl="1"/>
            <a:r>
              <a:rPr lang="en-CA" sz="3100" dirty="0">
                <a:latin typeface="Times New Roman" panose="02020603050405020304" pitchFamily="18" charset="0"/>
                <a:cs typeface="Times New Roman" panose="02020603050405020304" pitchFamily="18" charset="0"/>
              </a:rPr>
              <a:t>Inclusions:</a:t>
            </a:r>
          </a:p>
          <a:p>
            <a:pPr lvl="2"/>
            <a:r>
              <a:rPr lang="en-CA" sz="3100" dirty="0">
                <a:latin typeface="Times New Roman" panose="02020603050405020304" pitchFamily="18" charset="0"/>
                <a:cs typeface="Times New Roman" panose="02020603050405020304" pitchFamily="18" charset="0"/>
              </a:rPr>
              <a:t>Public health service laboratories</a:t>
            </a:r>
          </a:p>
          <a:p>
            <a:pPr lvl="2"/>
            <a:r>
              <a:rPr lang="en-CA" sz="3100" dirty="0">
                <a:latin typeface="Times New Roman" panose="02020603050405020304" pitchFamily="18" charset="0"/>
                <a:cs typeface="Times New Roman" panose="02020603050405020304" pitchFamily="18" charset="0"/>
              </a:rPr>
              <a:t>Public health services delivered by special teams to groups of  clients, most of whom are in good health, at workplaces, schools, or other non-medical settings</a:t>
            </a:r>
          </a:p>
          <a:p>
            <a:pPr lvl="2"/>
            <a:r>
              <a:rPr lang="en-CA" sz="3100" dirty="0">
                <a:latin typeface="Times New Roman" panose="02020603050405020304" pitchFamily="18" charset="0"/>
                <a:cs typeface="Times New Roman" panose="02020603050405020304" pitchFamily="18" charset="0"/>
              </a:rPr>
              <a:t>Public health services not connected with a hospital, clinic, or practitioner</a:t>
            </a:r>
          </a:p>
          <a:p>
            <a:pPr lvl="2"/>
            <a:r>
              <a:rPr lang="en-CA" sz="3100" dirty="0">
                <a:latin typeface="Times New Roman" panose="02020603050405020304" pitchFamily="18" charset="0"/>
                <a:cs typeface="Times New Roman" panose="02020603050405020304" pitchFamily="18" charset="0"/>
              </a:rPr>
              <a:t>Public health services not delivered by medically qualified doctors</a:t>
            </a:r>
          </a:p>
          <a:p>
            <a:pPr marL="914400" lvl="2" indent="0">
              <a:buNone/>
            </a:pPr>
            <a:endParaRPr lang="en-CA" sz="3100" dirty="0">
              <a:latin typeface="Times New Roman" panose="02020603050405020304" pitchFamily="18" charset="0"/>
              <a:cs typeface="Times New Roman" panose="02020603050405020304" pitchFamily="18" charset="0"/>
            </a:endParaRPr>
          </a:p>
          <a:p>
            <a:pPr lvl="1"/>
            <a:r>
              <a:rPr lang="en-CA" sz="3100" dirty="0">
                <a:latin typeface="Times New Roman" panose="02020603050405020304" pitchFamily="18" charset="0"/>
                <a:cs typeface="Times New Roman" panose="02020603050405020304" pitchFamily="18" charset="0"/>
              </a:rPr>
              <a:t>Exclusions:</a:t>
            </a:r>
          </a:p>
          <a:p>
            <a:pPr lvl="2"/>
            <a:r>
              <a:rPr lang="en-CA" sz="3100" dirty="0">
                <a:latin typeface="Times New Roman" panose="02020603050405020304" pitchFamily="18" charset="0"/>
                <a:cs typeface="Times New Roman" panose="02020603050405020304" pitchFamily="18" charset="0"/>
              </a:rPr>
              <a:t>Laboratories engaged in determining the causes of disease (See 70759 R&amp;D Health)</a:t>
            </a:r>
          </a:p>
          <a:p>
            <a:pPr lvl="2"/>
            <a:r>
              <a:rPr lang="en-CA" sz="3100" dirty="0">
                <a:latin typeface="Times New Roman" panose="02020603050405020304" pitchFamily="18" charset="0"/>
                <a:cs typeface="Times New Roman" panose="02020603050405020304" pitchFamily="18" charset="0"/>
              </a:rPr>
              <a:t>Medical analysis laboratories (See 70724 Paramedical services)</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55686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08FD1-62BF-BCD5-37D5-85D1CDFE07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D55D3D-EF49-1647-1980-1DB768B0D185}"/>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707 – Health:</a:t>
            </a:r>
          </a:p>
        </p:txBody>
      </p:sp>
      <p:sp>
        <p:nvSpPr>
          <p:cNvPr id="3" name="Content Placeholder 2">
            <a:extLst>
              <a:ext uri="{FF2B5EF4-FFF2-40B4-BE49-F238E27FC236}">
                <a16:creationId xmlns:a16="http://schemas.microsoft.com/office/drawing/2014/main" id="{DF5FFD47-5D86-B37B-82F6-8ABF330B8A83}"/>
              </a:ext>
            </a:extLst>
          </p:cNvPr>
          <p:cNvSpPr>
            <a:spLocks noGrp="1"/>
          </p:cNvSpPr>
          <p:nvPr>
            <p:ph idx="1"/>
          </p:nvPr>
        </p:nvSpPr>
        <p:spPr/>
        <p:txBody>
          <a:bodyPr>
            <a:normAutofit fontScale="85000" lnSpcReduction="20000"/>
          </a:bodyPr>
          <a:lstStyle/>
          <a:p>
            <a:pPr marL="0" indent="0">
              <a:buNone/>
            </a:pPr>
            <a:r>
              <a:rPr lang="en-CA" sz="2400" dirty="0">
                <a:latin typeface="Times New Roman" panose="02020603050405020304" pitchFamily="18" charset="0"/>
                <a:cs typeface="Times New Roman" panose="02020603050405020304" pitchFamily="18" charset="0"/>
              </a:rPr>
              <a:t>7075 – R&amp;D Health</a:t>
            </a:r>
          </a:p>
          <a:p>
            <a:pPr lvl="1"/>
            <a:r>
              <a:rPr lang="en-CA" dirty="0">
                <a:latin typeface="Times New Roman" panose="02020603050405020304" pitchFamily="18" charset="0"/>
                <a:cs typeface="Times New Roman" panose="02020603050405020304" pitchFamily="18" charset="0"/>
              </a:rPr>
              <a:t>Administration and operation of government agencies engaged in applied research and experimental development related to health; grants, loans, and subsidies to support applied research and experimental development related to health undertaken by non-government bodies</a:t>
            </a:r>
          </a:p>
          <a:p>
            <a:pPr marL="457200" lvl="1" indent="0">
              <a:buNone/>
            </a:pPr>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Exclusions: </a:t>
            </a:r>
          </a:p>
          <a:p>
            <a:pPr lvl="2"/>
            <a:r>
              <a:rPr lang="en-CA" sz="2400" dirty="0">
                <a:latin typeface="Times New Roman" panose="02020603050405020304" pitchFamily="18" charset="0"/>
                <a:cs typeface="Times New Roman" panose="02020603050405020304" pitchFamily="18" charset="0"/>
              </a:rPr>
              <a:t>applied research, and experimental development (See 7015 R&amp;D General public services</a:t>
            </a:r>
          </a:p>
          <a:p>
            <a:pPr lvl="2"/>
            <a:r>
              <a:rPr lang="en-CA" sz="2400" dirty="0">
                <a:latin typeface="Times New Roman" panose="02020603050405020304" pitchFamily="18" charset="0"/>
                <a:cs typeface="Times New Roman" panose="02020603050405020304" pitchFamily="18" charset="0"/>
              </a:rPr>
              <a:t>Basic research (See 7014 Basic research)</a:t>
            </a:r>
          </a:p>
          <a:p>
            <a:pPr marL="457200" lvl="1" indent="0">
              <a:buNone/>
            </a:pPr>
            <a:endParaRPr lang="en-CA" dirty="0">
              <a:latin typeface="Times New Roman" panose="02020603050405020304" pitchFamily="18" charset="0"/>
              <a:cs typeface="Times New Roman" panose="02020603050405020304" pitchFamily="18" charset="0"/>
            </a:endParaRPr>
          </a:p>
          <a:p>
            <a:pPr marL="0" indent="0">
              <a:buNone/>
            </a:pPr>
            <a:r>
              <a:rPr lang="en-CA" sz="2400" dirty="0">
                <a:latin typeface="Times New Roman" panose="02020603050405020304" pitchFamily="18" charset="0"/>
                <a:cs typeface="Times New Roman" panose="02020603050405020304" pitchFamily="18" charset="0"/>
              </a:rPr>
              <a:t>7076 – Health not elsewhere classified</a:t>
            </a:r>
          </a:p>
          <a:p>
            <a:pPr lvl="1"/>
            <a:r>
              <a:rPr lang="en-CA" dirty="0">
                <a:latin typeface="Times New Roman" panose="02020603050405020304" pitchFamily="18" charset="0"/>
                <a:cs typeface="Times New Roman" panose="02020603050405020304" pitchFamily="18" charset="0"/>
              </a:rPr>
              <a:t>Collective health prevention program and all other health related expenditures not elsewhere classified</a:t>
            </a:r>
          </a:p>
          <a:p>
            <a:pPr marL="457200" lvl="1" indent="0">
              <a:buNone/>
            </a:pPr>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Exclusion:</a:t>
            </a:r>
          </a:p>
          <a:p>
            <a:pPr lvl="2"/>
            <a:r>
              <a:rPr lang="en-CA" sz="2400" dirty="0">
                <a:latin typeface="Times New Roman" panose="02020603050405020304" pitchFamily="18" charset="0"/>
                <a:cs typeface="Times New Roman" panose="02020603050405020304" pitchFamily="18" charset="0"/>
              </a:rPr>
              <a:t>Provision of individual preventive care (See 70749 Public health services)</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904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F6280-4259-3515-6934-A6200EAFF604}"/>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701 – Social Protection:</a:t>
            </a:r>
          </a:p>
        </p:txBody>
      </p:sp>
      <p:sp>
        <p:nvSpPr>
          <p:cNvPr id="3" name="Content Placeholder 2">
            <a:extLst>
              <a:ext uri="{FF2B5EF4-FFF2-40B4-BE49-F238E27FC236}">
                <a16:creationId xmlns:a16="http://schemas.microsoft.com/office/drawing/2014/main" id="{EC238E77-BB98-FE80-AA23-6E37C0EDEFF9}"/>
              </a:ext>
            </a:extLst>
          </p:cNvPr>
          <p:cNvSpPr>
            <a:spLocks noGrp="1"/>
          </p:cNvSpPr>
          <p:nvPr>
            <p:ph idx="1"/>
          </p:nvPr>
        </p:nvSpPr>
        <p:spPr/>
        <p:txBody>
          <a:bodyPr>
            <a:normAutofit fontScale="92500" lnSpcReduction="10000"/>
          </a:bodyPr>
          <a:lstStyle/>
          <a:p>
            <a:pPr marL="0" indent="0">
              <a:buNone/>
            </a:pPr>
            <a:r>
              <a:rPr lang="en-CA" sz="2400" dirty="0">
                <a:latin typeface="Times New Roman" panose="02020603050405020304" pitchFamily="18" charset="0"/>
                <a:cs typeface="Times New Roman" panose="02020603050405020304" pitchFamily="18" charset="0"/>
              </a:rPr>
              <a:t>7101 –  Sickness and disability</a:t>
            </a:r>
          </a:p>
          <a:p>
            <a:pPr lvl="1"/>
            <a:r>
              <a:rPr lang="en-CA" dirty="0">
                <a:latin typeface="Times New Roman" panose="02020603050405020304" pitchFamily="18" charset="0"/>
                <a:cs typeface="Times New Roman" panose="02020603050405020304" pitchFamily="18" charset="0"/>
              </a:rPr>
              <a:t>Cash benefits or benefits in kind for </a:t>
            </a:r>
          </a:p>
          <a:p>
            <a:pPr lvl="2"/>
            <a:r>
              <a:rPr lang="en-CA" sz="2400" dirty="0">
                <a:latin typeface="Times New Roman" panose="02020603050405020304" pitchFamily="18" charset="0"/>
                <a:cs typeface="Times New Roman" panose="02020603050405020304" pitchFamily="18" charset="0"/>
              </a:rPr>
              <a:t>loss of earning due to temporary inability to work resulting from sickness or injury </a:t>
            </a:r>
          </a:p>
          <a:p>
            <a:pPr lvl="2"/>
            <a:r>
              <a:rPr lang="en-CA" sz="2400" dirty="0">
                <a:latin typeface="Times New Roman" panose="02020603050405020304" pitchFamily="18" charset="0"/>
                <a:cs typeface="Times New Roman" panose="02020603050405020304" pitchFamily="18" charset="0"/>
              </a:rPr>
              <a:t>persons who are fully or partially unable to engage in economic activity or lead a normal life due to physical or mental impairment that is either permanent or likely to persist beyond a minimum prescribed period</a:t>
            </a:r>
          </a:p>
          <a:p>
            <a:pPr marL="0" indent="0">
              <a:buNone/>
            </a:pPr>
            <a:r>
              <a:rPr lang="en-CA" sz="2400" dirty="0">
                <a:latin typeface="Times New Roman" panose="02020603050405020304" pitchFamily="18" charset="0"/>
                <a:cs typeface="Times New Roman" panose="02020603050405020304" pitchFamily="18" charset="0"/>
              </a:rPr>
              <a:t>7103 – Survivors </a:t>
            </a:r>
          </a:p>
          <a:p>
            <a:pPr lvl="1"/>
            <a:r>
              <a:rPr lang="en-CA" dirty="0">
                <a:latin typeface="Times New Roman" panose="02020603050405020304" pitchFamily="18" charset="0"/>
                <a:cs typeface="Times New Roman" panose="02020603050405020304" pitchFamily="18" charset="0"/>
              </a:rPr>
              <a:t>To persons who are survivors of a deceased person</a:t>
            </a:r>
          </a:p>
          <a:p>
            <a:pPr lvl="1"/>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Cash benefits: survivors’ pensions, death grants, etc.</a:t>
            </a:r>
          </a:p>
          <a:p>
            <a:pPr lvl="1"/>
            <a:r>
              <a:rPr lang="en-CA" dirty="0">
                <a:latin typeface="Times New Roman" panose="02020603050405020304" pitchFamily="18" charset="0"/>
                <a:cs typeface="Times New Roman" panose="02020603050405020304" pitchFamily="18" charset="0"/>
              </a:rPr>
              <a:t>In-kind benefits: payments toward funeral expenditure and miscellaneous services and goods provided to survivors to enable them to participate in community life</a:t>
            </a:r>
          </a:p>
          <a:p>
            <a:pPr marL="914400" lvl="2" indent="0">
              <a:buNone/>
            </a:pPr>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52012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F2D03-6C45-5EED-6576-D92D318E2D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C246E-6284-F906-A383-3915B223EAFC}"/>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710 – Social Protection:</a:t>
            </a:r>
          </a:p>
        </p:txBody>
      </p:sp>
      <p:sp>
        <p:nvSpPr>
          <p:cNvPr id="3" name="Content Placeholder 2">
            <a:extLst>
              <a:ext uri="{FF2B5EF4-FFF2-40B4-BE49-F238E27FC236}">
                <a16:creationId xmlns:a16="http://schemas.microsoft.com/office/drawing/2014/main" id="{1DABE201-F2B2-DF78-6F7D-BD60B77BD795}"/>
              </a:ext>
            </a:extLst>
          </p:cNvPr>
          <p:cNvSpPr>
            <a:spLocks noGrp="1"/>
          </p:cNvSpPr>
          <p:nvPr>
            <p:ph idx="1"/>
          </p:nvPr>
        </p:nvSpPr>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rPr>
              <a:t>7102 – Old age – pensions, care allowances, lodging, etc.</a:t>
            </a:r>
          </a:p>
          <a:p>
            <a:pPr lvl="1"/>
            <a:r>
              <a:rPr lang="en-CA" dirty="0">
                <a:latin typeface="Times New Roman" panose="02020603050405020304" pitchFamily="18" charset="0"/>
                <a:cs typeface="Times New Roman" panose="02020603050405020304" pitchFamily="18" charset="0"/>
              </a:rPr>
              <a:t>Inclusion:</a:t>
            </a:r>
          </a:p>
          <a:p>
            <a:pPr lvl="2"/>
            <a:r>
              <a:rPr lang="en-CA" sz="2400" dirty="0">
                <a:latin typeface="Times New Roman" panose="02020603050405020304" pitchFamily="18" charset="0"/>
                <a:cs typeface="Times New Roman" panose="02020603050405020304" pitchFamily="18" charset="0"/>
              </a:rPr>
              <a:t>Pension schemes for military personnel and for government employees</a:t>
            </a:r>
          </a:p>
          <a:p>
            <a:pPr lvl="2"/>
            <a:endParaRPr lang="en-CA" sz="2400"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Exclusions:</a:t>
            </a:r>
          </a:p>
          <a:p>
            <a:pPr lvl="2"/>
            <a:r>
              <a:rPr lang="en-CA" sz="2400" dirty="0">
                <a:latin typeface="Times New Roman" panose="02020603050405020304" pitchFamily="18" charset="0"/>
                <a:cs typeface="Times New Roman" panose="02020603050405020304" pitchFamily="18" charset="0"/>
              </a:rPr>
              <a:t>Early retirement benefits paid to older workers who retire before reaching standard retirement age due to disability or unemployment (See 71012 Disability and 71059 Unemployment)</a:t>
            </a:r>
          </a:p>
          <a:p>
            <a:pPr marL="0" indent="0">
              <a:buNone/>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2351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799E43-1A06-13CC-0F65-91DEE1352C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1FCBDD-F730-2B7C-5CA6-ECD4ED482C11}"/>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710 – Social Protection:</a:t>
            </a:r>
          </a:p>
        </p:txBody>
      </p:sp>
      <p:sp>
        <p:nvSpPr>
          <p:cNvPr id="3" name="Content Placeholder 2">
            <a:extLst>
              <a:ext uri="{FF2B5EF4-FFF2-40B4-BE49-F238E27FC236}">
                <a16:creationId xmlns:a16="http://schemas.microsoft.com/office/drawing/2014/main" id="{540EF128-DD7C-8B27-53DA-83711F33567F}"/>
              </a:ext>
            </a:extLst>
          </p:cNvPr>
          <p:cNvSpPr>
            <a:spLocks noGrp="1"/>
          </p:cNvSpPr>
          <p:nvPr>
            <p:ph idx="1"/>
          </p:nvPr>
        </p:nvSpPr>
        <p:spPr/>
        <p:txBody>
          <a:bodyPr>
            <a:noAutofit/>
          </a:bodyPr>
          <a:lstStyle/>
          <a:p>
            <a:pPr marL="0" indent="0">
              <a:buNone/>
            </a:pPr>
            <a:r>
              <a:rPr lang="en-CA" sz="2400" dirty="0">
                <a:latin typeface="Times New Roman" panose="02020603050405020304" pitchFamily="18" charset="0"/>
                <a:cs typeface="Times New Roman" panose="02020603050405020304" pitchFamily="18" charset="0"/>
              </a:rPr>
              <a:t>7104 – Family and children</a:t>
            </a:r>
          </a:p>
          <a:p>
            <a:pPr lvl="1"/>
            <a:r>
              <a:rPr lang="en-CA" dirty="0">
                <a:latin typeface="Times New Roman" panose="02020603050405020304" pitchFamily="18" charset="0"/>
                <a:cs typeface="Times New Roman" panose="02020603050405020304" pitchFamily="18" charset="0"/>
              </a:rPr>
              <a:t>To households with dependent children</a:t>
            </a:r>
          </a:p>
          <a:p>
            <a:pPr lvl="1"/>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Cash benefits: maternity allowances, birth grants, parental leave benefits, family or child allowances, etc.</a:t>
            </a:r>
          </a:p>
          <a:p>
            <a:pPr lvl="1"/>
            <a:r>
              <a:rPr lang="en-CA" dirty="0">
                <a:latin typeface="Times New Roman" panose="02020603050405020304" pitchFamily="18" charset="0"/>
                <a:cs typeface="Times New Roman" panose="02020603050405020304" pitchFamily="18" charset="0"/>
              </a:rPr>
              <a:t>In-kind benefits: shelter and board to preschool children, financial assistance toward payment of a nurse to look after children, etc.</a:t>
            </a:r>
          </a:p>
          <a:p>
            <a:pPr marL="457200" lvl="1" indent="0">
              <a:buNone/>
            </a:pPr>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Exclusions:</a:t>
            </a:r>
          </a:p>
          <a:p>
            <a:pPr lvl="2"/>
            <a:r>
              <a:rPr lang="en-CA" sz="2400" dirty="0">
                <a:latin typeface="Times New Roman" panose="02020603050405020304" pitchFamily="18" charset="0"/>
                <a:cs typeface="Times New Roman" panose="02020603050405020304" pitchFamily="18" charset="0"/>
              </a:rPr>
              <a:t>Family planning services (See 70749 Public health services)</a:t>
            </a:r>
          </a:p>
          <a:p>
            <a:pPr marL="914400" lvl="2" indent="0">
              <a:buNone/>
            </a:pPr>
            <a:endParaRPr lang="en-CA"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5574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763A2B-37F5-E50E-FBD1-A505EE4867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B0E380-A6AA-2112-DCA0-E54646E7E28C}"/>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710 – Social Protection:</a:t>
            </a:r>
          </a:p>
        </p:txBody>
      </p:sp>
      <p:sp>
        <p:nvSpPr>
          <p:cNvPr id="3" name="Content Placeholder 2">
            <a:extLst>
              <a:ext uri="{FF2B5EF4-FFF2-40B4-BE49-F238E27FC236}">
                <a16:creationId xmlns:a16="http://schemas.microsoft.com/office/drawing/2014/main" id="{9BBAE7DD-7F7F-034F-5A95-65C5CAB54649}"/>
              </a:ext>
            </a:extLst>
          </p:cNvPr>
          <p:cNvSpPr>
            <a:spLocks noGrp="1"/>
          </p:cNvSpPr>
          <p:nvPr>
            <p:ph idx="1"/>
          </p:nvPr>
        </p:nvSpPr>
        <p:spPr/>
        <p:txBody>
          <a:bodyPr>
            <a:noAutofit/>
          </a:bodyPr>
          <a:lstStyle/>
          <a:p>
            <a:pPr marL="0" indent="0">
              <a:buNone/>
            </a:pPr>
            <a:r>
              <a:rPr lang="en-CA" sz="2200" dirty="0">
                <a:latin typeface="Times New Roman" panose="02020603050405020304" pitchFamily="18" charset="0"/>
                <a:cs typeface="Times New Roman" panose="02020603050405020304" pitchFamily="18" charset="0"/>
              </a:rPr>
              <a:t>7105 – Unemployment</a:t>
            </a:r>
          </a:p>
          <a:p>
            <a:pPr lvl="1"/>
            <a:r>
              <a:rPr lang="en-CA" sz="2200" dirty="0">
                <a:latin typeface="Times New Roman" panose="02020603050405020304" pitchFamily="18" charset="0"/>
                <a:cs typeface="Times New Roman" panose="02020603050405020304" pitchFamily="18" charset="0"/>
              </a:rPr>
              <a:t>To persons who are capable of work and available for work but are unable to find suitable employment </a:t>
            </a:r>
          </a:p>
          <a:p>
            <a:pPr lvl="1"/>
            <a:endParaRPr lang="en-CA" sz="2200" dirty="0">
              <a:latin typeface="Times New Roman" panose="02020603050405020304" pitchFamily="18" charset="0"/>
              <a:cs typeface="Times New Roman" panose="02020603050405020304" pitchFamily="18" charset="0"/>
            </a:endParaRPr>
          </a:p>
          <a:p>
            <a:pPr lvl="1"/>
            <a:r>
              <a:rPr lang="en-CA" sz="2200" dirty="0">
                <a:latin typeface="Times New Roman" panose="02020603050405020304" pitchFamily="18" charset="0"/>
                <a:cs typeface="Times New Roman" panose="02020603050405020304" pitchFamily="18" charset="0"/>
              </a:rPr>
              <a:t>Cash benefits: unemployment benefits, early retirement benefits, etc.</a:t>
            </a:r>
          </a:p>
          <a:p>
            <a:pPr lvl="1"/>
            <a:r>
              <a:rPr lang="en-CA" sz="2200" dirty="0">
                <a:latin typeface="Times New Roman" panose="02020603050405020304" pitchFamily="18" charset="0"/>
                <a:cs typeface="Times New Roman" panose="02020603050405020304" pitchFamily="18" charset="0"/>
              </a:rPr>
              <a:t>In-kind benefits: mobility and resettlement payments, vocational training, etc.</a:t>
            </a:r>
          </a:p>
          <a:p>
            <a:pPr lvl="1"/>
            <a:endParaRPr lang="en-CA" sz="2200" dirty="0">
              <a:latin typeface="Times New Roman" panose="02020603050405020304" pitchFamily="18" charset="0"/>
              <a:cs typeface="Times New Roman" panose="02020603050405020304" pitchFamily="18" charset="0"/>
            </a:endParaRPr>
          </a:p>
          <a:p>
            <a:pPr lvl="1"/>
            <a:r>
              <a:rPr lang="en-CA" sz="2200" dirty="0">
                <a:latin typeface="Times New Roman" panose="02020603050405020304" pitchFamily="18" charset="0"/>
                <a:cs typeface="Times New Roman" panose="02020603050405020304" pitchFamily="18" charset="0"/>
              </a:rPr>
              <a:t>Exclusions:</a:t>
            </a:r>
          </a:p>
          <a:p>
            <a:pPr lvl="2"/>
            <a:r>
              <a:rPr lang="en-CA" sz="2200" dirty="0">
                <a:latin typeface="Times New Roman" panose="02020603050405020304" pitchFamily="18" charset="0"/>
                <a:cs typeface="Times New Roman" panose="02020603050405020304" pitchFamily="18" charset="0"/>
              </a:rPr>
              <a:t>Cash benefits and benefits in kind paid to unemployed persons on reaching the standard retirement age (See 71029 Old age)</a:t>
            </a:r>
          </a:p>
          <a:p>
            <a:pPr lvl="2"/>
            <a:r>
              <a:rPr lang="en-CA" sz="2200" dirty="0">
                <a:latin typeface="Times New Roman" panose="02020603050405020304" pitchFamily="18" charset="0"/>
                <a:cs typeface="Times New Roman" panose="02020603050405020304" pitchFamily="18" charset="0"/>
              </a:rPr>
              <a:t>General programs or schemes directed toward increasing labour mobility, reducing the rate of  unemployment or promoting the employment of disadvantaged or other groups characterized by high unemployment (See 70412 General labour affairs)</a:t>
            </a:r>
          </a:p>
          <a:p>
            <a:endParaRPr lang="en-CA" sz="2200" dirty="0">
              <a:latin typeface="Times New Roman" panose="02020603050405020304" pitchFamily="18" charset="0"/>
              <a:cs typeface="Times New Roman" panose="02020603050405020304" pitchFamily="18" charset="0"/>
            </a:endParaRPr>
          </a:p>
          <a:p>
            <a:endParaRPr lang="en-CA"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30051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52B88A-EB21-FBD3-B988-8DE8A8AEC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7ECE8A-E197-43AC-B070-C34E544000DB}"/>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710 – Social Protection:</a:t>
            </a:r>
          </a:p>
        </p:txBody>
      </p:sp>
      <p:sp>
        <p:nvSpPr>
          <p:cNvPr id="3" name="Content Placeholder 2">
            <a:extLst>
              <a:ext uri="{FF2B5EF4-FFF2-40B4-BE49-F238E27FC236}">
                <a16:creationId xmlns:a16="http://schemas.microsoft.com/office/drawing/2014/main" id="{5B1BA3B1-C33D-FB72-A6DC-24990544B6CA}"/>
              </a:ext>
            </a:extLst>
          </p:cNvPr>
          <p:cNvSpPr>
            <a:spLocks noGrp="1"/>
          </p:cNvSpPr>
          <p:nvPr>
            <p:ph idx="1"/>
          </p:nvPr>
        </p:nvSpPr>
        <p:spPr/>
        <p:txBody>
          <a:bodyPr>
            <a:normAutofit fontScale="92500" lnSpcReduction="20000"/>
          </a:bodyPr>
          <a:lstStyle/>
          <a:p>
            <a:pPr marL="0" indent="0">
              <a:buNone/>
            </a:pPr>
            <a:r>
              <a:rPr lang="en-CA" sz="2400" dirty="0">
                <a:latin typeface="Times New Roman" panose="02020603050405020304" pitchFamily="18" charset="0"/>
                <a:cs typeface="Times New Roman" panose="02020603050405020304" pitchFamily="18" charset="0"/>
              </a:rPr>
              <a:t>7106 – Housing</a:t>
            </a:r>
          </a:p>
          <a:p>
            <a:pPr lvl="1"/>
            <a:r>
              <a:rPr lang="en-CA" dirty="0">
                <a:latin typeface="Times New Roman" panose="02020603050405020304" pitchFamily="18" charset="0"/>
                <a:cs typeface="Times New Roman" panose="02020603050405020304" pitchFamily="18" charset="0"/>
              </a:rPr>
              <a:t>To help households meet the cost of housing </a:t>
            </a:r>
          </a:p>
          <a:p>
            <a:pPr lvl="1"/>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In-kind benefits: help paying mortgages or interest, provision of low-cost or social housing, etc.</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sz="2400" dirty="0">
                <a:latin typeface="Times New Roman" panose="02020603050405020304" pitchFamily="18" charset="0"/>
                <a:cs typeface="Times New Roman" panose="02020603050405020304" pitchFamily="18" charset="0"/>
              </a:rPr>
              <a:t>7107 – Social exclusion not elsewhere classified</a:t>
            </a:r>
          </a:p>
          <a:p>
            <a:pPr lvl="1"/>
            <a:r>
              <a:rPr lang="en-CA" dirty="0">
                <a:latin typeface="Times New Roman" panose="02020603050405020304" pitchFamily="18" charset="0"/>
                <a:cs typeface="Times New Roman" panose="02020603050405020304" pitchFamily="18" charset="0"/>
              </a:rPr>
              <a:t>Victim’s services and social exclusion not elsewhere classified</a:t>
            </a:r>
          </a:p>
          <a:p>
            <a:pPr lvl="2"/>
            <a:r>
              <a:rPr lang="en-CA" sz="2400" dirty="0">
                <a:latin typeface="Times New Roman" panose="02020603050405020304" pitchFamily="18" charset="0"/>
                <a:cs typeface="Times New Roman" panose="02020603050405020304" pitchFamily="18" charset="0"/>
              </a:rPr>
              <a:t>Victim’s services: the provision provided for persons who have suffered physical or emotional harm, property damage, or economic loss as a results of crime or for their surviving dependents</a:t>
            </a:r>
          </a:p>
          <a:p>
            <a:pPr lvl="2"/>
            <a:r>
              <a:rPr lang="en-CA" sz="2400" dirty="0">
                <a:latin typeface="Times New Roman" panose="02020603050405020304" pitchFamily="18" charset="0"/>
                <a:cs typeface="Times New Roman" panose="02020603050405020304" pitchFamily="18" charset="0"/>
              </a:rPr>
              <a:t>Social exclusion: provision of social protection to persons who are marginalized or at risk of social marginalization. (such as persons who are destitute, low-income earners, refugees, etc.)</a:t>
            </a:r>
          </a:p>
          <a:p>
            <a:pPr marL="0" indent="0">
              <a:buNone/>
            </a:pPr>
            <a:endParaRPr lang="en-CA" sz="2400"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582161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A83E5F-A2D4-2B35-C6B2-821C144C84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EBEE51-8A01-E8F6-7EB7-A66F899681D0}"/>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710 – Social Protection:</a:t>
            </a:r>
          </a:p>
        </p:txBody>
      </p:sp>
      <p:sp>
        <p:nvSpPr>
          <p:cNvPr id="3" name="Content Placeholder 2">
            <a:extLst>
              <a:ext uri="{FF2B5EF4-FFF2-40B4-BE49-F238E27FC236}">
                <a16:creationId xmlns:a16="http://schemas.microsoft.com/office/drawing/2014/main" id="{737B84F3-D8A8-60F7-4610-9CA32F2A12CA}"/>
              </a:ext>
            </a:extLst>
          </p:cNvPr>
          <p:cNvSpPr>
            <a:spLocks noGrp="1"/>
          </p:cNvSpPr>
          <p:nvPr>
            <p:ph idx="1"/>
          </p:nvPr>
        </p:nvSpPr>
        <p:spPr/>
        <p:txBody>
          <a:bodyPr>
            <a:noAutofit/>
          </a:bodyPr>
          <a:lstStyle/>
          <a:p>
            <a:pPr marL="0" indent="0">
              <a:buNone/>
            </a:pPr>
            <a:r>
              <a:rPr lang="en-CA" sz="2400" dirty="0">
                <a:latin typeface="Times New Roman" panose="02020603050405020304" pitchFamily="18" charset="0"/>
                <a:cs typeface="Times New Roman" panose="02020603050405020304" pitchFamily="18" charset="0"/>
              </a:rPr>
              <a:t>7108 – R&amp;D Social protection</a:t>
            </a:r>
          </a:p>
          <a:p>
            <a:pPr lvl="1"/>
            <a:r>
              <a:rPr lang="en-CA" sz="2200" dirty="0">
                <a:latin typeface="Times New Roman" panose="02020603050405020304" pitchFamily="18" charset="0"/>
                <a:cs typeface="Times New Roman" panose="02020603050405020304" pitchFamily="18" charset="0"/>
              </a:rPr>
              <a:t>Administration and operation of government agencies engaged in applied research and experimental development related to social protection</a:t>
            </a:r>
          </a:p>
          <a:p>
            <a:pPr lvl="1"/>
            <a:r>
              <a:rPr lang="en-CA" sz="2200" dirty="0">
                <a:latin typeface="Times New Roman" panose="02020603050405020304" pitchFamily="18" charset="0"/>
                <a:cs typeface="Times New Roman" panose="02020603050405020304" pitchFamily="18" charset="0"/>
              </a:rPr>
              <a:t>Grants, loans, and subsidies </a:t>
            </a:r>
          </a:p>
          <a:p>
            <a:pPr marL="457200" lvl="1" indent="0">
              <a:buNone/>
            </a:pPr>
            <a:endParaRPr lang="en-CA" dirty="0">
              <a:latin typeface="Times New Roman" panose="02020603050405020304" pitchFamily="18" charset="0"/>
              <a:cs typeface="Times New Roman" panose="02020603050405020304" pitchFamily="18" charset="0"/>
            </a:endParaRPr>
          </a:p>
          <a:p>
            <a:pPr marL="0" indent="0">
              <a:buNone/>
            </a:pPr>
            <a:r>
              <a:rPr lang="en-CA" sz="2400" dirty="0">
                <a:latin typeface="Times New Roman" panose="02020603050405020304" pitchFamily="18" charset="0"/>
                <a:cs typeface="Times New Roman" panose="02020603050405020304" pitchFamily="18" charset="0"/>
              </a:rPr>
              <a:t>7109 – Social protection not elsewhere classified</a:t>
            </a:r>
          </a:p>
          <a:p>
            <a:pPr lvl="1"/>
            <a:r>
              <a:rPr lang="en-CA" sz="2200" dirty="0">
                <a:latin typeface="Times New Roman" panose="02020603050405020304" pitchFamily="18" charset="0"/>
                <a:cs typeface="Times New Roman" panose="02020603050405020304" pitchFamily="18" charset="0"/>
              </a:rPr>
              <a:t>Administration, operation, or support of</a:t>
            </a:r>
          </a:p>
          <a:p>
            <a:pPr lvl="2"/>
            <a:r>
              <a:rPr lang="en-CA" sz="2200" dirty="0">
                <a:latin typeface="Times New Roman" panose="02020603050405020304" pitchFamily="18" charset="0"/>
                <a:cs typeface="Times New Roman" panose="02020603050405020304" pitchFamily="18" charset="0"/>
              </a:rPr>
              <a:t>Formulation administration, coordination, and monitoring of overall social protection policies, plans, programs, and budgets</a:t>
            </a:r>
          </a:p>
          <a:p>
            <a:pPr lvl="2"/>
            <a:r>
              <a:rPr lang="en-CA" sz="2200" dirty="0">
                <a:latin typeface="Times New Roman" panose="02020603050405020304" pitchFamily="18" charset="0"/>
                <a:cs typeface="Times New Roman" panose="02020603050405020304" pitchFamily="18" charset="0"/>
              </a:rPr>
              <a:t>Preparation and enforcement of legislation and standards or the provision of social protection</a:t>
            </a:r>
          </a:p>
          <a:p>
            <a:pPr lvl="2"/>
            <a:r>
              <a:rPr lang="en-CA" sz="2200" dirty="0">
                <a:latin typeface="Times New Roman" panose="02020603050405020304" pitchFamily="18" charset="0"/>
                <a:cs typeface="Times New Roman" panose="02020603050405020304" pitchFamily="18" charset="0"/>
              </a:rPr>
              <a:t>Production and dissemination of general information, technical documentation, and statistics on social protection </a:t>
            </a:r>
          </a:p>
          <a:p>
            <a:pPr marL="914400" lvl="2" indent="0">
              <a:buNone/>
            </a:pPr>
            <a:endParaRPr lang="en-CA" sz="2400" dirty="0">
              <a:latin typeface="Times New Roman" panose="02020603050405020304" pitchFamily="18" charset="0"/>
              <a:cs typeface="Times New Roman" panose="02020603050405020304" pitchFamily="18" charset="0"/>
            </a:endParaRPr>
          </a:p>
          <a:p>
            <a:pPr marL="0" indent="0">
              <a:buNone/>
            </a:pPr>
            <a:endParaRPr lang="en-CA" sz="2400" dirty="0">
              <a:latin typeface="Times New Roman" panose="02020603050405020304" pitchFamily="18" charset="0"/>
              <a:cs typeface="Times New Roman" panose="02020603050405020304" pitchFamily="18" charset="0"/>
            </a:endParaRP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22560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444D38-2551-8541-ED85-DA2C4B972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669B65-E7D9-6495-7DAA-CF17DB558D72}"/>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709 – Education:</a:t>
            </a:r>
          </a:p>
        </p:txBody>
      </p:sp>
      <p:sp>
        <p:nvSpPr>
          <p:cNvPr id="3" name="Content Placeholder 2">
            <a:extLst>
              <a:ext uri="{FF2B5EF4-FFF2-40B4-BE49-F238E27FC236}">
                <a16:creationId xmlns:a16="http://schemas.microsoft.com/office/drawing/2014/main" id="{491C6CED-F503-7259-614A-1CC713E3B746}"/>
              </a:ext>
            </a:extLst>
          </p:cNvPr>
          <p:cNvSpPr>
            <a:spLocks noGrp="1"/>
          </p:cNvSpPr>
          <p:nvPr>
            <p:ph idx="1"/>
          </p:nvPr>
        </p:nvSpPr>
        <p:spPr/>
        <p:txBody>
          <a:bodyPr>
            <a:normAutofit fontScale="92500" lnSpcReduction="20000"/>
          </a:bodyPr>
          <a:lstStyle/>
          <a:p>
            <a:pPr marL="0" indent="0">
              <a:buNone/>
            </a:pPr>
            <a:r>
              <a:rPr lang="en-CA" dirty="0">
                <a:latin typeface="Times New Roman" panose="02020603050405020304" pitchFamily="18" charset="0"/>
                <a:cs typeface="Times New Roman" panose="02020603050405020304" pitchFamily="18" charset="0"/>
              </a:rPr>
              <a:t>Gov’t expenditures relating to the administration, development, and management of education</a:t>
            </a:r>
          </a:p>
          <a:p>
            <a:pPr marL="0" indent="0">
              <a:buNone/>
            </a:pPr>
            <a:endParaRPr lang="en-CA" sz="2600" dirty="0">
              <a:latin typeface="Times New Roman" panose="02020603050405020304" pitchFamily="18" charset="0"/>
              <a:cs typeface="Times New Roman" panose="02020603050405020304" pitchFamily="18" charset="0"/>
            </a:endParaRPr>
          </a:p>
          <a:p>
            <a:r>
              <a:rPr lang="en-CA" sz="2600" dirty="0">
                <a:latin typeface="Times New Roman" panose="02020603050405020304" pitchFamily="18" charset="0"/>
                <a:cs typeface="Times New Roman" panose="02020603050405020304" pitchFamily="18" charset="0"/>
              </a:rPr>
              <a:t>7092 – Primary and Secondary education</a:t>
            </a:r>
          </a:p>
          <a:p>
            <a:r>
              <a:rPr lang="en-CA" sz="2600" dirty="0">
                <a:latin typeface="Times New Roman" panose="02020603050405020304" pitchFamily="18" charset="0"/>
                <a:cs typeface="Times New Roman" panose="02020603050405020304" pitchFamily="18" charset="0"/>
              </a:rPr>
              <a:t>7093 – College education</a:t>
            </a:r>
          </a:p>
          <a:p>
            <a:r>
              <a:rPr lang="en-CA" sz="2600" dirty="0">
                <a:latin typeface="Times New Roman" panose="02020603050405020304" pitchFamily="18" charset="0"/>
                <a:cs typeface="Times New Roman" panose="02020603050405020304" pitchFamily="18" charset="0"/>
              </a:rPr>
              <a:t>7094 – University education</a:t>
            </a:r>
          </a:p>
          <a:p>
            <a:pPr marL="0" indent="0">
              <a:buNone/>
            </a:pPr>
            <a:endParaRPr lang="en-CA" sz="2600" dirty="0">
              <a:latin typeface="Times New Roman" panose="02020603050405020304" pitchFamily="18" charset="0"/>
              <a:cs typeface="Times New Roman" panose="02020603050405020304" pitchFamily="18" charset="0"/>
            </a:endParaRPr>
          </a:p>
          <a:p>
            <a:r>
              <a:rPr lang="en-CA" sz="2600" dirty="0">
                <a:latin typeface="Times New Roman" panose="02020603050405020304" pitchFamily="18" charset="0"/>
                <a:cs typeface="Times New Roman" panose="02020603050405020304" pitchFamily="18" charset="0"/>
              </a:rPr>
              <a:t>7095 – Education not definable by level (i.e. vocational training and cultural development)</a:t>
            </a:r>
          </a:p>
          <a:p>
            <a:r>
              <a:rPr lang="en-CA" sz="2600" dirty="0">
                <a:latin typeface="Times New Roman" panose="02020603050405020304" pitchFamily="18" charset="0"/>
                <a:cs typeface="Times New Roman" panose="02020603050405020304" pitchFamily="18" charset="0"/>
              </a:rPr>
              <a:t>7096 – Subsidiary services to education</a:t>
            </a:r>
          </a:p>
          <a:p>
            <a:r>
              <a:rPr lang="en-CA" sz="2600" dirty="0">
                <a:latin typeface="Times New Roman" panose="02020603050405020304" pitchFamily="18" charset="0"/>
                <a:cs typeface="Times New Roman" panose="02020603050405020304" pitchFamily="18" charset="0"/>
              </a:rPr>
              <a:t>7097 – R&amp;D Education</a:t>
            </a:r>
          </a:p>
          <a:p>
            <a:r>
              <a:rPr lang="en-CA" sz="2600" dirty="0">
                <a:latin typeface="Times New Roman" panose="02020603050405020304" pitchFamily="18" charset="0"/>
                <a:cs typeface="Times New Roman" panose="02020603050405020304" pitchFamily="18" charset="0"/>
              </a:rPr>
              <a:t>7098 – Education </a:t>
            </a:r>
            <a:r>
              <a:rPr lang="en-CA" sz="2600" dirty="0" err="1">
                <a:latin typeface="Times New Roman" panose="02020603050405020304" pitchFamily="18" charset="0"/>
                <a:cs typeface="Times New Roman" panose="02020603050405020304" pitchFamily="18" charset="0"/>
              </a:rPr>
              <a:t>n.e.c.</a:t>
            </a:r>
            <a:endParaRPr lang="en-CA" sz="2600" dirty="0">
              <a:latin typeface="Times New Roman" panose="02020603050405020304" pitchFamily="18" charset="0"/>
              <a:cs typeface="Times New Roman" panose="02020603050405020304" pitchFamily="18" charset="0"/>
            </a:endParaRPr>
          </a:p>
          <a:p>
            <a:pPr marL="0" indent="0">
              <a:buNone/>
            </a:pPr>
            <a:endParaRPr lang="en-CA" dirty="0">
              <a:latin typeface="Times New Roman" panose="02020603050405020304" pitchFamily="18" charset="0"/>
              <a:cs typeface="Times New Roman" panose="02020603050405020304" pitchFamily="18" charset="0"/>
            </a:endParaRP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013491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B949-811A-9CB1-6571-71BE808AAE22}"/>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Macroeconomic Indicators:</a:t>
            </a:r>
          </a:p>
        </p:txBody>
      </p:sp>
      <p:sp>
        <p:nvSpPr>
          <p:cNvPr id="3" name="Content Placeholder 2">
            <a:extLst>
              <a:ext uri="{FF2B5EF4-FFF2-40B4-BE49-F238E27FC236}">
                <a16:creationId xmlns:a16="http://schemas.microsoft.com/office/drawing/2014/main" id="{92127C41-6410-A083-4DAF-F82D6FEC5EB5}"/>
              </a:ext>
            </a:extLst>
          </p:cNvPr>
          <p:cNvSpPr>
            <a:spLocks noGrp="1"/>
          </p:cNvSpPr>
          <p:nvPr>
            <p:ph idx="1"/>
          </p:nvPr>
        </p:nvSpPr>
        <p:spPr/>
        <p:txBody>
          <a:bodyPr>
            <a:noAutofit/>
          </a:bodyPr>
          <a:lstStyle/>
          <a:p>
            <a:r>
              <a:rPr lang="en-CA" sz="2200" dirty="0">
                <a:latin typeface="Times New Roman" panose="02020603050405020304" pitchFamily="18" charset="0"/>
                <a:cs typeface="Times New Roman" panose="02020603050405020304" pitchFamily="18" charset="0"/>
                <a:hlinkClick r:id="rId3"/>
              </a:rPr>
              <a:t>Gini coefficient </a:t>
            </a:r>
            <a:r>
              <a:rPr lang="en-CA" sz="2200" dirty="0">
                <a:latin typeface="Times New Roman" panose="02020603050405020304" pitchFamily="18" charset="0"/>
                <a:cs typeface="Times New Roman" panose="02020603050405020304" pitchFamily="18" charset="0"/>
              </a:rPr>
              <a:t>– adjusted after-tax income</a:t>
            </a:r>
          </a:p>
          <a:p>
            <a:pPr lvl="1"/>
            <a:r>
              <a:rPr lang="en-CA" sz="2000" dirty="0">
                <a:latin typeface="Times New Roman" panose="02020603050405020304" pitchFamily="18" charset="0"/>
                <a:cs typeface="Times New Roman" panose="02020603050405020304" pitchFamily="18" charset="0"/>
              </a:rPr>
              <a:t>A number between zero (perfect equality) and one (maximal inequality) that measures the relative degree of inequality in the distribution of income</a:t>
            </a:r>
          </a:p>
          <a:p>
            <a:r>
              <a:rPr lang="en-CA" sz="2200" dirty="0">
                <a:latin typeface="Times New Roman" panose="02020603050405020304" pitchFamily="18" charset="0"/>
                <a:cs typeface="Times New Roman" panose="02020603050405020304" pitchFamily="18" charset="0"/>
                <a:hlinkClick r:id="rId4"/>
              </a:rPr>
              <a:t>Unemployment rate </a:t>
            </a:r>
            <a:r>
              <a:rPr lang="en-CA" sz="2200" dirty="0">
                <a:latin typeface="Times New Roman" panose="02020603050405020304" pitchFamily="18" charset="0"/>
                <a:cs typeface="Times New Roman" panose="02020603050405020304" pitchFamily="18" charset="0"/>
              </a:rPr>
              <a:t>– 15 years and over</a:t>
            </a:r>
          </a:p>
          <a:p>
            <a:pPr lvl="1"/>
            <a:r>
              <a:rPr lang="en-CA" sz="2000" dirty="0">
                <a:latin typeface="Times New Roman" panose="02020603050405020304" pitchFamily="18" charset="0"/>
                <a:cs typeface="Times New Roman" panose="02020603050405020304" pitchFamily="18" charset="0"/>
              </a:rPr>
              <a:t>The number of unemployed persons expressed as percentage of the labour force</a:t>
            </a:r>
          </a:p>
          <a:p>
            <a:r>
              <a:rPr lang="en-CA" sz="2200" dirty="0">
                <a:latin typeface="Times New Roman" panose="02020603050405020304" pitchFamily="18" charset="0"/>
                <a:cs typeface="Times New Roman" panose="02020603050405020304" pitchFamily="18" charset="0"/>
                <a:hlinkClick r:id="rId5"/>
              </a:rPr>
              <a:t>Gross domestic product (GDP) </a:t>
            </a:r>
            <a:r>
              <a:rPr lang="en-CA" sz="2200" dirty="0">
                <a:latin typeface="Times New Roman" panose="02020603050405020304" pitchFamily="18" charset="0"/>
                <a:cs typeface="Times New Roman" panose="02020603050405020304" pitchFamily="18" charset="0"/>
              </a:rPr>
              <a:t>– income based</a:t>
            </a:r>
          </a:p>
          <a:p>
            <a:pPr lvl="1"/>
            <a:r>
              <a:rPr lang="en-CA" sz="2000" dirty="0">
                <a:latin typeface="Times New Roman" panose="02020603050405020304" pitchFamily="18" charset="0"/>
                <a:cs typeface="Times New Roman" panose="02020603050405020304" pitchFamily="18" charset="0"/>
              </a:rPr>
              <a:t>The total income generated by production of all final goods and services</a:t>
            </a:r>
          </a:p>
          <a:p>
            <a:r>
              <a:rPr lang="en-CA" sz="2200" dirty="0">
                <a:latin typeface="Times New Roman" panose="02020603050405020304" pitchFamily="18" charset="0"/>
                <a:cs typeface="Times New Roman" panose="02020603050405020304" pitchFamily="18" charset="0"/>
                <a:hlinkClick r:id="rId6"/>
              </a:rPr>
              <a:t>Median after-tax income</a:t>
            </a:r>
            <a:r>
              <a:rPr lang="en-CA" sz="2200" dirty="0">
                <a:latin typeface="Times New Roman" panose="02020603050405020304" pitchFamily="18" charset="0"/>
                <a:cs typeface="Times New Roman" panose="02020603050405020304" pitchFamily="18" charset="0"/>
              </a:rPr>
              <a:t> – families and unattached individuals; 2022  = 100</a:t>
            </a:r>
          </a:p>
          <a:p>
            <a:r>
              <a:rPr lang="en-CA" sz="2200" dirty="0">
                <a:latin typeface="Times New Roman" panose="02020603050405020304" pitchFamily="18" charset="0"/>
                <a:cs typeface="Times New Roman" panose="02020603050405020304" pitchFamily="18" charset="0"/>
                <a:hlinkClick r:id="rId7"/>
              </a:rPr>
              <a:t>Consumer price index (CPI) </a:t>
            </a:r>
            <a:r>
              <a:rPr lang="en-CA" sz="2200" dirty="0">
                <a:latin typeface="Times New Roman" panose="02020603050405020304" pitchFamily="18" charset="0"/>
                <a:cs typeface="Times New Roman" panose="02020603050405020304" pitchFamily="18" charset="0"/>
              </a:rPr>
              <a:t>– all items; 2002 = 100</a:t>
            </a:r>
          </a:p>
          <a:p>
            <a:pPr lvl="1"/>
            <a:r>
              <a:rPr lang="en-CA" sz="2000" dirty="0">
                <a:latin typeface="Times New Roman" panose="02020603050405020304" pitchFamily="18" charset="0"/>
                <a:cs typeface="Times New Roman" panose="02020603050405020304" pitchFamily="18" charset="0"/>
              </a:rPr>
              <a:t>The cost of a fixed market basket of goods and services purchased by household</a:t>
            </a:r>
          </a:p>
          <a:p>
            <a:r>
              <a:rPr lang="en-CA" sz="2200" dirty="0">
                <a:latin typeface="Times New Roman" panose="02020603050405020304" pitchFamily="18" charset="0"/>
                <a:cs typeface="Times New Roman" panose="02020603050405020304" pitchFamily="18" charset="0"/>
                <a:hlinkClick r:id="rId8"/>
              </a:rPr>
              <a:t>Consumer price index (CPI) </a:t>
            </a:r>
            <a:r>
              <a:rPr lang="en-CA" sz="2200" dirty="0">
                <a:latin typeface="Times New Roman" panose="02020603050405020304" pitchFamily="18" charset="0"/>
                <a:cs typeface="Times New Roman" panose="02020603050405020304" pitchFamily="18" charset="0"/>
              </a:rPr>
              <a:t>– general government final consumption expenditure; 2017 = 100</a:t>
            </a:r>
          </a:p>
          <a:p>
            <a:pPr lvl="1"/>
            <a:r>
              <a:rPr lang="en-CA" sz="2000" dirty="0">
                <a:latin typeface="Times New Roman" panose="02020603050405020304" pitchFamily="18" charset="0"/>
                <a:cs typeface="Times New Roman" panose="02020603050405020304" pitchFamily="18" charset="0"/>
              </a:rPr>
              <a:t>The average changes in cost for all government final consumption expenditure</a:t>
            </a:r>
          </a:p>
          <a:p>
            <a:pPr marL="0" indent="0">
              <a:buNone/>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031422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14B36-735A-EC30-0DD2-28772D6ED279}"/>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Datasets:</a:t>
            </a:r>
          </a:p>
        </p:txBody>
      </p:sp>
      <p:sp>
        <p:nvSpPr>
          <p:cNvPr id="3" name="Content Placeholder 2">
            <a:extLst>
              <a:ext uri="{FF2B5EF4-FFF2-40B4-BE49-F238E27FC236}">
                <a16:creationId xmlns:a16="http://schemas.microsoft.com/office/drawing/2014/main" id="{256A6BCF-259C-8278-D12B-0C9305021729}"/>
              </a:ext>
            </a:extLst>
          </p:cNvPr>
          <p:cNvSpPr>
            <a:spLocks noGrp="1"/>
          </p:cNvSpPr>
          <p:nvPr>
            <p:ph idx="1"/>
          </p:nvPr>
        </p:nvSpPr>
        <p:spPr/>
        <p:txBody>
          <a:bodyPr>
            <a:normAutofit lnSpcReduction="10000"/>
          </a:bodyPr>
          <a:lstStyle/>
          <a:p>
            <a:r>
              <a:rPr lang="en-CA" dirty="0">
                <a:latin typeface="Times New Roman" panose="02020603050405020304" pitchFamily="18" charset="0"/>
                <a:cs typeface="Times New Roman" panose="02020603050405020304" pitchFamily="18" charset="0"/>
              </a:rPr>
              <a:t>CCOFOG: Canadian Classification of the Functions of Government</a:t>
            </a:r>
          </a:p>
          <a:p>
            <a:pPr lvl="1"/>
            <a:r>
              <a:rPr lang="en-CA" dirty="0">
                <a:latin typeface="Times New Roman" panose="02020603050405020304" pitchFamily="18" charset="0"/>
                <a:cs typeface="Times New Roman" panose="02020603050405020304" pitchFamily="18" charset="0"/>
              </a:rPr>
              <a:t>Time span: 2008 – 2022</a:t>
            </a:r>
          </a:p>
          <a:p>
            <a:pPr lvl="1"/>
            <a:r>
              <a:rPr lang="en-CA" dirty="0">
                <a:latin typeface="Times New Roman" panose="02020603050405020304" pitchFamily="18" charset="0"/>
                <a:cs typeface="Times New Roman" panose="02020603050405020304" pitchFamily="18" charset="0"/>
              </a:rPr>
              <a:t>Geography: 10 Canadian provinces</a:t>
            </a:r>
          </a:p>
          <a:p>
            <a:pPr lvl="1"/>
            <a:r>
              <a:rPr lang="en-CA" dirty="0">
                <a:latin typeface="Times New Roman" panose="02020603050405020304" pitchFamily="18" charset="0"/>
                <a:cs typeface="Times New Roman" panose="02020603050405020304" pitchFamily="18" charset="0"/>
              </a:rPr>
              <a:t>Observation: province-year</a:t>
            </a:r>
          </a:p>
          <a:p>
            <a:pPr marL="457200" lvl="1" indent="0">
              <a:buNone/>
            </a:pP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Macroeconomic indicators</a:t>
            </a:r>
          </a:p>
          <a:p>
            <a:pPr lvl="1"/>
            <a:r>
              <a:rPr lang="en-CA" dirty="0">
                <a:latin typeface="Times New Roman" panose="02020603050405020304" pitchFamily="18" charset="0"/>
                <a:cs typeface="Times New Roman" panose="02020603050405020304" pitchFamily="18" charset="0"/>
              </a:rPr>
              <a:t>Time span: 2008 – 2022</a:t>
            </a:r>
          </a:p>
          <a:p>
            <a:pPr lvl="1"/>
            <a:r>
              <a:rPr lang="en-CA" dirty="0">
                <a:latin typeface="Times New Roman" panose="02020603050405020304" pitchFamily="18" charset="0"/>
                <a:cs typeface="Times New Roman" panose="02020603050405020304" pitchFamily="18" charset="0"/>
              </a:rPr>
              <a:t>Geography: 10 Canadian provinces</a:t>
            </a:r>
          </a:p>
          <a:p>
            <a:pPr lvl="1"/>
            <a:r>
              <a:rPr lang="en-CA" dirty="0">
                <a:latin typeface="Times New Roman" panose="02020603050405020304" pitchFamily="18" charset="0"/>
                <a:cs typeface="Times New Roman" panose="02020603050405020304" pitchFamily="18" charset="0"/>
              </a:rPr>
              <a:t>Observation: province-year</a:t>
            </a:r>
          </a:p>
          <a:p>
            <a:pPr marL="457200" lvl="1" indent="0">
              <a:buNone/>
            </a:pPr>
            <a:endParaRPr lang="en-CA" dirty="0">
              <a:latin typeface="Times New Roman" panose="02020603050405020304" pitchFamily="18" charset="0"/>
              <a:cs typeface="Times New Roman" panose="02020603050405020304" pitchFamily="18" charset="0"/>
            </a:endParaRPr>
          </a:p>
          <a:p>
            <a:r>
              <a:rPr lang="en-CA" dirty="0">
                <a:latin typeface="Times New Roman" panose="02020603050405020304" pitchFamily="18" charset="0"/>
                <a:cs typeface="Times New Roman" panose="02020603050405020304" pitchFamily="18" charset="0"/>
              </a:rPr>
              <a:t>Click </a:t>
            </a:r>
            <a:r>
              <a:rPr lang="en-CA" dirty="0">
                <a:latin typeface="Times New Roman" panose="02020603050405020304" pitchFamily="18" charset="0"/>
                <a:cs typeface="Times New Roman" panose="02020603050405020304" pitchFamily="18" charset="0"/>
                <a:hlinkClick r:id="rId2"/>
              </a:rPr>
              <a:t>here</a:t>
            </a:r>
            <a:r>
              <a:rPr lang="en-CA" dirty="0">
                <a:latin typeface="Times New Roman" panose="02020603050405020304" pitchFamily="18" charset="0"/>
                <a:cs typeface="Times New Roman" panose="02020603050405020304" pitchFamily="18" charset="0"/>
              </a:rPr>
              <a:t> to access the datasets.</a:t>
            </a:r>
          </a:p>
          <a:p>
            <a:endParaRPr lang="en-CA"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46009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5F4585-272D-1046-FAE0-10F17C6C60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AA63A9-F0B7-E0B6-85A6-36E873989B56}"/>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CCOFOG</a:t>
            </a:r>
          </a:p>
        </p:txBody>
      </p:sp>
      <p:sp>
        <p:nvSpPr>
          <p:cNvPr id="3" name="Content Placeholder 2">
            <a:extLst>
              <a:ext uri="{FF2B5EF4-FFF2-40B4-BE49-F238E27FC236}">
                <a16:creationId xmlns:a16="http://schemas.microsoft.com/office/drawing/2014/main" id="{7B2DC6B3-E839-C148-2FF8-7AFCBB1FBDD8}"/>
              </a:ext>
            </a:extLst>
          </p:cNvPr>
          <p:cNvSpPr>
            <a:spLocks noGrp="1"/>
          </p:cNvSpPr>
          <p:nvPr>
            <p:ph idx="1"/>
          </p:nvPr>
        </p:nvSpPr>
        <p:spPr>
          <a:xfrm>
            <a:off x="838200" y="1825626"/>
            <a:ext cx="10515600" cy="2965680"/>
          </a:xfrm>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rPr>
              <a:t>Classifying federal and provincial, territorial, and local government (PTLG) expenditures based on their functions rather than ministries</a:t>
            </a:r>
          </a:p>
          <a:p>
            <a:pPr marL="0" indent="0">
              <a:buNone/>
            </a:pPr>
            <a:endParaRPr lang="en-CA" sz="2400" dirty="0">
              <a:latin typeface="Times New Roman" panose="02020603050405020304" pitchFamily="18" charset="0"/>
              <a:cs typeface="Times New Roman" panose="02020603050405020304" pitchFamily="18" charset="0"/>
            </a:endParaRPr>
          </a:p>
          <a:p>
            <a:pPr marL="0" indent="0">
              <a:buNone/>
            </a:pPr>
            <a:r>
              <a:rPr lang="en-CA" sz="2000" dirty="0">
                <a:latin typeface="Times New Roman" panose="02020603050405020304" pitchFamily="18" charset="0"/>
                <a:cs typeface="Times New Roman" panose="02020603050405020304" pitchFamily="18" charset="0"/>
              </a:rPr>
              <a:t>Example: </a:t>
            </a:r>
          </a:p>
          <a:p>
            <a:pPr lvl="2"/>
            <a:r>
              <a:rPr lang="en-CA" dirty="0">
                <a:latin typeface="Times New Roman" panose="02020603050405020304" pitchFamily="18" charset="0"/>
                <a:cs typeface="Times New Roman" panose="02020603050405020304" pitchFamily="18" charset="0"/>
              </a:rPr>
              <a:t>Early retirement benefits paid to older workers who retire before reaching standard retirement age due to disability or unemployment are recorded in the group of Sickness and Disability than the group of Old Age</a:t>
            </a:r>
          </a:p>
          <a:p>
            <a:endParaRPr lang="en-CA"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00937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06EE8D-C6C9-4451-7673-1B7F0C68E71E}"/>
              </a:ext>
            </a:extLst>
          </p:cNvPr>
          <p:cNvSpPr>
            <a:spLocks noGrp="1"/>
          </p:cNvSpPr>
          <p:nvPr>
            <p:ph type="title"/>
          </p:nvPr>
        </p:nvSpPr>
        <p:spPr>
          <a:xfrm>
            <a:off x="964324" y="406547"/>
            <a:ext cx="10515600" cy="1325563"/>
          </a:xfrm>
        </p:spPr>
        <p:txBody>
          <a:bodyPr/>
          <a:lstStyle/>
          <a:p>
            <a:r>
              <a:rPr lang="en-CA" dirty="0">
                <a:latin typeface="Times New Roman" panose="02020603050405020304" pitchFamily="18" charset="0"/>
                <a:cs typeface="Times New Roman" panose="02020603050405020304" pitchFamily="18" charset="0"/>
              </a:rPr>
              <a:t>CCOFOG</a:t>
            </a:r>
          </a:p>
        </p:txBody>
      </p:sp>
      <p:sp>
        <p:nvSpPr>
          <p:cNvPr id="3" name="Content Placeholder 2">
            <a:extLst>
              <a:ext uri="{FF2B5EF4-FFF2-40B4-BE49-F238E27FC236}">
                <a16:creationId xmlns:a16="http://schemas.microsoft.com/office/drawing/2014/main" id="{AA363094-6CB4-863D-9226-D72662CC1415}"/>
              </a:ext>
            </a:extLst>
          </p:cNvPr>
          <p:cNvSpPr>
            <a:spLocks noGrp="1"/>
          </p:cNvSpPr>
          <p:nvPr>
            <p:ph idx="1"/>
          </p:nvPr>
        </p:nvSpPr>
        <p:spPr>
          <a:xfrm>
            <a:off x="838200" y="1825625"/>
            <a:ext cx="10515600" cy="1595235"/>
          </a:xfrm>
        </p:spPr>
        <p:txBody>
          <a:bodyPr>
            <a:noAutofit/>
          </a:bodyPr>
          <a:lstStyle/>
          <a:p>
            <a:pPr marL="0" indent="0">
              <a:buNone/>
            </a:pPr>
            <a:r>
              <a:rPr lang="en-CA" sz="2400" dirty="0">
                <a:latin typeface="Times New Roman" panose="02020603050405020304" pitchFamily="18" charset="0"/>
                <a:cs typeface="Times New Roman" panose="02020603050405020304" pitchFamily="18" charset="0"/>
              </a:rPr>
              <a:t>Three levels:</a:t>
            </a:r>
          </a:p>
          <a:p>
            <a:pPr lvl="1"/>
            <a:r>
              <a:rPr lang="en-CA" dirty="0">
                <a:latin typeface="Times New Roman" panose="02020603050405020304" pitchFamily="18" charset="0"/>
                <a:cs typeface="Times New Roman" panose="02020603050405020304" pitchFamily="18" charset="0"/>
              </a:rPr>
              <a:t>Division </a:t>
            </a:r>
          </a:p>
          <a:p>
            <a:pPr lvl="1"/>
            <a:r>
              <a:rPr lang="en-CA" dirty="0">
                <a:latin typeface="Times New Roman" panose="02020603050405020304" pitchFamily="18" charset="0"/>
                <a:cs typeface="Times New Roman" panose="02020603050405020304" pitchFamily="18" charset="0"/>
              </a:rPr>
              <a:t>Group</a:t>
            </a:r>
          </a:p>
          <a:p>
            <a:pPr lvl="1"/>
            <a:r>
              <a:rPr lang="en-CA" dirty="0">
                <a:latin typeface="Times New Roman" panose="02020603050405020304" pitchFamily="18" charset="0"/>
                <a:cs typeface="Times New Roman" panose="02020603050405020304" pitchFamily="18" charset="0"/>
              </a:rPr>
              <a:t>Class</a:t>
            </a:r>
          </a:p>
          <a:p>
            <a:pPr marL="0" indent="0">
              <a:buNone/>
            </a:pPr>
            <a:r>
              <a:rPr lang="en-CA" sz="2400" dirty="0">
                <a:latin typeface="Times New Roman" panose="02020603050405020304" pitchFamily="18" charset="0"/>
                <a:cs typeface="Times New Roman" panose="02020603050405020304" pitchFamily="18" charset="0"/>
              </a:rPr>
              <a:t>                     </a:t>
            </a:r>
          </a:p>
        </p:txBody>
      </p:sp>
      <p:sp>
        <p:nvSpPr>
          <p:cNvPr id="4" name="TextBox 3">
            <a:extLst>
              <a:ext uri="{FF2B5EF4-FFF2-40B4-BE49-F238E27FC236}">
                <a16:creationId xmlns:a16="http://schemas.microsoft.com/office/drawing/2014/main" id="{83F642CB-3FB0-9A42-175C-E93167D9A31E}"/>
              </a:ext>
            </a:extLst>
          </p:cNvPr>
          <p:cNvSpPr txBox="1"/>
          <p:nvPr/>
        </p:nvSpPr>
        <p:spPr>
          <a:xfrm>
            <a:off x="5649311" y="4048876"/>
            <a:ext cx="2133600" cy="707886"/>
          </a:xfrm>
          <a:prstGeom prst="rect">
            <a:avLst/>
          </a:prstGeom>
          <a:noFill/>
        </p:spPr>
        <p:txBody>
          <a:bodyPr wrap="square" rtlCol="0">
            <a:spAutoFit/>
          </a:bodyPr>
          <a:lstStyle/>
          <a:p>
            <a:r>
              <a:rPr lang="en-CA" sz="4000" dirty="0">
                <a:latin typeface="Times New Roman" panose="02020603050405020304" pitchFamily="18" charset="0"/>
                <a:cs typeface="Times New Roman" panose="02020603050405020304" pitchFamily="18" charset="0"/>
              </a:rPr>
              <a:t>70731</a:t>
            </a:r>
          </a:p>
        </p:txBody>
      </p:sp>
      <p:sp>
        <p:nvSpPr>
          <p:cNvPr id="5" name="TextBox 4">
            <a:extLst>
              <a:ext uri="{FF2B5EF4-FFF2-40B4-BE49-F238E27FC236}">
                <a16:creationId xmlns:a16="http://schemas.microsoft.com/office/drawing/2014/main" id="{6A9CA456-8DA1-ABA3-8091-D34882C795D2}"/>
              </a:ext>
            </a:extLst>
          </p:cNvPr>
          <p:cNvSpPr txBox="1"/>
          <p:nvPr/>
        </p:nvSpPr>
        <p:spPr>
          <a:xfrm>
            <a:off x="5147587" y="4768931"/>
            <a:ext cx="4013887" cy="461665"/>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Division: Health</a:t>
            </a:r>
          </a:p>
        </p:txBody>
      </p:sp>
      <p:sp>
        <p:nvSpPr>
          <p:cNvPr id="6" name="TextBox 5">
            <a:extLst>
              <a:ext uri="{FF2B5EF4-FFF2-40B4-BE49-F238E27FC236}">
                <a16:creationId xmlns:a16="http://schemas.microsoft.com/office/drawing/2014/main" id="{B57916F5-72BF-BAE8-AFB3-ED19E10F382B}"/>
              </a:ext>
            </a:extLst>
          </p:cNvPr>
          <p:cNvSpPr txBox="1"/>
          <p:nvPr/>
        </p:nvSpPr>
        <p:spPr>
          <a:xfrm>
            <a:off x="4929815" y="3461149"/>
            <a:ext cx="3572592" cy="461665"/>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Group: Hospital services</a:t>
            </a:r>
          </a:p>
        </p:txBody>
      </p:sp>
      <p:sp>
        <p:nvSpPr>
          <p:cNvPr id="7" name="TextBox 6">
            <a:extLst>
              <a:ext uri="{FF2B5EF4-FFF2-40B4-BE49-F238E27FC236}">
                <a16:creationId xmlns:a16="http://schemas.microsoft.com/office/drawing/2014/main" id="{34E162E1-F3B1-6808-6FF5-74B18432D00A}"/>
              </a:ext>
            </a:extLst>
          </p:cNvPr>
          <p:cNvSpPr txBox="1"/>
          <p:nvPr/>
        </p:nvSpPr>
        <p:spPr>
          <a:xfrm>
            <a:off x="5491655" y="5624147"/>
            <a:ext cx="4375675" cy="461665"/>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Class: General hospital services</a:t>
            </a:r>
          </a:p>
        </p:txBody>
      </p:sp>
      <p:sp>
        <p:nvSpPr>
          <p:cNvPr id="8" name="Right Brace 7">
            <a:extLst>
              <a:ext uri="{FF2B5EF4-FFF2-40B4-BE49-F238E27FC236}">
                <a16:creationId xmlns:a16="http://schemas.microsoft.com/office/drawing/2014/main" id="{5E0010F1-3317-8D94-9BC8-FD415884F757}"/>
              </a:ext>
            </a:extLst>
          </p:cNvPr>
          <p:cNvSpPr/>
          <p:nvPr/>
        </p:nvSpPr>
        <p:spPr>
          <a:xfrm rot="5400000">
            <a:off x="6007256" y="4416095"/>
            <a:ext cx="177487" cy="605115"/>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sz="2400"/>
          </a:p>
        </p:txBody>
      </p:sp>
      <p:sp>
        <p:nvSpPr>
          <p:cNvPr id="12" name="Right Brace 11">
            <a:extLst>
              <a:ext uri="{FF2B5EF4-FFF2-40B4-BE49-F238E27FC236}">
                <a16:creationId xmlns:a16="http://schemas.microsoft.com/office/drawing/2014/main" id="{DB3ED73B-A310-AF81-CF0C-E381FCCF5AA9}"/>
              </a:ext>
            </a:extLst>
          </p:cNvPr>
          <p:cNvSpPr/>
          <p:nvPr/>
        </p:nvSpPr>
        <p:spPr>
          <a:xfrm rot="16200000">
            <a:off x="6164553" y="3536236"/>
            <a:ext cx="176685" cy="1006752"/>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sz="2400"/>
          </a:p>
        </p:txBody>
      </p:sp>
      <p:sp>
        <p:nvSpPr>
          <p:cNvPr id="13" name="Right Brace 12">
            <a:extLst>
              <a:ext uri="{FF2B5EF4-FFF2-40B4-BE49-F238E27FC236}">
                <a16:creationId xmlns:a16="http://schemas.microsoft.com/office/drawing/2014/main" id="{9C58C4E4-E772-5637-DE00-FEFA7A11A445}"/>
              </a:ext>
            </a:extLst>
          </p:cNvPr>
          <p:cNvSpPr/>
          <p:nvPr/>
        </p:nvSpPr>
        <p:spPr>
          <a:xfrm rot="5400000">
            <a:off x="6252206" y="4647140"/>
            <a:ext cx="216466" cy="1588183"/>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CA" sz="2400" dirty="0"/>
          </a:p>
        </p:txBody>
      </p:sp>
      <p:sp>
        <p:nvSpPr>
          <p:cNvPr id="9" name="TextBox 8">
            <a:extLst>
              <a:ext uri="{FF2B5EF4-FFF2-40B4-BE49-F238E27FC236}">
                <a16:creationId xmlns:a16="http://schemas.microsoft.com/office/drawing/2014/main" id="{884EEABE-D75C-911B-C21E-96371D9F7A6B}"/>
              </a:ext>
            </a:extLst>
          </p:cNvPr>
          <p:cNvSpPr txBox="1"/>
          <p:nvPr/>
        </p:nvSpPr>
        <p:spPr>
          <a:xfrm>
            <a:off x="3025461" y="3489604"/>
            <a:ext cx="1461534" cy="461665"/>
          </a:xfrm>
          <a:prstGeom prst="rect">
            <a:avLst/>
          </a:prstGeom>
          <a:noFill/>
        </p:spPr>
        <p:txBody>
          <a:bodyPr wrap="square" rtlCol="0">
            <a:spAutoFit/>
          </a:bodyPr>
          <a:lstStyle/>
          <a:p>
            <a:r>
              <a:rPr lang="en-CA" sz="2400" dirty="0">
                <a:latin typeface="Times New Roman" panose="02020603050405020304" pitchFamily="18" charset="0"/>
                <a:cs typeface="Times New Roman" panose="02020603050405020304" pitchFamily="18" charset="0"/>
              </a:rPr>
              <a:t>Example:</a:t>
            </a:r>
          </a:p>
        </p:txBody>
      </p:sp>
    </p:spTree>
    <p:extLst>
      <p:ext uri="{BB962C8B-B14F-4D97-AF65-F5344CB8AC3E}">
        <p14:creationId xmlns:p14="http://schemas.microsoft.com/office/powerpoint/2010/main" val="17799151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DEDC2-6B49-8B88-E149-A92E65F655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4240DB-B43B-13CE-5DA7-160AE36A5E47}"/>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CCOFOG </a:t>
            </a:r>
          </a:p>
        </p:txBody>
      </p:sp>
      <p:sp>
        <p:nvSpPr>
          <p:cNvPr id="3" name="Content Placeholder 2">
            <a:extLst>
              <a:ext uri="{FF2B5EF4-FFF2-40B4-BE49-F238E27FC236}">
                <a16:creationId xmlns:a16="http://schemas.microsoft.com/office/drawing/2014/main" id="{0EB5B607-2409-8E12-EB86-02E901A39DDC}"/>
              </a:ext>
            </a:extLst>
          </p:cNvPr>
          <p:cNvSpPr>
            <a:spLocks noGrp="1"/>
          </p:cNvSpPr>
          <p:nvPr>
            <p:ph idx="1"/>
          </p:nvPr>
        </p:nvSpPr>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rPr>
              <a:t>PTLG - Exclusions: </a:t>
            </a:r>
          </a:p>
          <a:p>
            <a:pPr lvl="1"/>
            <a:r>
              <a:rPr lang="en-CA" dirty="0">
                <a:latin typeface="Times New Roman" panose="02020603050405020304" pitchFamily="18" charset="0"/>
                <a:cs typeface="Times New Roman" panose="02020603050405020304" pitchFamily="18" charset="0"/>
              </a:rPr>
              <a:t>Consumption of fixed capital (deprecation)</a:t>
            </a:r>
          </a:p>
          <a:p>
            <a:pPr marL="457200" lvl="1" indent="0">
              <a:buNone/>
            </a:pPr>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Acquisition of non-financial assets</a:t>
            </a:r>
          </a:p>
          <a:p>
            <a:pPr lvl="2"/>
            <a:r>
              <a:rPr lang="en-CA" sz="2400" dirty="0">
                <a:latin typeface="Times New Roman" panose="02020603050405020304" pitchFamily="18" charset="0"/>
                <a:cs typeface="Times New Roman" panose="02020603050405020304" pitchFamily="18" charset="0"/>
              </a:rPr>
              <a:t>Purchased land, existing or new buildings</a:t>
            </a:r>
          </a:p>
          <a:p>
            <a:pPr lvl="2"/>
            <a:endParaRPr lang="en-CA"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Government business enterprise</a:t>
            </a:r>
          </a:p>
          <a:p>
            <a:pPr lvl="2"/>
            <a:r>
              <a:rPr lang="en-CA" sz="2400" dirty="0">
                <a:latin typeface="Times New Roman" panose="02020603050405020304" pitchFamily="18" charset="0"/>
                <a:cs typeface="Times New Roman" panose="02020603050405020304" pitchFamily="18" charset="0"/>
              </a:rPr>
              <a:t>Bank of Canada, local port authorities, Canada Post, Via Rail</a:t>
            </a:r>
          </a:p>
          <a:p>
            <a:pPr marL="914400" lvl="2" indent="0">
              <a:buNone/>
            </a:pPr>
            <a:endParaRPr lang="en-CA" sz="2400" dirty="0">
              <a:latin typeface="Times New Roman" panose="02020603050405020304" pitchFamily="18" charset="0"/>
              <a:cs typeface="Times New Roman" panose="02020603050405020304" pitchFamily="18" charset="0"/>
            </a:endParaRPr>
          </a:p>
          <a:p>
            <a:pPr lvl="1"/>
            <a:r>
              <a:rPr lang="en-CA" dirty="0">
                <a:latin typeface="Times New Roman" panose="02020603050405020304" pitchFamily="18" charset="0"/>
                <a:cs typeface="Times New Roman" panose="02020603050405020304" pitchFamily="18" charset="0"/>
              </a:rPr>
              <a:t>Any social expenditures directly from feds (Old Age Security, Employment Insurance) </a:t>
            </a:r>
          </a:p>
          <a:p>
            <a:pPr marL="457200" lvl="1" indent="0">
              <a:buNone/>
            </a:pPr>
            <a:endParaRPr lang="en-CA"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2425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452831-3462-A6A3-BBC3-E4AB494473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494E13-F63F-3DB4-6DE1-A9E1A0C3E001}"/>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CCOFOG</a:t>
            </a:r>
          </a:p>
        </p:txBody>
      </p:sp>
      <p:sp>
        <p:nvSpPr>
          <p:cNvPr id="3" name="Content Placeholder 2">
            <a:extLst>
              <a:ext uri="{FF2B5EF4-FFF2-40B4-BE49-F238E27FC236}">
                <a16:creationId xmlns:a16="http://schemas.microsoft.com/office/drawing/2014/main" id="{D7B96E37-CD95-6BB0-1BC3-97A928E3CB80}"/>
              </a:ext>
            </a:extLst>
          </p:cNvPr>
          <p:cNvSpPr>
            <a:spLocks noGrp="1"/>
          </p:cNvSpPr>
          <p:nvPr>
            <p:ph idx="1"/>
          </p:nvPr>
        </p:nvSpPr>
        <p:spPr>
          <a:xfrm>
            <a:off x="838200" y="1825626"/>
            <a:ext cx="10515600" cy="2965680"/>
          </a:xfrm>
        </p:spPr>
        <p:txBody>
          <a:bodyPr>
            <a:normAutofit fontScale="85000" lnSpcReduction="20000"/>
          </a:bodyPr>
          <a:lstStyle/>
          <a:p>
            <a:pPr marL="0" lvl="1" indent="0">
              <a:buNone/>
            </a:pPr>
            <a:r>
              <a:rPr lang="en-CA" sz="3100" dirty="0">
                <a:latin typeface="Times New Roman" panose="02020603050405020304" pitchFamily="18" charset="0"/>
                <a:cs typeface="Times New Roman" panose="02020603050405020304" pitchFamily="18" charset="0"/>
              </a:rPr>
              <a:t>Advantages:</a:t>
            </a:r>
          </a:p>
          <a:p>
            <a:pPr lvl="1"/>
            <a:r>
              <a:rPr lang="en-CA" sz="3100" dirty="0">
                <a:latin typeface="Times New Roman" panose="02020603050405020304" pitchFamily="18" charset="0"/>
                <a:cs typeface="Times New Roman" panose="02020603050405020304" pitchFamily="18" charset="0"/>
              </a:rPr>
              <a:t>Consistency</a:t>
            </a:r>
          </a:p>
          <a:p>
            <a:pPr lvl="2"/>
            <a:r>
              <a:rPr lang="en-CA" sz="2400" dirty="0">
                <a:latin typeface="Times New Roman" panose="02020603050405020304" pitchFamily="18" charset="0"/>
                <a:cs typeface="Times New Roman" panose="02020603050405020304" pitchFamily="18" charset="0"/>
              </a:rPr>
              <a:t>A single, purpose-oriented classification for the expenditures of all jurisdictions and holding this classification constant through time – promotes comparisons between countries or provinces within Canada</a:t>
            </a:r>
          </a:p>
          <a:p>
            <a:pPr lvl="2"/>
            <a:r>
              <a:rPr lang="en-CA" sz="2400" dirty="0">
                <a:latin typeface="Times New Roman" panose="02020603050405020304" pitchFamily="18" charset="0"/>
                <a:cs typeface="Times New Roman" panose="02020603050405020304" pitchFamily="18" charset="0"/>
              </a:rPr>
              <a:t>Example of inconsistency: NB classify long term care expenses as social development, while most provinces classify it as health </a:t>
            </a:r>
          </a:p>
          <a:p>
            <a:pPr lvl="1"/>
            <a:r>
              <a:rPr lang="en-CA" sz="2800" dirty="0">
                <a:latin typeface="Times New Roman" panose="02020603050405020304" pitchFamily="18" charset="0"/>
                <a:cs typeface="Times New Roman" panose="02020603050405020304" pitchFamily="18" charset="0"/>
              </a:rPr>
              <a:t>Consolidated</a:t>
            </a:r>
          </a:p>
          <a:p>
            <a:pPr lvl="2"/>
            <a:r>
              <a:rPr lang="en-CA" sz="2400" dirty="0">
                <a:latin typeface="Times New Roman" panose="02020603050405020304" pitchFamily="18" charset="0"/>
                <a:cs typeface="Times New Roman" panose="02020603050405020304" pitchFamily="18" charset="0"/>
              </a:rPr>
              <a:t>No double count between levels of government </a:t>
            </a:r>
          </a:p>
          <a:p>
            <a:pPr lvl="2"/>
            <a:r>
              <a:rPr lang="en-CA" sz="2400" dirty="0">
                <a:latin typeface="Times New Roman" panose="02020603050405020304" pitchFamily="18" charset="0"/>
                <a:cs typeface="Times New Roman" panose="02020603050405020304" pitchFamily="18" charset="0"/>
              </a:rPr>
              <a:t>Example:</a:t>
            </a:r>
          </a:p>
          <a:p>
            <a:endParaRPr lang="en-CA" dirty="0">
              <a:latin typeface="Times New Roman" panose="02020603050405020304" pitchFamily="18" charset="0"/>
              <a:cs typeface="Times New Roman" panose="02020603050405020304" pitchFamily="18" charset="0"/>
            </a:endParaRPr>
          </a:p>
        </p:txBody>
      </p:sp>
      <p:sp>
        <p:nvSpPr>
          <p:cNvPr id="4" name="Arrow: Right 3">
            <a:extLst>
              <a:ext uri="{FF2B5EF4-FFF2-40B4-BE49-F238E27FC236}">
                <a16:creationId xmlns:a16="http://schemas.microsoft.com/office/drawing/2014/main" id="{500AC293-1B52-01CB-DF15-04D61C735987}"/>
              </a:ext>
            </a:extLst>
          </p:cNvPr>
          <p:cNvSpPr/>
          <p:nvPr/>
        </p:nvSpPr>
        <p:spPr>
          <a:xfrm rot="570505">
            <a:off x="2213244" y="5823564"/>
            <a:ext cx="1126661" cy="1641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Times New Roman" panose="02020603050405020304" pitchFamily="18" charset="0"/>
              <a:cs typeface="Times New Roman" panose="02020603050405020304" pitchFamily="18" charset="0"/>
            </a:endParaRPr>
          </a:p>
        </p:txBody>
      </p:sp>
      <p:sp>
        <p:nvSpPr>
          <p:cNvPr id="5" name="Arrow: Right 4">
            <a:extLst>
              <a:ext uri="{FF2B5EF4-FFF2-40B4-BE49-F238E27FC236}">
                <a16:creationId xmlns:a16="http://schemas.microsoft.com/office/drawing/2014/main" id="{0005912E-162C-3EEF-8254-77D7ECC72FDA}"/>
              </a:ext>
            </a:extLst>
          </p:cNvPr>
          <p:cNvSpPr/>
          <p:nvPr/>
        </p:nvSpPr>
        <p:spPr>
          <a:xfrm rot="20245710">
            <a:off x="2178797" y="5362243"/>
            <a:ext cx="1126661" cy="1641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8CB9395-9889-6CCA-420D-73FD452F3CCD}"/>
              </a:ext>
            </a:extLst>
          </p:cNvPr>
          <p:cNvSpPr txBox="1"/>
          <p:nvPr/>
        </p:nvSpPr>
        <p:spPr>
          <a:xfrm>
            <a:off x="838200" y="5546967"/>
            <a:ext cx="1552904" cy="369332"/>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province</a:t>
            </a:r>
          </a:p>
        </p:txBody>
      </p:sp>
      <p:sp>
        <p:nvSpPr>
          <p:cNvPr id="7" name="TextBox 6">
            <a:extLst>
              <a:ext uri="{FF2B5EF4-FFF2-40B4-BE49-F238E27FC236}">
                <a16:creationId xmlns:a16="http://schemas.microsoft.com/office/drawing/2014/main" id="{DE4B7138-CBCF-5385-F996-A8E8C98D5F70}"/>
              </a:ext>
            </a:extLst>
          </p:cNvPr>
          <p:cNvSpPr txBox="1"/>
          <p:nvPr/>
        </p:nvSpPr>
        <p:spPr>
          <a:xfrm>
            <a:off x="3836668" y="5859848"/>
            <a:ext cx="805655" cy="369332"/>
          </a:xfrm>
          <a:prstGeom prst="rect">
            <a:avLst/>
          </a:prstGeom>
          <a:noFill/>
        </p:spPr>
        <p:txBody>
          <a:bodyPr wrap="square" rtlCol="0">
            <a:spAutoFit/>
          </a:bodyPr>
          <a:lstStyle/>
          <a:p>
            <a:r>
              <a:rPr lang="en-CA" b="1" dirty="0">
                <a:latin typeface="Times New Roman" panose="02020603050405020304" pitchFamily="18" charset="0"/>
                <a:cs typeface="Times New Roman" panose="02020603050405020304" pitchFamily="18" charset="0"/>
              </a:rPr>
              <a:t>local</a:t>
            </a:r>
          </a:p>
        </p:txBody>
      </p:sp>
      <p:sp>
        <p:nvSpPr>
          <p:cNvPr id="8" name="TextBox 7">
            <a:extLst>
              <a:ext uri="{FF2B5EF4-FFF2-40B4-BE49-F238E27FC236}">
                <a16:creationId xmlns:a16="http://schemas.microsoft.com/office/drawing/2014/main" id="{C64819D3-8190-9F45-5A4F-278195A19135}"/>
              </a:ext>
            </a:extLst>
          </p:cNvPr>
          <p:cNvSpPr txBox="1"/>
          <p:nvPr/>
        </p:nvSpPr>
        <p:spPr>
          <a:xfrm>
            <a:off x="3481790" y="4992990"/>
            <a:ext cx="1552904"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social service</a:t>
            </a:r>
          </a:p>
        </p:txBody>
      </p:sp>
      <p:sp>
        <p:nvSpPr>
          <p:cNvPr id="9" name="Arrow: Right 8">
            <a:extLst>
              <a:ext uri="{FF2B5EF4-FFF2-40B4-BE49-F238E27FC236}">
                <a16:creationId xmlns:a16="http://schemas.microsoft.com/office/drawing/2014/main" id="{A62A47B7-5F93-F76B-0F1B-8D1D9412E4F6}"/>
              </a:ext>
            </a:extLst>
          </p:cNvPr>
          <p:cNvSpPr/>
          <p:nvPr/>
        </p:nvSpPr>
        <p:spPr>
          <a:xfrm>
            <a:off x="4727317" y="5962455"/>
            <a:ext cx="1126661" cy="1641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A5AB5FD7-4A69-F922-05EA-31C32E61472C}"/>
              </a:ext>
            </a:extLst>
          </p:cNvPr>
          <p:cNvSpPr txBox="1"/>
          <p:nvPr/>
        </p:nvSpPr>
        <p:spPr>
          <a:xfrm>
            <a:off x="6272845" y="5859848"/>
            <a:ext cx="1552904" cy="369332"/>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social service</a:t>
            </a:r>
          </a:p>
        </p:txBody>
      </p:sp>
      <p:sp>
        <p:nvSpPr>
          <p:cNvPr id="11" name="TextBox 10">
            <a:extLst>
              <a:ext uri="{FF2B5EF4-FFF2-40B4-BE49-F238E27FC236}">
                <a16:creationId xmlns:a16="http://schemas.microsoft.com/office/drawing/2014/main" id="{544BB577-5604-9FB8-099D-46FEE7E83ABE}"/>
              </a:ext>
            </a:extLst>
          </p:cNvPr>
          <p:cNvSpPr txBox="1"/>
          <p:nvPr/>
        </p:nvSpPr>
        <p:spPr>
          <a:xfrm>
            <a:off x="4325159" y="5593762"/>
            <a:ext cx="2957727" cy="338554"/>
          </a:xfrm>
          <a:prstGeom prst="rect">
            <a:avLst/>
          </a:prstGeom>
          <a:noFill/>
        </p:spPr>
        <p:txBody>
          <a:bodyPr wrap="square" rtlCol="0">
            <a:spAutoFit/>
          </a:bodyPr>
          <a:lstStyle/>
          <a:p>
            <a:r>
              <a:rPr lang="en-CA" sz="1600" dirty="0">
                <a:latin typeface="Times New Roman" panose="02020603050405020304" pitchFamily="18" charset="0"/>
                <a:cs typeface="Times New Roman" panose="02020603050405020304" pitchFamily="18" charset="0"/>
              </a:rPr>
              <a:t>spend 10 million dollars</a:t>
            </a:r>
          </a:p>
        </p:txBody>
      </p:sp>
      <p:sp>
        <p:nvSpPr>
          <p:cNvPr id="12" name="TextBox 11">
            <a:extLst>
              <a:ext uri="{FF2B5EF4-FFF2-40B4-BE49-F238E27FC236}">
                <a16:creationId xmlns:a16="http://schemas.microsoft.com/office/drawing/2014/main" id="{C388ACEB-62C2-5DDE-CB19-CDFDED5DDF7B}"/>
              </a:ext>
            </a:extLst>
          </p:cNvPr>
          <p:cNvSpPr txBox="1"/>
          <p:nvPr/>
        </p:nvSpPr>
        <p:spPr>
          <a:xfrm rot="20303375">
            <a:off x="1602896" y="4793072"/>
            <a:ext cx="2957727" cy="338554"/>
          </a:xfrm>
          <a:prstGeom prst="rect">
            <a:avLst/>
          </a:prstGeom>
          <a:noFill/>
        </p:spPr>
        <p:txBody>
          <a:bodyPr wrap="square" rtlCol="0">
            <a:spAutoFit/>
          </a:bodyPr>
          <a:lstStyle/>
          <a:p>
            <a:r>
              <a:rPr lang="en-CA" sz="1600" dirty="0">
                <a:latin typeface="Times New Roman" panose="02020603050405020304" pitchFamily="18" charset="0"/>
                <a:cs typeface="Times New Roman" panose="02020603050405020304" pitchFamily="18" charset="0"/>
              </a:rPr>
              <a:t>spend 10 billion dollars</a:t>
            </a:r>
          </a:p>
        </p:txBody>
      </p:sp>
      <p:sp>
        <p:nvSpPr>
          <p:cNvPr id="13" name="TextBox 12">
            <a:extLst>
              <a:ext uri="{FF2B5EF4-FFF2-40B4-BE49-F238E27FC236}">
                <a16:creationId xmlns:a16="http://schemas.microsoft.com/office/drawing/2014/main" id="{562F3114-A845-AD5D-FFFC-1B2AD59BB572}"/>
              </a:ext>
            </a:extLst>
          </p:cNvPr>
          <p:cNvSpPr txBox="1"/>
          <p:nvPr/>
        </p:nvSpPr>
        <p:spPr>
          <a:xfrm rot="587914">
            <a:off x="1677361" y="6074392"/>
            <a:ext cx="2957727" cy="338554"/>
          </a:xfrm>
          <a:prstGeom prst="rect">
            <a:avLst/>
          </a:prstGeom>
          <a:noFill/>
        </p:spPr>
        <p:txBody>
          <a:bodyPr wrap="square" rtlCol="0">
            <a:spAutoFit/>
          </a:bodyPr>
          <a:lstStyle/>
          <a:p>
            <a:r>
              <a:rPr lang="en-CA" sz="1600" dirty="0">
                <a:latin typeface="Times New Roman" panose="02020603050405020304" pitchFamily="18" charset="0"/>
                <a:cs typeface="Times New Roman" panose="02020603050405020304" pitchFamily="18" charset="0"/>
              </a:rPr>
              <a:t>transfer 100 million dollars</a:t>
            </a:r>
          </a:p>
        </p:txBody>
      </p:sp>
      <p:sp>
        <p:nvSpPr>
          <p:cNvPr id="14" name="Arrow: Right 13">
            <a:extLst>
              <a:ext uri="{FF2B5EF4-FFF2-40B4-BE49-F238E27FC236}">
                <a16:creationId xmlns:a16="http://schemas.microsoft.com/office/drawing/2014/main" id="{B7E2BFF1-43E5-B3BA-F29F-760C1FDFE5CE}"/>
              </a:ext>
            </a:extLst>
          </p:cNvPr>
          <p:cNvSpPr/>
          <p:nvPr/>
        </p:nvSpPr>
        <p:spPr>
          <a:xfrm>
            <a:off x="7825748" y="5197555"/>
            <a:ext cx="1297861" cy="55250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B300A494-78D7-8C2A-6C86-2F28A545D92E}"/>
              </a:ext>
            </a:extLst>
          </p:cNvPr>
          <p:cNvSpPr txBox="1"/>
          <p:nvPr/>
        </p:nvSpPr>
        <p:spPr>
          <a:xfrm>
            <a:off x="9257683" y="4926244"/>
            <a:ext cx="2302102" cy="1477328"/>
          </a:xfrm>
          <a:prstGeom prst="rect">
            <a:avLst/>
          </a:prstGeom>
          <a:noFill/>
        </p:spPr>
        <p:txBody>
          <a:bodyPr wrap="square" rtlCol="0">
            <a:spAutoFit/>
          </a:bodyPr>
          <a:lstStyle/>
          <a:p>
            <a:r>
              <a:rPr lang="en-CA" dirty="0">
                <a:latin typeface="Times New Roman" panose="02020603050405020304" pitchFamily="18" charset="0"/>
                <a:cs typeface="Times New Roman" panose="02020603050405020304" pitchFamily="18" charset="0"/>
              </a:rPr>
              <a:t>In CCOFOG, it will record as this PTLG spend 10.01 billion dollars on that social service</a:t>
            </a:r>
          </a:p>
        </p:txBody>
      </p:sp>
    </p:spTree>
    <p:extLst>
      <p:ext uri="{BB962C8B-B14F-4D97-AF65-F5344CB8AC3E}">
        <p14:creationId xmlns:p14="http://schemas.microsoft.com/office/powerpoint/2010/main" val="29061890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725510-DBF1-E3C5-D6EE-50462159A581}"/>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Division:</a:t>
            </a:r>
          </a:p>
        </p:txBody>
      </p:sp>
      <p:sp>
        <p:nvSpPr>
          <p:cNvPr id="3" name="Content Placeholder 2">
            <a:extLst>
              <a:ext uri="{FF2B5EF4-FFF2-40B4-BE49-F238E27FC236}">
                <a16:creationId xmlns:a16="http://schemas.microsoft.com/office/drawing/2014/main" id="{89AA60C2-EC4D-EDF1-DFA4-02C9E5EF9481}"/>
              </a:ext>
            </a:extLst>
          </p:cNvPr>
          <p:cNvSpPr>
            <a:spLocks noGrp="1"/>
          </p:cNvSpPr>
          <p:nvPr>
            <p:ph idx="1"/>
          </p:nvPr>
        </p:nvSpPr>
        <p:spPr/>
        <p:txBody>
          <a:bodyPr>
            <a:noAutofit/>
          </a:bodyPr>
          <a:lstStyle/>
          <a:p>
            <a:r>
              <a:rPr lang="en-CA" sz="2400" dirty="0">
                <a:latin typeface="Times New Roman" panose="02020603050405020304" pitchFamily="18" charset="0"/>
                <a:cs typeface="Times New Roman" panose="02020603050405020304" pitchFamily="18" charset="0"/>
              </a:rPr>
              <a:t>701 – General public services</a:t>
            </a:r>
          </a:p>
          <a:p>
            <a:r>
              <a:rPr lang="en-CA" sz="2400" dirty="0">
                <a:latin typeface="Times New Roman" panose="02020603050405020304" pitchFamily="18" charset="0"/>
                <a:cs typeface="Times New Roman" panose="02020603050405020304" pitchFamily="18" charset="0"/>
              </a:rPr>
              <a:t>702 – Defense (exclusive to federal gov’t)</a:t>
            </a:r>
          </a:p>
          <a:p>
            <a:r>
              <a:rPr lang="en-CA" sz="2400" dirty="0">
                <a:latin typeface="Times New Roman" panose="02020603050405020304" pitchFamily="18" charset="0"/>
                <a:cs typeface="Times New Roman" panose="02020603050405020304" pitchFamily="18" charset="0"/>
              </a:rPr>
              <a:t>703 – Public order and safety</a:t>
            </a:r>
          </a:p>
          <a:p>
            <a:r>
              <a:rPr lang="en-CA" sz="2400" dirty="0">
                <a:latin typeface="Times New Roman" panose="02020603050405020304" pitchFamily="18" charset="0"/>
                <a:cs typeface="Times New Roman" panose="02020603050405020304" pitchFamily="18" charset="0"/>
              </a:rPr>
              <a:t>704 – Economic affairs</a:t>
            </a:r>
          </a:p>
          <a:p>
            <a:r>
              <a:rPr lang="en-CA" sz="2400" dirty="0">
                <a:latin typeface="Times New Roman" panose="02020603050405020304" pitchFamily="18" charset="0"/>
                <a:cs typeface="Times New Roman" panose="02020603050405020304" pitchFamily="18" charset="0"/>
              </a:rPr>
              <a:t>705 – Environmental protection</a:t>
            </a:r>
          </a:p>
          <a:p>
            <a:r>
              <a:rPr lang="en-CA" sz="2400" dirty="0">
                <a:latin typeface="Times New Roman" panose="02020603050405020304" pitchFamily="18" charset="0"/>
                <a:cs typeface="Times New Roman" panose="02020603050405020304" pitchFamily="18" charset="0"/>
              </a:rPr>
              <a:t>706 – Housing and community amenities</a:t>
            </a:r>
          </a:p>
          <a:p>
            <a:r>
              <a:rPr lang="en-CA" sz="2400" dirty="0">
                <a:latin typeface="Times New Roman" panose="02020603050405020304" pitchFamily="18" charset="0"/>
                <a:cs typeface="Times New Roman" panose="02020603050405020304" pitchFamily="18" charset="0"/>
              </a:rPr>
              <a:t>707 – Health</a:t>
            </a:r>
          </a:p>
          <a:p>
            <a:r>
              <a:rPr lang="en-CA" sz="2400" dirty="0">
                <a:latin typeface="Times New Roman" panose="02020603050405020304" pitchFamily="18" charset="0"/>
                <a:cs typeface="Times New Roman" panose="02020603050405020304" pitchFamily="18" charset="0"/>
              </a:rPr>
              <a:t>708 – Recreation, culture, and religion</a:t>
            </a:r>
          </a:p>
          <a:p>
            <a:r>
              <a:rPr lang="en-CA" sz="2400" dirty="0">
                <a:latin typeface="Times New Roman" panose="02020603050405020304" pitchFamily="18" charset="0"/>
                <a:cs typeface="Times New Roman" panose="02020603050405020304" pitchFamily="18" charset="0"/>
              </a:rPr>
              <a:t>709 – Education</a:t>
            </a:r>
          </a:p>
          <a:p>
            <a:r>
              <a:rPr lang="en-CA" sz="2400" dirty="0">
                <a:latin typeface="Times New Roman" panose="02020603050405020304" pitchFamily="18" charset="0"/>
                <a:cs typeface="Times New Roman" panose="02020603050405020304" pitchFamily="18" charset="0"/>
              </a:rPr>
              <a:t>710 – Social protection</a:t>
            </a:r>
          </a:p>
          <a:p>
            <a:pPr marL="0" indent="0">
              <a:buNone/>
            </a:pPr>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055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4D56F-C260-7EEE-1705-03EF794513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9372FD-7151-B950-A29D-04C927802E0C}"/>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707 – Health:</a:t>
            </a:r>
          </a:p>
        </p:txBody>
      </p:sp>
      <p:sp>
        <p:nvSpPr>
          <p:cNvPr id="3" name="Content Placeholder 2">
            <a:extLst>
              <a:ext uri="{FF2B5EF4-FFF2-40B4-BE49-F238E27FC236}">
                <a16:creationId xmlns:a16="http://schemas.microsoft.com/office/drawing/2014/main" id="{553CF61B-F8AF-2508-DBFF-16614159B615}"/>
              </a:ext>
            </a:extLst>
          </p:cNvPr>
          <p:cNvSpPr>
            <a:spLocks noGrp="1"/>
          </p:cNvSpPr>
          <p:nvPr>
            <p:ph idx="1"/>
          </p:nvPr>
        </p:nvSpPr>
        <p:spPr/>
        <p:txBody>
          <a:bodyPr>
            <a:normAutofit/>
          </a:bodyPr>
          <a:lstStyle/>
          <a:p>
            <a:pPr marL="0" indent="0">
              <a:buNone/>
            </a:pPr>
            <a:r>
              <a:rPr lang="en-CA" sz="2400" dirty="0">
                <a:latin typeface="Times New Roman" panose="02020603050405020304" pitchFamily="18" charset="0"/>
                <a:cs typeface="Times New Roman" panose="02020603050405020304" pitchFamily="18" charset="0"/>
              </a:rPr>
              <a:t>7071 – Medical products, appliances, and equipment</a:t>
            </a:r>
          </a:p>
          <a:p>
            <a:pPr lvl="1"/>
            <a:r>
              <a:rPr lang="en-CA" dirty="0">
                <a:latin typeface="Times New Roman" panose="02020603050405020304" pitchFamily="18" charset="0"/>
                <a:cs typeface="Times New Roman" panose="02020603050405020304" pitchFamily="18" charset="0"/>
              </a:rPr>
              <a:t>Intend for consumption or use outside a health facility or institution</a:t>
            </a:r>
          </a:p>
          <a:p>
            <a:pPr marL="457200" lvl="1" indent="0">
              <a:buNone/>
            </a:pPr>
            <a:endParaRPr lang="en-CA" dirty="0">
              <a:latin typeface="Times New Roman" panose="02020603050405020304" pitchFamily="18" charset="0"/>
              <a:cs typeface="Times New Roman" panose="02020603050405020304" pitchFamily="18" charset="0"/>
            </a:endParaRPr>
          </a:p>
          <a:p>
            <a:pPr marL="0" indent="0">
              <a:buNone/>
            </a:pPr>
            <a:r>
              <a:rPr lang="en-CA" sz="2400" dirty="0">
                <a:latin typeface="Times New Roman" panose="02020603050405020304" pitchFamily="18" charset="0"/>
                <a:cs typeface="Times New Roman" panose="02020603050405020304" pitchFamily="18" charset="0"/>
              </a:rPr>
              <a:t>7072 – Outpatient services</a:t>
            </a:r>
          </a:p>
          <a:p>
            <a:pPr lvl="1"/>
            <a:r>
              <a:rPr lang="en-CA" dirty="0">
                <a:latin typeface="Times New Roman" panose="02020603050405020304" pitchFamily="18" charset="0"/>
                <a:cs typeface="Times New Roman" panose="02020603050405020304" pitchFamily="18" charset="0"/>
              </a:rPr>
              <a:t>Medical, dental, and paramedical services delivered to outpatients by medical, dental, and paramedical practitioners and auxiliaries</a:t>
            </a:r>
          </a:p>
          <a:p>
            <a:endParaRPr lang="en-CA"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6967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D9ABFC-3AE8-A722-09A1-C8C160944F0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5D90C1-A29C-BFDD-E234-C245EBD3C071}"/>
              </a:ext>
            </a:extLst>
          </p:cNvPr>
          <p:cNvSpPr>
            <a:spLocks noGrp="1"/>
          </p:cNvSpPr>
          <p:nvPr>
            <p:ph type="title"/>
          </p:nvPr>
        </p:nvSpPr>
        <p:spPr/>
        <p:txBody>
          <a:bodyPr/>
          <a:lstStyle/>
          <a:p>
            <a:r>
              <a:rPr lang="en-CA" dirty="0">
                <a:latin typeface="Times New Roman" panose="02020603050405020304" pitchFamily="18" charset="0"/>
                <a:cs typeface="Times New Roman" panose="02020603050405020304" pitchFamily="18" charset="0"/>
              </a:rPr>
              <a:t>707 – Health:</a:t>
            </a:r>
          </a:p>
        </p:txBody>
      </p:sp>
      <p:sp>
        <p:nvSpPr>
          <p:cNvPr id="3" name="Content Placeholder 2">
            <a:extLst>
              <a:ext uri="{FF2B5EF4-FFF2-40B4-BE49-F238E27FC236}">
                <a16:creationId xmlns:a16="http://schemas.microsoft.com/office/drawing/2014/main" id="{0ECEC894-BB8E-42BC-8004-97544B837137}"/>
              </a:ext>
            </a:extLst>
          </p:cNvPr>
          <p:cNvSpPr>
            <a:spLocks noGrp="1"/>
          </p:cNvSpPr>
          <p:nvPr>
            <p:ph idx="1"/>
          </p:nvPr>
        </p:nvSpPr>
        <p:spPr>
          <a:xfrm>
            <a:off x="838200" y="1825624"/>
            <a:ext cx="10515600" cy="4831849"/>
          </a:xfrm>
        </p:spPr>
        <p:txBody>
          <a:bodyPr>
            <a:noAutofit/>
          </a:bodyPr>
          <a:lstStyle/>
          <a:p>
            <a:pPr marL="0" indent="0">
              <a:buNone/>
            </a:pPr>
            <a:r>
              <a:rPr lang="en-CA" sz="2000" dirty="0">
                <a:latin typeface="Times New Roman" panose="02020603050405020304" pitchFamily="18" charset="0"/>
                <a:cs typeface="Times New Roman" panose="02020603050405020304" pitchFamily="18" charset="0"/>
              </a:rPr>
              <a:t>7073 – Hospital services</a:t>
            </a:r>
          </a:p>
          <a:p>
            <a:pPr lvl="1"/>
            <a:r>
              <a:rPr lang="en-CA" sz="2000" dirty="0">
                <a:latin typeface="Times New Roman" panose="02020603050405020304" pitchFamily="18" charset="0"/>
                <a:cs typeface="Times New Roman" panose="02020603050405020304" pitchFamily="18" charset="0"/>
              </a:rPr>
              <a:t>General and specialist hospitals, medical centers, maternity centers, nursing homes, etc.</a:t>
            </a:r>
          </a:p>
          <a:p>
            <a:pPr lvl="1"/>
            <a:endParaRPr lang="en-CA" sz="2000" dirty="0">
              <a:latin typeface="Times New Roman" panose="02020603050405020304" pitchFamily="18" charset="0"/>
              <a:cs typeface="Times New Roman" panose="02020603050405020304" pitchFamily="18" charset="0"/>
            </a:endParaRPr>
          </a:p>
          <a:p>
            <a:pPr lvl="1"/>
            <a:r>
              <a:rPr lang="en-CA" sz="2000" dirty="0">
                <a:latin typeface="Times New Roman" panose="02020603050405020304" pitchFamily="18" charset="0"/>
                <a:cs typeface="Times New Roman" panose="02020603050405020304" pitchFamily="18" charset="0"/>
              </a:rPr>
              <a:t>Inclusions:</a:t>
            </a:r>
          </a:p>
          <a:p>
            <a:pPr lvl="2"/>
            <a:r>
              <a:rPr lang="en-CA" dirty="0">
                <a:latin typeface="Times New Roman" panose="02020603050405020304" pitchFamily="18" charset="0"/>
                <a:cs typeface="Times New Roman" panose="02020603050405020304" pitchFamily="18" charset="0"/>
              </a:rPr>
              <a:t>Non-medical expenditures of hospitals on admin, non-medical staff, food and drink, accommodation, etc.</a:t>
            </a:r>
          </a:p>
          <a:p>
            <a:pPr lvl="2"/>
            <a:endParaRPr lang="en-CA" dirty="0">
              <a:latin typeface="Times New Roman" panose="02020603050405020304" pitchFamily="18" charset="0"/>
              <a:cs typeface="Times New Roman" panose="02020603050405020304" pitchFamily="18" charset="0"/>
            </a:endParaRPr>
          </a:p>
          <a:p>
            <a:pPr lvl="1"/>
            <a:r>
              <a:rPr lang="en-CA" sz="2000" dirty="0">
                <a:latin typeface="Times New Roman" panose="02020603050405020304" pitchFamily="18" charset="0"/>
                <a:cs typeface="Times New Roman" panose="02020603050405020304" pitchFamily="18" charset="0"/>
              </a:rPr>
              <a:t>Exclusions:</a:t>
            </a:r>
          </a:p>
          <a:p>
            <a:pPr lvl="2"/>
            <a:r>
              <a:rPr lang="en-CA" dirty="0">
                <a:latin typeface="Times New Roman" panose="02020603050405020304" pitchFamily="18" charset="0"/>
                <a:cs typeface="Times New Roman" panose="02020603050405020304" pitchFamily="18" charset="0"/>
              </a:rPr>
              <a:t>Institutions for disabled persons and rehabilitation centers providing primarily long-term support (See 71012 Disability)</a:t>
            </a:r>
          </a:p>
          <a:p>
            <a:pPr lvl="2"/>
            <a:r>
              <a:rPr lang="en-CA" dirty="0">
                <a:latin typeface="Times New Roman" panose="02020603050405020304" pitchFamily="18" charset="0"/>
                <a:cs typeface="Times New Roman" panose="02020603050405020304" pitchFamily="18" charset="0"/>
              </a:rPr>
              <a:t>Institutions for retirement homes for elderly persons (See 71029 Old age)</a:t>
            </a:r>
          </a:p>
          <a:p>
            <a:pPr lvl="2"/>
            <a:r>
              <a:rPr lang="en-CA" dirty="0">
                <a:latin typeface="Times New Roman" panose="02020603050405020304" pitchFamily="18" charset="0"/>
                <a:cs typeface="Times New Roman" panose="02020603050405020304" pitchFamily="18" charset="0"/>
              </a:rPr>
              <a:t>Payments to patients for loss of income due to hospitalization (See 71011 Sickness)</a:t>
            </a:r>
          </a:p>
          <a:p>
            <a:pPr lvl="2"/>
            <a:r>
              <a:rPr lang="en-CA" dirty="0">
                <a:latin typeface="Times New Roman" panose="02020603050405020304" pitchFamily="18" charset="0"/>
                <a:cs typeface="Times New Roman" panose="02020603050405020304" pitchFamily="18" charset="0"/>
              </a:rPr>
              <a:t>Military field hospitals (See 7012 Military defense)</a:t>
            </a:r>
          </a:p>
          <a:p>
            <a:pPr lvl="2"/>
            <a:r>
              <a:rPr lang="en-CA" dirty="0">
                <a:latin typeface="Times New Roman" panose="02020603050405020304" pitchFamily="18" charset="0"/>
                <a:cs typeface="Times New Roman" panose="02020603050405020304" pitchFamily="18" charset="0"/>
              </a:rPr>
              <a:t>Surgeries, clinics, and dispensaries devoted exclusively to outpatient care (See 7072 Outpatient services)</a:t>
            </a:r>
          </a:p>
          <a:p>
            <a:pPr lvl="1"/>
            <a:endParaRPr lang="en-CA" sz="2000" dirty="0">
              <a:latin typeface="Times New Roman" panose="02020603050405020304" pitchFamily="18" charset="0"/>
              <a:cs typeface="Times New Roman" panose="02020603050405020304" pitchFamily="18" charset="0"/>
            </a:endParaRPr>
          </a:p>
          <a:p>
            <a:endParaRPr lang="en-CA"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44705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1826</TotalTime>
  <Words>1756</Words>
  <Application>Microsoft Macintosh PowerPoint</Application>
  <PresentationFormat>Widescreen</PresentationFormat>
  <Paragraphs>214</Paragraphs>
  <Slides>19</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Aptos</vt:lpstr>
      <vt:lpstr>Aptos Display</vt:lpstr>
      <vt:lpstr>Arial</vt:lpstr>
      <vt:lpstr>Noto Sans</vt:lpstr>
      <vt:lpstr>Times New Roman</vt:lpstr>
      <vt:lpstr>Office Theme</vt:lpstr>
      <vt:lpstr>CCOFOG &amp; Macroeconomic Indicators</vt:lpstr>
      <vt:lpstr>Datasets:</vt:lpstr>
      <vt:lpstr>CCOFOG</vt:lpstr>
      <vt:lpstr>CCOFOG</vt:lpstr>
      <vt:lpstr>CCOFOG </vt:lpstr>
      <vt:lpstr>CCOFOG</vt:lpstr>
      <vt:lpstr>Division:</vt:lpstr>
      <vt:lpstr>707 – Health:</vt:lpstr>
      <vt:lpstr>707 – Health:</vt:lpstr>
      <vt:lpstr>707 – Health:</vt:lpstr>
      <vt:lpstr>707 – Health:</vt:lpstr>
      <vt:lpstr>701 – Social Protection:</vt:lpstr>
      <vt:lpstr>710 – Social Protection:</vt:lpstr>
      <vt:lpstr>710 – Social Protection:</vt:lpstr>
      <vt:lpstr>710 – Social Protection:</vt:lpstr>
      <vt:lpstr>710 – Social Protection:</vt:lpstr>
      <vt:lpstr>710 – Social Protection:</vt:lpstr>
      <vt:lpstr>709 – Education:</vt:lpstr>
      <vt:lpstr>Macroeconomic Indicators:</vt:lpstr>
    </vt:vector>
  </TitlesOfParts>
  <Company>Dalhousie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Tianjiao Yang</dc:creator>
  <cp:lastModifiedBy>Tianjiao Yang</cp:lastModifiedBy>
  <cp:revision>1</cp:revision>
  <dcterms:created xsi:type="dcterms:W3CDTF">2024-10-29T18:16:56Z</dcterms:created>
  <dcterms:modified xsi:type="dcterms:W3CDTF">2024-11-20T17:33:21Z</dcterms:modified>
</cp:coreProperties>
</file>