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e907e974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e907e97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907e97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e907e97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907e97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907e97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907e97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e907e97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907e974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e907e974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e907e974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e907e974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f1cbb52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f1cbb52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f1cbb52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f1cbb52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1cbb52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f1cbb52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907e97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907e97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907e9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e907e9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e907e974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e907e974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e907e97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e907e97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e907e97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e907e97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e907e97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e907e97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e907e974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e907e974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e907e974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e907e974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SMART APP FOR DISEASE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Landing page of HealthCal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320175" y="1956675"/>
            <a:ext cx="7512000" cy="26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– Introduction on HealthCal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– Navigation system to know more page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– Routing to separate disease prediction page</a:t>
            </a:r>
            <a:endParaRPr sz="2000"/>
          </a:p>
        </p:txBody>
      </p:sp>
      <p:sp>
        <p:nvSpPr>
          <p:cNvPr id="127" name="Google Shape;127;p22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 more</a:t>
            </a:r>
            <a:r>
              <a:rPr lang="en">
                <a:solidFill>
                  <a:schemeClr val="lt1"/>
                </a:solidFill>
              </a:rPr>
              <a:t> page of HealthCal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4324825"/>
            <a:ext cx="852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– A short overview on our app</a:t>
            </a:r>
            <a:endParaRPr sz="20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349" y="1365025"/>
            <a:ext cx="5983307" cy="28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Heart Risk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46882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51667" l="0" r="0" t="0"/>
          <a:stretch/>
        </p:blipFill>
        <p:spPr>
          <a:xfrm>
            <a:off x="412200" y="1969850"/>
            <a:ext cx="3701899" cy="248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5415" l="0" r="0" t="47244"/>
          <a:stretch/>
        </p:blipFill>
        <p:spPr>
          <a:xfrm>
            <a:off x="4944900" y="1969850"/>
            <a:ext cx="3701899" cy="24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0105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Stroke Risk Prediction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50472" l="0" r="0" t="0"/>
          <a:stretch/>
        </p:blipFill>
        <p:spPr>
          <a:xfrm>
            <a:off x="311700" y="1640575"/>
            <a:ext cx="4465398" cy="25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49145"/>
          <a:stretch/>
        </p:blipFill>
        <p:spPr>
          <a:xfrm>
            <a:off x="4777100" y="1695700"/>
            <a:ext cx="4160551" cy="2437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Diabetes Risk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46882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42179" l="0" r="0" t="0"/>
          <a:stretch/>
        </p:blipFill>
        <p:spPr>
          <a:xfrm>
            <a:off x="311700" y="1859950"/>
            <a:ext cx="4503874" cy="20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55060"/>
          <a:stretch/>
        </p:blipFill>
        <p:spPr>
          <a:xfrm>
            <a:off x="4894175" y="2286550"/>
            <a:ext cx="3938126" cy="14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0105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Maternal</a:t>
            </a:r>
            <a:r>
              <a:rPr lang="en">
                <a:solidFill>
                  <a:schemeClr val="lt1"/>
                </a:solidFill>
              </a:rPr>
              <a:t> Health </a:t>
            </a:r>
            <a:r>
              <a:rPr lang="en">
                <a:solidFill>
                  <a:schemeClr val="lt1"/>
                </a:solidFill>
              </a:rPr>
              <a:t>Risk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9426" l="0" r="0" t="0"/>
          <a:stretch/>
        </p:blipFill>
        <p:spPr>
          <a:xfrm>
            <a:off x="311700" y="1724788"/>
            <a:ext cx="4422326" cy="23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46018"/>
          <a:stretch/>
        </p:blipFill>
        <p:spPr>
          <a:xfrm>
            <a:off x="4803375" y="2017300"/>
            <a:ext cx="4193323" cy="18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Cases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33600" y="1561975"/>
            <a:ext cx="81987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7"/>
              <a:t>Some use cases of HealthCal includes</a:t>
            </a:r>
            <a:r>
              <a:rPr lang="en" sz="1817"/>
              <a:t> :</a:t>
            </a:r>
            <a:endParaRPr sz="18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1777"/>
              <a:t>* Early detection of diseases</a:t>
            </a:r>
            <a:endParaRPr b="1" sz="1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77"/>
              <a:t>	* Remote disease diagnosis</a:t>
            </a:r>
            <a:endParaRPr b="1" sz="1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77"/>
              <a:t>	* Pre-diabetes detection</a:t>
            </a:r>
            <a:endParaRPr b="1" sz="1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77"/>
              <a:t>	* Health equity</a:t>
            </a:r>
            <a:endParaRPr b="1" sz="1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77"/>
              <a:t>	* Health tracking</a:t>
            </a:r>
            <a:endParaRPr b="1" sz="1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77"/>
              <a:t>	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201275" y="147767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	</a:t>
            </a:r>
            <a:r>
              <a:rPr lang="en" sz="1300"/>
              <a:t>HealthCal can impact the society in many positive ways, including :</a:t>
            </a:r>
            <a:r>
              <a:rPr lang="en" sz="1400"/>
              <a:t>   </a:t>
            </a:r>
            <a:endParaRPr b="1" sz="14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* Reduced health-care costs</a:t>
            </a:r>
            <a:endParaRPr b="1"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* Improved patient outcomes </a:t>
            </a:r>
            <a:endParaRPr b="1"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* Health education</a:t>
            </a:r>
            <a:endParaRPr b="1"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* Improved public health</a:t>
            </a:r>
            <a:endParaRPr b="1"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* Public health monitoring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84" name="Google Shape;184;p29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72500"/>
            <a:ext cx="8520600" cy="4376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44">
                <a:solidFill>
                  <a:schemeClr val="lt1"/>
                </a:solidFill>
              </a:rPr>
              <a:t>Thank You</a:t>
            </a:r>
            <a:endParaRPr sz="424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	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	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5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1"/>
                </a:solidFill>
              </a:rPr>
              <a:t>Samia Priety - 2018331008</a:t>
            </a:r>
            <a:endParaRPr sz="235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1"/>
                </a:solidFill>
              </a:rPr>
              <a:t>	Nasrullah Sami - 2018331036</a:t>
            </a:r>
            <a:endParaRPr sz="235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1"/>
                </a:solidFill>
              </a:rPr>
              <a:t>	Hrithik Majumdar Shibu - 2018331052</a:t>
            </a:r>
            <a:endParaRPr sz="235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1"/>
                </a:solidFill>
              </a:rPr>
              <a:t>	Mahir Mosleh - 2018331064</a:t>
            </a:r>
            <a:endParaRPr sz="235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1"/>
                </a:solidFill>
              </a:rPr>
              <a:t>	Rafiqul Ala Mahid - 2018331092</a:t>
            </a:r>
            <a:endParaRPr sz="2355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557175" y="2647650"/>
            <a:ext cx="40452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9492100" y="16050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572000" y="1035125"/>
            <a:ext cx="4572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Limited access to healthcare makes it difficult to individuals to predict risks and take precautions.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High healthcare costs prevents people from routine checkup for common threats.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Lack of awareness leads to neglecting health condition until people experience symptoms of serious health problem.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-1648075" y="921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50"/>
            <a:ext cx="4572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  <a:endParaRPr sz="4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HealthCal?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732950" y="62535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5610" lvl="0" marL="457200" rtl="0" algn="l">
              <a:spcBef>
                <a:spcPts val="0"/>
              </a:spcBef>
              <a:spcAft>
                <a:spcPts val="0"/>
              </a:spcAft>
              <a:buSzPts val="3260"/>
              <a:buFont typeface="Arial"/>
              <a:buChar char="●"/>
            </a:pPr>
            <a:r>
              <a:rPr lang="en" sz="3259"/>
              <a:t>To provide risk assessments and prediction for a range of health condition</a:t>
            </a:r>
            <a:endParaRPr sz="3259"/>
          </a:p>
          <a:p>
            <a:pPr indent="-435610" lvl="0" marL="457200" rtl="0" algn="l">
              <a:spcBef>
                <a:spcPts val="0"/>
              </a:spcBef>
              <a:spcAft>
                <a:spcPts val="0"/>
              </a:spcAft>
              <a:buSzPts val="3260"/>
              <a:buFont typeface="Arial"/>
              <a:buChar char="●"/>
            </a:pPr>
            <a:r>
              <a:rPr lang="en" sz="3259"/>
              <a:t>To help users better understand their health</a:t>
            </a:r>
            <a:endParaRPr sz="3259"/>
          </a:p>
          <a:p>
            <a:pPr indent="-435610" lvl="0" marL="457200" rtl="0" algn="l">
              <a:spcBef>
                <a:spcPts val="0"/>
              </a:spcBef>
              <a:spcAft>
                <a:spcPts val="0"/>
              </a:spcAft>
              <a:buSzPts val="3260"/>
              <a:buFont typeface="Arial"/>
              <a:buChar char="●"/>
            </a:pPr>
            <a:r>
              <a:rPr lang="en" sz="3259"/>
              <a:t>To reduce healthcare costs by early detection</a:t>
            </a:r>
            <a:endParaRPr sz="32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5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dive deeper into how HealthCal actually works!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Collection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collected the datasets from kaggle.</a:t>
            </a:r>
            <a:br>
              <a:rPr b="1" lang="en"/>
            </a:br>
            <a:br>
              <a:rPr lang="en"/>
            </a:br>
            <a:r>
              <a:rPr b="1" lang="en"/>
              <a:t>* </a:t>
            </a:r>
            <a:r>
              <a:rPr b="1" lang="en"/>
              <a:t>Diabetes</a:t>
            </a:r>
            <a:r>
              <a:rPr b="1" lang="en"/>
              <a:t> Prediction:</a:t>
            </a:r>
            <a:r>
              <a:rPr lang="en"/>
              <a:t> ~1000 Data with nine columns.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* Heart attack risk prediction: </a:t>
            </a:r>
            <a:r>
              <a:rPr lang="en"/>
              <a:t>~500 Data with fourteen columns.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* Stroke risk prediction:</a:t>
            </a:r>
            <a:r>
              <a:rPr lang="en"/>
              <a:t> ~5000 Data with six columns.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* Maternal health risk prediction:</a:t>
            </a:r>
            <a:r>
              <a:rPr lang="en"/>
              <a:t> ~1000 Data with six columns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Preprocessing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33600" y="1367250"/>
            <a:ext cx="81987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7"/>
              <a:t>Steps used for data pre-processing :</a:t>
            </a:r>
            <a:endParaRPr sz="23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277"/>
              <a:t>* Data Exploration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Data Cleaning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Handling Missing Values and Outliers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Encoding Categorical Variables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Data Transformation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Feature Selection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Data Splitting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77"/>
              <a:t>	* Data Normalization</a:t>
            </a:r>
            <a:endParaRPr b="1" sz="227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MODELS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97425" y="12923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tried multiple models for each section and choose the best one based on performance.</a:t>
            </a:r>
            <a:br>
              <a:rPr b="1" lang="en" sz="1400"/>
            </a:br>
            <a:br>
              <a:rPr lang="en" sz="1400"/>
            </a:br>
            <a:r>
              <a:rPr b="1" lang="en" sz="1400"/>
              <a:t>* Diabetes Prediction:</a:t>
            </a:r>
            <a:r>
              <a:rPr lang="en" sz="1400"/>
              <a:t> </a:t>
            </a:r>
            <a:r>
              <a:rPr lang="en" sz="1300"/>
              <a:t>MLPClassifier - A Neural Network based model that provided ~80% accuracy.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* Heart attack risk prediction: </a:t>
            </a:r>
            <a:r>
              <a:rPr lang="en" sz="1300">
                <a:solidFill>
                  <a:srgbClr val="374151"/>
                </a:solidFill>
                <a:highlight>
                  <a:schemeClr val="lt1"/>
                </a:highlight>
              </a:rPr>
              <a:t>Support Vector Classification (SVC) - a type of supervised learning algorithm that is based on the concept of finding the best decision boundary to separate data points that ensured 85% accuracy.</a:t>
            </a:r>
            <a:endParaRPr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* Stroke risk prediction:</a:t>
            </a:r>
            <a:r>
              <a:rPr lang="en" sz="1400"/>
              <a:t> </a:t>
            </a:r>
            <a:r>
              <a:rPr lang="en" sz="1300"/>
              <a:t>Gaussian Naive Bayes model- A probabilistic approach for classification providing 88% accuracy.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* Maternal health risk prediction:</a:t>
            </a:r>
            <a:r>
              <a:rPr lang="en" sz="1400"/>
              <a:t> </a:t>
            </a:r>
            <a:r>
              <a:rPr lang="en" sz="1300"/>
              <a:t>Random Forest - A decision tree based model that provided 78% accuracy in our dataset.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9" name="Google Shape;109;p20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03600"/>
            <a:ext cx="8520600" cy="76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HealthCal in a nutshell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1270875"/>
            <a:ext cx="45720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562575" y="1270875"/>
            <a:ext cx="45720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0" y="1503400"/>
            <a:ext cx="4398402" cy="21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375" y="1493650"/>
            <a:ext cx="4398399" cy="2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7875" y="37676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Landing Page of HealthCal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334325" y="1260150"/>
            <a:ext cx="910800" cy="1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