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2" r:id="rId6"/>
    <p:sldId id="294" r:id="rId7"/>
    <p:sldId id="295" r:id="rId8"/>
    <p:sldId id="296" r:id="rId9"/>
    <p:sldId id="300" r:id="rId10"/>
    <p:sldId id="297" r:id="rId11"/>
    <p:sldId id="298" r:id="rId12"/>
    <p:sldId id="299" r:id="rId13"/>
    <p:sldId id="301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14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DA5D-34F8-8BCB-4E8E-5F13F747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Proposed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284A-9797-1B5B-756F-80FFE0A4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17197"/>
            <a:ext cx="6766560" cy="3506083"/>
          </a:xfrm>
        </p:spPr>
        <p:txBody>
          <a:bodyPr/>
          <a:lstStyle/>
          <a:p>
            <a:r>
              <a:rPr lang="en-US" dirty="0"/>
              <a:t>1)This problem can be solved by using the Online Voting System </a:t>
            </a:r>
            <a:r>
              <a:rPr lang="en-US" b="1" dirty="0"/>
              <a:t>Using Blockchain Technology .</a:t>
            </a:r>
          </a:p>
          <a:p>
            <a:r>
              <a:rPr lang="en-US" dirty="0"/>
              <a:t>2)Online Voting system using blockchain technology </a:t>
            </a:r>
            <a:r>
              <a:rPr lang="en-US" b="1" dirty="0"/>
              <a:t>can increase the user participation </a:t>
            </a:r>
            <a:r>
              <a:rPr lang="en-US" dirty="0"/>
              <a:t>and also increase the</a:t>
            </a:r>
            <a:r>
              <a:rPr lang="en-US" b="1" dirty="0"/>
              <a:t> efficiency </a:t>
            </a:r>
            <a:r>
              <a:rPr lang="en-US" dirty="0"/>
              <a:t>. It also</a:t>
            </a:r>
            <a:r>
              <a:rPr lang="en-US" b="1" dirty="0"/>
              <a:t> save time , reduce frauds , making the voting process simple and secure .</a:t>
            </a:r>
          </a:p>
          <a:p>
            <a:r>
              <a:rPr lang="en-US" dirty="0"/>
              <a:t>3)Blockchain is a </a:t>
            </a:r>
            <a:r>
              <a:rPr lang="en-US" b="1" dirty="0"/>
              <a:t>distributed, transactional databas</a:t>
            </a:r>
            <a:r>
              <a:rPr lang="en-US" dirty="0"/>
              <a:t>e that is shared across all the nodes participating in a network and to hack all the nodes is not possible so our voting system will be secured .</a:t>
            </a:r>
          </a:p>
          <a:p>
            <a:r>
              <a:rPr lang="en-US" dirty="0"/>
              <a:t>4)Blockchain is </a:t>
            </a:r>
            <a:r>
              <a:rPr lang="en-US" b="1" dirty="0"/>
              <a:t>immutable ledger </a:t>
            </a:r>
            <a:r>
              <a:rPr lang="en-US" dirty="0"/>
              <a:t>,so once the transaction is verified in the block and added to the blockchain, it is nearly </a:t>
            </a:r>
            <a:r>
              <a:rPr lang="en-US" b="1" dirty="0"/>
              <a:t>impossible to erase or mutate the records.</a:t>
            </a:r>
          </a:p>
          <a:p>
            <a:r>
              <a:rPr lang="en-US" dirty="0"/>
              <a:t>5)In this we can consider </a:t>
            </a:r>
            <a:r>
              <a:rPr lang="en-US" b="1" dirty="0"/>
              <a:t>two modules first one is user and second is the admin </a:t>
            </a:r>
            <a:r>
              <a:rPr lang="en-US" dirty="0"/>
              <a:t>, admin can conduct the election and the user can gives the votes . </a:t>
            </a:r>
            <a:r>
              <a:rPr lang="en-US" b="1" dirty="0"/>
              <a:t>Aadhar Card , Mobile number and the biometric authentication </a:t>
            </a:r>
            <a:r>
              <a:rPr lang="en-US" dirty="0"/>
              <a:t>used for the verification of the voter.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D237B-98D8-7514-1BB9-628006C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6B8BD-228C-AE16-9B65-175B2099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C279-6DAA-1C73-FA5B-60D07559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C82-5F73-0D3A-EB1F-9E11E97A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GANACHE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REACT-JS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0AE8-2ED4-EAE5-0FEC-61FF662D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78596-AA3C-8570-F16B-A5F6A6B2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C097-77D9-236A-205B-92BF9441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E432-D511-25AC-2556-69E78925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By using the blockchain we can increase voter participation, increase efficiency, reduce time , reduce frauds. It will make the system Verifiable and transparent Voting System.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55344-4792-2051-4D63-E7CFD4ED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89B35-B52D-34EB-5A1F-DF275E7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6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9DBD1-1B34-776E-7224-DC0B40F3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075A44-29AB-D89E-1201-9464DE0D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Shubham Verma(Team Leader)</a:t>
            </a:r>
            <a:endParaRPr lang="en-US" dirty="0"/>
          </a:p>
          <a:p>
            <a:pPr algn="l"/>
            <a:r>
              <a:rPr lang="en-US" dirty="0"/>
              <a:t>Shaurya Gupta</a:t>
            </a:r>
          </a:p>
          <a:p>
            <a:pPr algn="l"/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Shrivas</a:t>
            </a:r>
            <a:endParaRPr lang="en-US" dirty="0"/>
          </a:p>
          <a:p>
            <a:pPr algn="l"/>
            <a:r>
              <a:rPr lang="en-US" dirty="0"/>
              <a:t>Vimal Kumar Dubey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4A4C-6AEA-21D7-15D5-1F2219CDA7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Online Voting System using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D286-FCE5-A200-0D52-F22F45491C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82594"/>
            <a:ext cx="5693664" cy="652007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669774"/>
            <a:ext cx="5693664" cy="4635610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High Level Diagram</a:t>
            </a:r>
          </a:p>
          <a:p>
            <a:r>
              <a:rPr lang="en-US" dirty="0"/>
              <a:t>Proposed Work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975652"/>
            <a:ext cx="6766560" cy="1947628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A blockchain is a </a:t>
            </a:r>
            <a:r>
              <a:rPr lang="en-US" sz="1800" b="1" dirty="0"/>
              <a:t>decentralized , distributed and public ledger </a:t>
            </a:r>
            <a:r>
              <a:rPr lang="en-US" sz="1800" dirty="0"/>
              <a:t>that is used to record transactions across many computers so that the record .A blockchain is a “distributed database that maintains a continuously growing list of ordered records called</a:t>
            </a:r>
            <a:r>
              <a:rPr lang="en-US" sz="1800" b="1" dirty="0"/>
              <a:t> blocks</a:t>
            </a:r>
            <a:r>
              <a:rPr lang="en-US" sz="1800" dirty="0"/>
              <a:t>”.  These  “blocks” are linked using </a:t>
            </a:r>
            <a:r>
              <a:rPr lang="en-US" sz="1800" b="1" dirty="0"/>
              <a:t>cryptography.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768" y="1041621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164619"/>
            <a:ext cx="6400800" cy="2065749"/>
          </a:xfrm>
        </p:spPr>
        <p:txBody>
          <a:bodyPr/>
          <a:lstStyle/>
          <a:p>
            <a:pPr marL="457200" indent="-457200" algn="ctr">
              <a:buAutoNum type="arabicParenR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Many Challenges faced in the Paper based and the Machine based voting system and these are </a:t>
            </a:r>
            <a:r>
              <a:rPr lang="en-US" sz="20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Less voter participation , Less efficient , more time taking 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many voting frauds 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can takes place.</a:t>
            </a:r>
          </a:p>
          <a:p>
            <a:pPr marL="457200" indent="-457200" algn="ctr">
              <a:buAutoNum type="arabicParenR"/>
            </a:pP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 the case of EVMs, there </a:t>
            </a:r>
            <a:r>
              <a:rPr lang="en-US" sz="20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were many reports of misbehaving EVMs 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 elections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 ,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which serves as a cause of concern.</a:t>
            </a:r>
          </a:p>
          <a:p>
            <a:pPr marL="457200" indent="-457200" algn="ctr">
              <a:buAutoNum type="arabicParenR"/>
            </a:pP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r>
              <a:rPr lang="en-US" sz="20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Transparency ,verifiability and secrecy 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are the three pillars of a free and fair elections , but EVM’s are neither transparent nor verifiable 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EC728-C86F-14B5-1173-08E8E1D5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Increase Voter Participation</a:t>
            </a:r>
          </a:p>
          <a:p>
            <a:pPr marL="342900" indent="-342900">
              <a:buAutoNum type="arabicPeriod"/>
            </a:pPr>
            <a:r>
              <a:rPr lang="en-US" sz="2000" dirty="0"/>
              <a:t>Increase Efficiency</a:t>
            </a:r>
          </a:p>
          <a:p>
            <a:pPr marL="342900" indent="-342900">
              <a:buAutoNum type="arabicPeriod"/>
            </a:pPr>
            <a:r>
              <a:rPr lang="en-US" sz="2000" dirty="0"/>
              <a:t>Reduce time</a:t>
            </a:r>
          </a:p>
          <a:p>
            <a:pPr marL="342900" indent="-342900">
              <a:buAutoNum type="arabicPeriod"/>
            </a:pPr>
            <a:r>
              <a:rPr lang="en-US" sz="2000" dirty="0"/>
              <a:t>Reduce Frauds</a:t>
            </a:r>
          </a:p>
          <a:p>
            <a:pPr marL="342900" indent="-342900">
              <a:buAutoNum type="arabicPeriod"/>
            </a:pPr>
            <a:r>
              <a:rPr lang="en-US" sz="2000" dirty="0"/>
              <a:t>Verifiable and transparent Voting System</a:t>
            </a:r>
          </a:p>
          <a:p>
            <a:pPr marL="342900" indent="-342900">
              <a:buAutoNum type="arabicPeriod"/>
            </a:pPr>
            <a:r>
              <a:rPr lang="en-US" sz="2000" dirty="0"/>
              <a:t>Only eligible voters must be allowed to vote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984375"/>
            <a:ext cx="768350" cy="16271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ECD0-E28F-267E-DB0D-0E5F1F5F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961357"/>
            <a:ext cx="6766560" cy="76809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5A53-5B87-E984-5C32-CFD5E55A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02511"/>
            <a:ext cx="6766560" cy="3720769"/>
          </a:xfrm>
        </p:spPr>
        <p:txBody>
          <a:bodyPr/>
          <a:lstStyle/>
          <a:p>
            <a:r>
              <a:rPr lang="en-US" dirty="0"/>
              <a:t>► </a:t>
            </a:r>
            <a:r>
              <a:rPr lang="en-US" b="1" dirty="0"/>
              <a:t>Open Block Chain</a:t>
            </a:r>
          </a:p>
          <a:p>
            <a:r>
              <a:rPr lang="en-US" dirty="0"/>
              <a:t>          ▸ Record transactions in a permanent way .</a:t>
            </a:r>
          </a:p>
          <a:p>
            <a:r>
              <a:rPr lang="en-US" b="1" dirty="0"/>
              <a:t>►Closed Block Chain </a:t>
            </a:r>
          </a:p>
          <a:p>
            <a:r>
              <a:rPr lang="en-US" dirty="0"/>
              <a:t>          ▸  A private network that maintains a shared record of transactions .</a:t>
            </a:r>
          </a:p>
          <a:p>
            <a:r>
              <a:rPr lang="en-US" dirty="0"/>
              <a:t>          ▸ Those who have permission only they can access network.</a:t>
            </a:r>
          </a:p>
          <a:p>
            <a:r>
              <a:rPr lang="en-US" dirty="0"/>
              <a:t>► </a:t>
            </a:r>
            <a:r>
              <a:rPr lang="en-US" b="1" dirty="0"/>
              <a:t>Cryptography</a:t>
            </a:r>
          </a:p>
          <a:p>
            <a:r>
              <a:rPr lang="en-US" dirty="0"/>
              <a:t>          ▸ Symmetric Cryptography</a:t>
            </a:r>
          </a:p>
          <a:p>
            <a:r>
              <a:rPr lang="en-US" dirty="0"/>
              <a:t>          ▸ Asymmetric Cryptography</a:t>
            </a:r>
          </a:p>
          <a:p>
            <a:r>
              <a:rPr lang="en-US" dirty="0"/>
              <a:t>►</a:t>
            </a:r>
            <a:r>
              <a:rPr lang="en-US" b="1" dirty="0"/>
              <a:t>Proof of Work</a:t>
            </a:r>
          </a:p>
          <a:p>
            <a:r>
              <a:rPr lang="en-US" dirty="0"/>
              <a:t>          ▸ Start &gt;&gt; Transaction &gt;&gt; Minors &gt;&gt; Block &gt;&gt; Block puzzle &gt;&gt; </a:t>
            </a:r>
          </a:p>
          <a:p>
            <a:r>
              <a:rPr lang="en-US" dirty="0"/>
              <a:t>               Proof of  Work &gt;&gt; Broadcasted new block to n/w&gt;&gt;</a:t>
            </a:r>
          </a:p>
          <a:p>
            <a:r>
              <a:rPr lang="en-US" dirty="0"/>
              <a:t>               Verification of minors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FCDE9-0A8F-4C93-2064-08A98AE0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351139"/>
            <a:ext cx="3200400" cy="274320"/>
          </a:xfrm>
        </p:spPr>
        <p:txBody>
          <a:bodyPr/>
          <a:lstStyle/>
          <a:p>
            <a:r>
              <a:rPr lang="en-US" dirty="0"/>
              <a:t>Online Voting System using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E186-118F-92F3-F08B-91E72C64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9A7B-4661-90F4-7327-2D1AE83E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846" y="1354504"/>
            <a:ext cx="6766560" cy="768096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CaSE</a:t>
            </a:r>
            <a:r>
              <a:rPr lang="en-US" dirty="0"/>
              <a:t>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A8F66E-CEE9-B74D-8C9E-2DF36C71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292" y="2122600"/>
            <a:ext cx="6170212" cy="4613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6E227-BA4B-378A-837D-825FEA7D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2D80A-72D8-3C90-D288-AD78E4D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717E-CE2F-F45E-548A-10D26A1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137037"/>
            <a:ext cx="6766560" cy="1907915"/>
          </a:xfrm>
        </p:spPr>
        <p:txBody>
          <a:bodyPr/>
          <a:lstStyle/>
          <a:p>
            <a:pPr algn="ctr"/>
            <a:r>
              <a:rPr lang="en-US" dirty="0"/>
              <a:t>High Level          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62A8B9-0FE7-5253-D26A-0B0EE1509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068" y="2695492"/>
            <a:ext cx="7553739" cy="38086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82D19-F472-CB7B-0D0B-D37F3F25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Voting System using Blockchain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FCB0-5017-D4D9-5B27-200BB0D3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C4D6-B0CB-0159-918B-796622EA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88112"/>
            <a:ext cx="6766560" cy="890546"/>
          </a:xfrm>
        </p:spPr>
        <p:txBody>
          <a:bodyPr/>
          <a:lstStyle/>
          <a:p>
            <a:r>
              <a:rPr lang="en-US" dirty="0"/>
              <a:t>MODULES: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F11FE-1332-6281-D8D1-9072101D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A4FC-9FD5-83B3-2170-88422B08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7B895D-F170-319C-C56E-1A6D1C3B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37683"/>
            <a:ext cx="6766560" cy="35855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Module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34D8661-6C56-13D1-B7F2-7DEA4184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98" y="3310090"/>
            <a:ext cx="3819797" cy="2700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58042-2775-E23C-0919-A0AEBEC0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31" y="3310090"/>
            <a:ext cx="376052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{66FA9E6D-FE00-48C4-83EC-299C835804BC}tf78438558_win32</Template>
  <TotalTime>98</TotalTime>
  <Words>568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Online Voting system using blockchain  </vt:lpstr>
      <vt:lpstr>Contents</vt:lpstr>
      <vt:lpstr>What is Blockchain?</vt:lpstr>
      <vt:lpstr>PROBLEM STATEMENT</vt:lpstr>
      <vt:lpstr>Objective</vt:lpstr>
      <vt:lpstr>Methodology</vt:lpstr>
      <vt:lpstr>USE CaSE DIAGRAM</vt:lpstr>
      <vt:lpstr>High Level           Diagram</vt:lpstr>
      <vt:lpstr>MODULES: </vt:lpstr>
      <vt:lpstr>Proposed solution</vt:lpstr>
      <vt:lpstr>TECH-STACK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 using blockchain  </dc:title>
  <dc:subject/>
  <dc:creator>Shaurya Gupta</dc:creator>
  <cp:lastModifiedBy>shubham.2024cse1099</cp:lastModifiedBy>
  <cp:revision>2</cp:revision>
  <dcterms:created xsi:type="dcterms:W3CDTF">2023-05-16T03:52:03Z</dcterms:created>
  <dcterms:modified xsi:type="dcterms:W3CDTF">2023-05-16T17:05:07Z</dcterms:modified>
</cp:coreProperties>
</file>