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Aditi</a:t>
          </a:r>
          <a:r>
            <a:rPr lang="en-US" baseline="0" dirty="0"/>
            <a:t> Agarwal</a:t>
          </a:r>
        </a:p>
        <a:p>
          <a:pPr>
            <a:defRPr cap="all"/>
          </a:pPr>
          <a:r>
            <a:rPr lang="en-US" dirty="0"/>
            <a:t>  I.T.</a:t>
          </a:r>
        </a:p>
        <a:p>
          <a:pPr>
            <a:defRPr cap="all"/>
          </a:pP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Suraj</a:t>
          </a:r>
          <a:r>
            <a:rPr lang="en-US" baseline="0" dirty="0"/>
            <a:t> Pratap Singh</a:t>
          </a:r>
        </a:p>
        <a:p>
          <a:pPr>
            <a:defRPr cap="all"/>
          </a:pPr>
          <a:r>
            <a:rPr lang="en-US" baseline="0" dirty="0"/>
            <a:t>CSE</a:t>
          </a: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Shreya</a:t>
          </a:r>
          <a:r>
            <a:rPr lang="en-US" baseline="0" dirty="0"/>
            <a:t> </a:t>
          </a:r>
          <a:r>
            <a:rPr lang="en-US" baseline="0" dirty="0" err="1"/>
            <a:t>porwal</a:t>
          </a:r>
          <a:endParaRPr lang="en-US" baseline="0" dirty="0"/>
        </a:p>
        <a:p>
          <a:pPr>
            <a:defRPr cap="all"/>
          </a:pPr>
          <a:r>
            <a:rPr lang="en-US" baseline="0" dirty="0"/>
            <a:t>i.t.</a:t>
          </a:r>
          <a:endParaRPr lang="en-US"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Aditi</a:t>
          </a:r>
          <a:r>
            <a:rPr lang="en-US" sz="2600" kern="1200" baseline="0" dirty="0"/>
            <a:t> Agarwal</a:t>
          </a:r>
        </a:p>
        <a:p>
          <a:pPr marL="0" lvl="0" indent="0" algn="l" defTabSz="1155700">
            <a:lnSpc>
              <a:spcPct val="90000"/>
            </a:lnSpc>
            <a:spcBef>
              <a:spcPct val="0"/>
            </a:spcBef>
            <a:spcAft>
              <a:spcPct val="35000"/>
            </a:spcAft>
            <a:buNone/>
            <a:defRPr cap="all"/>
          </a:pPr>
          <a:r>
            <a:rPr lang="en-US" sz="2600" kern="1200" dirty="0"/>
            <a:t>  I.T.</a:t>
          </a:r>
        </a:p>
        <a:p>
          <a:pPr marL="0" lvl="0" indent="0" algn="l" defTabSz="1155700">
            <a:lnSpc>
              <a:spcPct val="90000"/>
            </a:lnSpc>
            <a:spcBef>
              <a:spcPct val="0"/>
            </a:spcBef>
            <a:spcAft>
              <a:spcPct val="35000"/>
            </a:spcAft>
            <a:buNone/>
            <a:defRPr cap="all"/>
          </a:pPr>
          <a:endParaRPr lang="en-US" sz="2600" kern="1200" dirty="0"/>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Suraj</a:t>
          </a:r>
          <a:r>
            <a:rPr lang="en-US" sz="2600" kern="1200" baseline="0" dirty="0"/>
            <a:t> Pratap Singh</a:t>
          </a:r>
        </a:p>
        <a:p>
          <a:pPr marL="0" lvl="0" indent="0" algn="l" defTabSz="1155700">
            <a:lnSpc>
              <a:spcPct val="90000"/>
            </a:lnSpc>
            <a:spcBef>
              <a:spcPct val="0"/>
            </a:spcBef>
            <a:spcAft>
              <a:spcPct val="35000"/>
            </a:spcAft>
            <a:buNone/>
            <a:defRPr cap="all"/>
          </a:pPr>
          <a:r>
            <a:rPr lang="en-US" sz="2600" kern="1200" baseline="0" dirty="0"/>
            <a:t>CSE</a:t>
          </a:r>
          <a:endParaRPr lang="en-US" sz="2600" kern="1200" dirty="0"/>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Shreya</a:t>
          </a:r>
          <a:r>
            <a:rPr lang="en-US" sz="2600" kern="1200" baseline="0" dirty="0"/>
            <a:t> </a:t>
          </a:r>
          <a:r>
            <a:rPr lang="en-US" sz="2600" kern="1200" baseline="0" dirty="0" err="1"/>
            <a:t>porwal</a:t>
          </a:r>
          <a:endParaRPr lang="en-US" sz="2600" kern="1200" baseline="0" dirty="0"/>
        </a:p>
        <a:p>
          <a:pPr marL="0" lvl="0" indent="0" algn="l" defTabSz="1155700">
            <a:lnSpc>
              <a:spcPct val="90000"/>
            </a:lnSpc>
            <a:spcBef>
              <a:spcPct val="0"/>
            </a:spcBef>
            <a:spcAft>
              <a:spcPct val="35000"/>
            </a:spcAft>
            <a:buNone/>
            <a:defRPr cap="all"/>
          </a:pPr>
          <a:r>
            <a:rPr lang="en-US" sz="2600" kern="1200" baseline="0" dirty="0"/>
            <a:t>i.t.</a:t>
          </a:r>
          <a:endParaRPr lang="en-US" sz="2600" kern="1200" dirty="0"/>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375920"/>
            <a:ext cx="9440034" cy="1778000"/>
          </a:xfrm>
        </p:spPr>
        <p:txBody>
          <a:bodyPr>
            <a:normAutofit/>
          </a:bodyPr>
          <a:lstStyle/>
          <a:p>
            <a:r>
              <a:rPr lang="en-US" sz="7200" b="1" dirty="0">
                <a:solidFill>
                  <a:schemeClr val="bg1">
                    <a:lumMod val="75000"/>
                    <a:lumOff val="25000"/>
                  </a:schemeClr>
                </a:solidFill>
              </a:rPr>
              <a:t>Hospital on tab</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Team Members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89214360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A96C-6C36-7780-69D0-69456A618A2F}"/>
              </a:ext>
            </a:extLst>
          </p:cNvPr>
          <p:cNvSpPr>
            <a:spLocks noGrp="1"/>
          </p:cNvSpPr>
          <p:nvPr>
            <p:ph type="title"/>
          </p:nvPr>
        </p:nvSpPr>
        <p:spPr/>
        <p:txBody>
          <a:bodyPr/>
          <a:lstStyle/>
          <a:p>
            <a:r>
              <a:rPr lang="en-IN" dirty="0" err="1"/>
              <a:t>Breif</a:t>
            </a:r>
            <a:r>
              <a:rPr lang="en-IN" dirty="0"/>
              <a:t> about project idea</a:t>
            </a:r>
          </a:p>
        </p:txBody>
      </p:sp>
      <p:sp>
        <p:nvSpPr>
          <p:cNvPr id="3" name="Content Placeholder 2">
            <a:extLst>
              <a:ext uri="{FF2B5EF4-FFF2-40B4-BE49-F238E27FC236}">
                <a16:creationId xmlns:a16="http://schemas.microsoft.com/office/drawing/2014/main" id="{203879B6-908A-574D-F750-CCFD5142574E}"/>
              </a:ext>
            </a:extLst>
          </p:cNvPr>
          <p:cNvSpPr>
            <a:spLocks noGrp="1"/>
          </p:cNvSpPr>
          <p:nvPr>
            <p:ph idx="1"/>
          </p:nvPr>
        </p:nvSpPr>
        <p:spPr/>
        <p:txBody>
          <a:bodyPr/>
          <a:lstStyle/>
          <a:p>
            <a:r>
              <a:rPr lang="en-US" dirty="0"/>
              <a:t>Hospital on tab is an organized computerized system designed and programmed to deal with day to day operations and management of the hospital activities. The program can look after inpatients, outpatients, records, database treatments, status illness, billings in the pharmacy and labs. It also maintains hospital information such as ward id, doctors in charge and department administering.</a:t>
            </a:r>
          </a:p>
          <a:p>
            <a:r>
              <a:rPr lang="en-US" dirty="0"/>
              <a:t>The major problem for the patient nowadays to get report after consultation , many hospital managing reports in their system but it's not available to the patient when he / she is outside. </a:t>
            </a:r>
            <a:endParaRPr lang="en-IN" dirty="0"/>
          </a:p>
        </p:txBody>
      </p:sp>
    </p:spTree>
    <p:extLst>
      <p:ext uri="{BB962C8B-B14F-4D97-AF65-F5344CB8AC3E}">
        <p14:creationId xmlns:p14="http://schemas.microsoft.com/office/powerpoint/2010/main" val="147643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1C16-50D8-0931-AC45-8ACE75248DA7}"/>
              </a:ext>
            </a:extLst>
          </p:cNvPr>
          <p:cNvSpPr>
            <a:spLocks noGrp="1"/>
          </p:cNvSpPr>
          <p:nvPr>
            <p:ph type="title"/>
          </p:nvPr>
        </p:nvSpPr>
        <p:spPr>
          <a:xfrm>
            <a:off x="913795" y="497840"/>
            <a:ext cx="10353762" cy="924560"/>
          </a:xfrm>
        </p:spPr>
        <p:txBody>
          <a:bodyPr/>
          <a:lstStyle/>
          <a:p>
            <a:r>
              <a:rPr lang="en-IN" dirty="0"/>
              <a:t>Introduction </a:t>
            </a:r>
          </a:p>
        </p:txBody>
      </p:sp>
      <p:sp>
        <p:nvSpPr>
          <p:cNvPr id="3" name="Content Placeholder 2">
            <a:extLst>
              <a:ext uri="{FF2B5EF4-FFF2-40B4-BE49-F238E27FC236}">
                <a16:creationId xmlns:a16="http://schemas.microsoft.com/office/drawing/2014/main" id="{952D64A3-E25A-1D91-3F4B-A8533D2B1636}"/>
              </a:ext>
            </a:extLst>
          </p:cNvPr>
          <p:cNvSpPr>
            <a:spLocks noGrp="1"/>
          </p:cNvSpPr>
          <p:nvPr>
            <p:ph idx="1"/>
          </p:nvPr>
        </p:nvSpPr>
        <p:spPr>
          <a:xfrm>
            <a:off x="913795" y="1686560"/>
            <a:ext cx="10353762" cy="4917440"/>
          </a:xfrm>
        </p:spPr>
        <p:txBody>
          <a:bodyPr>
            <a:normAutofit/>
          </a:bodyPr>
          <a:lstStyle/>
          <a:p>
            <a:r>
              <a:rPr lang="en-US" dirty="0"/>
              <a:t>The project Hospital Management system includes registration of patients, storing their details into the system, and also computerized billing in the pharmacy, and labs.</a:t>
            </a:r>
          </a:p>
          <a:p>
            <a:r>
              <a:rPr lang="en-US" dirty="0"/>
              <a:t>It includes a search facility to know the current status of each room.</a:t>
            </a:r>
          </a:p>
          <a:p>
            <a:r>
              <a:rPr lang="en-US" dirty="0"/>
              <a:t>User can search availability of a doctor and the details of a patient using the id. </a:t>
            </a:r>
          </a:p>
          <a:p>
            <a:r>
              <a:rPr lang="en-US" dirty="0"/>
              <a:t>can be entered using a username and password. It is accessible either by an administrator or receptionist.</a:t>
            </a:r>
          </a:p>
          <a:p>
            <a:r>
              <a:rPr lang="en-US" dirty="0"/>
              <a:t>The interface is very user-friendly. The data are well protected for personal use and makes the data processing very fast.</a:t>
            </a:r>
          </a:p>
          <a:p>
            <a:r>
              <a:rPr lang="en-US" dirty="0"/>
              <a:t>is designed for multi </a:t>
            </a:r>
            <a:r>
              <a:rPr lang="en-US" dirty="0" err="1"/>
              <a:t>speciality</a:t>
            </a:r>
            <a:r>
              <a:rPr lang="en-US" dirty="0"/>
              <a:t> hospitals, to cover a wide range of hospital administration and management processes.</a:t>
            </a:r>
            <a:endParaRPr lang="en-IN" dirty="0"/>
          </a:p>
        </p:txBody>
      </p:sp>
    </p:spTree>
    <p:extLst>
      <p:ext uri="{BB962C8B-B14F-4D97-AF65-F5344CB8AC3E}">
        <p14:creationId xmlns:p14="http://schemas.microsoft.com/office/powerpoint/2010/main" val="308073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5046-6CEE-44AC-F789-3DD9C2C6F4FC}"/>
              </a:ext>
            </a:extLst>
          </p:cNvPr>
          <p:cNvSpPr>
            <a:spLocks noGrp="1"/>
          </p:cNvSpPr>
          <p:nvPr>
            <p:ph type="title"/>
          </p:nvPr>
        </p:nvSpPr>
        <p:spPr/>
        <p:txBody>
          <a:bodyPr/>
          <a:lstStyle/>
          <a:p>
            <a:r>
              <a:rPr lang="en-IN" dirty="0"/>
              <a:t>GOALS</a:t>
            </a:r>
          </a:p>
        </p:txBody>
      </p:sp>
      <p:sp>
        <p:nvSpPr>
          <p:cNvPr id="3" name="Content Placeholder 2">
            <a:extLst>
              <a:ext uri="{FF2B5EF4-FFF2-40B4-BE49-F238E27FC236}">
                <a16:creationId xmlns:a16="http://schemas.microsoft.com/office/drawing/2014/main" id="{442B9AB1-2A32-9F9F-F763-56A09E825C57}"/>
              </a:ext>
            </a:extLst>
          </p:cNvPr>
          <p:cNvSpPr>
            <a:spLocks noGrp="1"/>
          </p:cNvSpPr>
          <p:nvPr>
            <p:ph idx="1"/>
          </p:nvPr>
        </p:nvSpPr>
        <p:spPr/>
        <p:txBody>
          <a:bodyPr/>
          <a:lstStyle/>
          <a:p>
            <a:r>
              <a:rPr lang="en-IN" dirty="0"/>
              <a:t>User friendly </a:t>
            </a:r>
          </a:p>
          <a:p>
            <a:r>
              <a:rPr lang="en-IN" dirty="0"/>
              <a:t>Simple fast </a:t>
            </a:r>
          </a:p>
          <a:p>
            <a:r>
              <a:rPr lang="en-IN" dirty="0"/>
              <a:t>Low cost and effective </a:t>
            </a:r>
          </a:p>
          <a:p>
            <a:r>
              <a:rPr lang="en-US" dirty="0"/>
              <a:t>It deals with the collection of patient’s information</a:t>
            </a:r>
            <a:endParaRPr lang="en-IN" dirty="0"/>
          </a:p>
          <a:p>
            <a:r>
              <a:rPr lang="en-IN" dirty="0"/>
              <a:t>Diagnosis </a:t>
            </a:r>
          </a:p>
        </p:txBody>
      </p:sp>
    </p:spTree>
    <p:extLst>
      <p:ext uri="{BB962C8B-B14F-4D97-AF65-F5344CB8AC3E}">
        <p14:creationId xmlns:p14="http://schemas.microsoft.com/office/powerpoint/2010/main" val="249019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EFEC-2104-9D16-0AC0-C5F0FABA9BCA}"/>
              </a:ext>
            </a:extLst>
          </p:cNvPr>
          <p:cNvSpPr>
            <a:spLocks noGrp="1"/>
          </p:cNvSpPr>
          <p:nvPr>
            <p:ph type="title"/>
          </p:nvPr>
        </p:nvSpPr>
        <p:spPr>
          <a:xfrm>
            <a:off x="913795" y="609600"/>
            <a:ext cx="10353762" cy="802640"/>
          </a:xfrm>
        </p:spPr>
        <p:txBody>
          <a:bodyPr/>
          <a:lstStyle/>
          <a:p>
            <a:r>
              <a:rPr lang="en-IN" dirty="0"/>
              <a:t>MODULES: </a:t>
            </a:r>
          </a:p>
        </p:txBody>
      </p:sp>
      <p:sp>
        <p:nvSpPr>
          <p:cNvPr id="3" name="Content Placeholder 2">
            <a:extLst>
              <a:ext uri="{FF2B5EF4-FFF2-40B4-BE49-F238E27FC236}">
                <a16:creationId xmlns:a16="http://schemas.microsoft.com/office/drawing/2014/main" id="{EE1BE3F3-DFED-CF75-01F2-E2CB44DDE427}"/>
              </a:ext>
            </a:extLst>
          </p:cNvPr>
          <p:cNvSpPr>
            <a:spLocks noGrp="1"/>
          </p:cNvSpPr>
          <p:nvPr>
            <p:ph idx="1"/>
          </p:nvPr>
        </p:nvSpPr>
        <p:spPr>
          <a:xfrm>
            <a:off x="913795" y="1696720"/>
            <a:ext cx="10353762" cy="4094479"/>
          </a:xfrm>
        </p:spPr>
        <p:txBody>
          <a:bodyPr>
            <a:noAutofit/>
          </a:bodyPr>
          <a:lstStyle/>
          <a:p>
            <a:r>
              <a:rPr lang="en-IN" sz="2800" dirty="0"/>
              <a:t>Admin Module : </a:t>
            </a:r>
            <a:r>
              <a:rPr lang="en-US" sz="2800" dirty="0"/>
              <a:t>manage department of hospitals, user, doctor, nurse, pharmacist, </a:t>
            </a:r>
            <a:r>
              <a:rPr lang="en-US" sz="2800" dirty="0" err="1"/>
              <a:t>laboratorist</a:t>
            </a:r>
            <a:r>
              <a:rPr lang="en-US" sz="2800" dirty="0"/>
              <a:t> accounts.</a:t>
            </a:r>
            <a:endParaRPr lang="en-IN" sz="2800" dirty="0"/>
          </a:p>
          <a:p>
            <a:r>
              <a:rPr lang="en-IN" sz="2800" dirty="0"/>
              <a:t>User module (patient) : </a:t>
            </a:r>
            <a:r>
              <a:rPr lang="en-US" sz="2800" dirty="0"/>
              <a:t>View appointment list and status with doctors</a:t>
            </a:r>
            <a:endParaRPr lang="en-IN" sz="2800" dirty="0"/>
          </a:p>
          <a:p>
            <a:r>
              <a:rPr lang="en-IN" sz="2800" dirty="0"/>
              <a:t>Doctor module : </a:t>
            </a:r>
            <a:r>
              <a:rPr lang="en-US" sz="2800" dirty="0"/>
              <a:t>Manage patient. account opening and updating</a:t>
            </a:r>
            <a:endParaRPr lang="en-IN" sz="2800" dirty="0"/>
          </a:p>
          <a:p>
            <a:r>
              <a:rPr lang="en-IN" sz="2800" dirty="0"/>
              <a:t>Nurse module : </a:t>
            </a:r>
            <a:r>
              <a:rPr lang="en-US" sz="2800" dirty="0"/>
              <a:t>Manage patient. account opening and updating</a:t>
            </a:r>
          </a:p>
          <a:p>
            <a:r>
              <a:rPr lang="en-IN" sz="2800" dirty="0"/>
              <a:t>Pharmacist module: </a:t>
            </a:r>
            <a:r>
              <a:rPr lang="en-US" sz="2800" dirty="0"/>
              <a:t>Maintain medicine  Keep records of hospitals stock medicines and status</a:t>
            </a:r>
            <a:endParaRPr lang="en-IN" sz="2800" dirty="0"/>
          </a:p>
          <a:p>
            <a:endParaRPr lang="en-IN" sz="2800" dirty="0"/>
          </a:p>
        </p:txBody>
      </p:sp>
    </p:spTree>
    <p:extLst>
      <p:ext uri="{BB962C8B-B14F-4D97-AF65-F5344CB8AC3E}">
        <p14:creationId xmlns:p14="http://schemas.microsoft.com/office/powerpoint/2010/main" val="322421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CB92-78BF-1A1A-FF63-E5EB45133087}"/>
              </a:ext>
            </a:extLst>
          </p:cNvPr>
          <p:cNvSpPr>
            <a:spLocks noGrp="1"/>
          </p:cNvSpPr>
          <p:nvPr>
            <p:ph type="title"/>
          </p:nvPr>
        </p:nvSpPr>
        <p:spPr>
          <a:xfrm>
            <a:off x="913795" y="426720"/>
            <a:ext cx="10353762" cy="1087120"/>
          </a:xfrm>
        </p:spPr>
        <p:txBody>
          <a:bodyPr/>
          <a:lstStyle/>
          <a:p>
            <a:r>
              <a:rPr lang="en-IN" dirty="0"/>
              <a:t>Modules</a:t>
            </a:r>
          </a:p>
        </p:txBody>
      </p:sp>
      <p:sp>
        <p:nvSpPr>
          <p:cNvPr id="3" name="Content Placeholder 2">
            <a:extLst>
              <a:ext uri="{FF2B5EF4-FFF2-40B4-BE49-F238E27FC236}">
                <a16:creationId xmlns:a16="http://schemas.microsoft.com/office/drawing/2014/main" id="{87607F85-A80B-E7F7-0F6C-96182835878C}"/>
              </a:ext>
            </a:extLst>
          </p:cNvPr>
          <p:cNvSpPr>
            <a:spLocks noGrp="1"/>
          </p:cNvSpPr>
          <p:nvPr>
            <p:ph idx="1"/>
          </p:nvPr>
        </p:nvSpPr>
        <p:spPr>
          <a:xfrm>
            <a:off x="913795" y="1442720"/>
            <a:ext cx="10353762" cy="4348479"/>
          </a:xfrm>
        </p:spPr>
        <p:txBody>
          <a:bodyPr>
            <a:noAutofit/>
          </a:bodyPr>
          <a:lstStyle/>
          <a:p>
            <a:r>
              <a:rPr lang="en-IN" sz="2800" dirty="0" err="1"/>
              <a:t>Vedio</a:t>
            </a:r>
            <a:r>
              <a:rPr lang="en-IN" sz="2800" dirty="0"/>
              <a:t> Snippet Module: Here patient can upload a video clipping of his disease</a:t>
            </a:r>
          </a:p>
          <a:p>
            <a:r>
              <a:rPr lang="en-IN" sz="2800" dirty="0"/>
              <a:t>Caller Module: Depending on availability of doctor patient can call to doctor for suggestions.</a:t>
            </a:r>
          </a:p>
          <a:p>
            <a:r>
              <a:rPr lang="en-IN" sz="2800" dirty="0" err="1"/>
              <a:t>Laboratorist</a:t>
            </a:r>
            <a:r>
              <a:rPr lang="en-IN" sz="2800" dirty="0"/>
              <a:t> module :</a:t>
            </a:r>
            <a:r>
              <a:rPr lang="en-US" sz="2800" dirty="0"/>
              <a:t> Watch prescription list . Upload diagnostic report</a:t>
            </a:r>
            <a:endParaRPr lang="en-IN" sz="2800" dirty="0"/>
          </a:p>
          <a:p>
            <a:r>
              <a:rPr lang="en-IN" sz="2800" dirty="0"/>
              <a:t>Accountant module: </a:t>
            </a:r>
            <a:r>
              <a:rPr lang="en-US" sz="2800" dirty="0"/>
              <a:t>Create invoice for payment . Order invoice to patient</a:t>
            </a:r>
            <a:endParaRPr lang="en-IN" sz="2800" dirty="0"/>
          </a:p>
        </p:txBody>
      </p:sp>
    </p:spTree>
    <p:extLst>
      <p:ext uri="{BB962C8B-B14F-4D97-AF65-F5344CB8AC3E}">
        <p14:creationId xmlns:p14="http://schemas.microsoft.com/office/powerpoint/2010/main" val="387996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60B3-DDAC-683D-6EA0-1BBEEB4F99B9}"/>
              </a:ext>
            </a:extLst>
          </p:cNvPr>
          <p:cNvSpPr>
            <a:spLocks noGrp="1"/>
          </p:cNvSpPr>
          <p:nvPr>
            <p:ph type="title"/>
          </p:nvPr>
        </p:nvSpPr>
        <p:spPr/>
        <p:txBody>
          <a:bodyPr/>
          <a:lstStyle/>
          <a:p>
            <a:r>
              <a:rPr lang="en-IN" dirty="0"/>
              <a:t>Technologies</a:t>
            </a:r>
          </a:p>
        </p:txBody>
      </p:sp>
      <p:sp>
        <p:nvSpPr>
          <p:cNvPr id="3" name="Content Placeholder 2">
            <a:extLst>
              <a:ext uri="{FF2B5EF4-FFF2-40B4-BE49-F238E27FC236}">
                <a16:creationId xmlns:a16="http://schemas.microsoft.com/office/drawing/2014/main" id="{7C658D85-CAC2-C681-333F-AC323132AA66}"/>
              </a:ext>
            </a:extLst>
          </p:cNvPr>
          <p:cNvSpPr>
            <a:spLocks noGrp="1"/>
          </p:cNvSpPr>
          <p:nvPr>
            <p:ph idx="1"/>
          </p:nvPr>
        </p:nvSpPr>
        <p:spPr/>
        <p:txBody>
          <a:bodyPr/>
          <a:lstStyle/>
          <a:p>
            <a:r>
              <a:rPr lang="en-IN" dirty="0"/>
              <a:t>HTML/CSS: For the user interface and front end portion</a:t>
            </a:r>
          </a:p>
          <a:p>
            <a:r>
              <a:rPr lang="en-IN" dirty="0"/>
              <a:t>MY SQL: For Connectivity </a:t>
            </a:r>
            <a:r>
              <a:rPr lang="en-US" dirty="0"/>
              <a:t>Clients can connect to MySQL Server using several protocols.</a:t>
            </a:r>
            <a:endParaRPr lang="en-IN" dirty="0"/>
          </a:p>
          <a:p>
            <a:r>
              <a:rPr lang="en-IN" dirty="0"/>
              <a:t>PHP: </a:t>
            </a:r>
            <a:r>
              <a:rPr lang="en-US" dirty="0"/>
              <a:t>PHP runs on various platforms (Windows, Linux, Unix, Mac OS X, etc.)</a:t>
            </a:r>
            <a:endParaRPr lang="en-IN" dirty="0"/>
          </a:p>
          <a:p>
            <a:r>
              <a:rPr lang="en-IN" dirty="0"/>
              <a:t>VISUAL STUDIO: A platform where our code runs.</a:t>
            </a:r>
          </a:p>
          <a:p>
            <a:endParaRPr lang="en-IN" dirty="0"/>
          </a:p>
          <a:p>
            <a:endParaRPr lang="en-IN" dirty="0"/>
          </a:p>
        </p:txBody>
      </p:sp>
    </p:spTree>
    <p:extLst>
      <p:ext uri="{BB962C8B-B14F-4D97-AF65-F5344CB8AC3E}">
        <p14:creationId xmlns:p14="http://schemas.microsoft.com/office/powerpoint/2010/main" val="103571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B9A9-2B2B-DA3E-241B-98FA93341DE8}"/>
              </a:ext>
            </a:extLst>
          </p:cNvPr>
          <p:cNvSpPr>
            <a:spLocks noGrp="1"/>
          </p:cNvSpPr>
          <p:nvPr>
            <p:ph type="title"/>
          </p:nvPr>
        </p:nvSpPr>
        <p:spPr/>
        <p:txBody>
          <a:bodyPr/>
          <a:lstStyle/>
          <a:p>
            <a:r>
              <a:rPr lang="en-IN" dirty="0"/>
              <a:t>Economic Feasibility</a:t>
            </a:r>
          </a:p>
        </p:txBody>
      </p:sp>
      <p:sp>
        <p:nvSpPr>
          <p:cNvPr id="3" name="Content Placeholder 2">
            <a:extLst>
              <a:ext uri="{FF2B5EF4-FFF2-40B4-BE49-F238E27FC236}">
                <a16:creationId xmlns:a16="http://schemas.microsoft.com/office/drawing/2014/main" id="{A7B01794-0241-9ECC-AC5F-FE448260DD83}"/>
              </a:ext>
            </a:extLst>
          </p:cNvPr>
          <p:cNvSpPr>
            <a:spLocks noGrp="1"/>
          </p:cNvSpPr>
          <p:nvPr>
            <p:ph idx="1"/>
          </p:nvPr>
        </p:nvSpPr>
        <p:spPr/>
        <p:txBody>
          <a:bodyPr>
            <a:normAutofit/>
          </a:bodyPr>
          <a:lstStyle/>
          <a:p>
            <a:pPr lvl="1"/>
            <a:r>
              <a:rPr lang="en-US" sz="2800" dirty="0"/>
              <a:t>We study is carried out to check the economic impact will have on the system will have on the organization. </a:t>
            </a:r>
          </a:p>
          <a:p>
            <a:pPr lvl="1"/>
            <a:r>
              <a:rPr lang="en-US" sz="2800" dirty="0"/>
              <a:t>The amount of fund that the company can pour into the research and development of the system is limited.</a:t>
            </a:r>
          </a:p>
          <a:p>
            <a:pPr lvl="1"/>
            <a:r>
              <a:rPr lang="en-US" sz="2800" dirty="0"/>
              <a:t> The expenditures must be justified. </a:t>
            </a:r>
          </a:p>
          <a:p>
            <a:pPr lvl="1"/>
            <a:r>
              <a:rPr lang="en-US" sz="2800" dirty="0"/>
              <a:t>Thus the developed system as well within the budget and this was achieved because most of the technologies used are freely available</a:t>
            </a:r>
            <a:endParaRPr lang="en-IN" sz="2800" dirty="0"/>
          </a:p>
        </p:txBody>
      </p:sp>
    </p:spTree>
    <p:extLst>
      <p:ext uri="{BB962C8B-B14F-4D97-AF65-F5344CB8AC3E}">
        <p14:creationId xmlns:p14="http://schemas.microsoft.com/office/powerpoint/2010/main" val="2435455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{96881F20-0157-4A8C-B9E4-C0A0CBA520D2}tf12214701_win32</Template>
  <TotalTime>57</TotalTime>
  <Words>517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Goudy Old Style</vt:lpstr>
      <vt:lpstr>Wingdings 2</vt:lpstr>
      <vt:lpstr>SlateVTI</vt:lpstr>
      <vt:lpstr>Hospital on tab</vt:lpstr>
      <vt:lpstr>Team Members</vt:lpstr>
      <vt:lpstr>Breif about project idea</vt:lpstr>
      <vt:lpstr>Introduction </vt:lpstr>
      <vt:lpstr>GOALS</vt:lpstr>
      <vt:lpstr>MODULES: </vt:lpstr>
      <vt:lpstr>Modules</vt:lpstr>
      <vt:lpstr>Technologies</vt:lpstr>
      <vt:lpstr>Economic Feasibility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on tab</dc:title>
  <dc:creator>Aditi Agarwal</dc:creator>
  <cp:lastModifiedBy>Aditi Agarwal</cp:lastModifiedBy>
  <cp:revision>2</cp:revision>
  <dcterms:created xsi:type="dcterms:W3CDTF">2023-09-25T17:54:50Z</dcterms:created>
  <dcterms:modified xsi:type="dcterms:W3CDTF">2023-09-26T10:57:13Z</dcterms:modified>
</cp:coreProperties>
</file>