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6" r:id="rId5"/>
    <p:sldId id="268" r:id="rId6"/>
    <p:sldId id="267" r:id="rId7"/>
    <p:sldId id="269" r:id="rId8"/>
    <p:sldId id="270" r:id="rId9"/>
    <p:sldId id="271" r:id="rId10"/>
    <p:sldId id="274" r:id="rId11"/>
    <p:sldId id="272" r:id="rId12"/>
    <p:sldId id="264" r:id="rId13"/>
  </p:sldIdLst>
  <p:sldSz cx="9144000" cy="6858000" type="screen4x3"/>
  <p:notesSz cx="6858000" cy="9144000"/>
  <p:embeddedFontLst>
    <p:embeddedFont>
      <p:font typeface="Arial Black" panose="020B0A04020102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edNxWFn6LrZUxd/qAtwZnGEc5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DE2C8-4AB8-41C3-BEB9-7776ACE12D87}" v="4" dt="2024-05-12T14:25:26.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1618"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uneet" userId="da5b8d9036b1da9d" providerId="LiveId" clId="{A64DE2C8-4AB8-41C3-BEB9-7776ACE12D87}"/>
    <pc:docChg chg="undo custSel addSld delSld modSld sldOrd">
      <pc:chgData name="Parth Puneet" userId="da5b8d9036b1da9d" providerId="LiveId" clId="{A64DE2C8-4AB8-41C3-BEB9-7776ACE12D87}" dt="2024-05-12T14:52:00.891" v="109" actId="20577"/>
      <pc:docMkLst>
        <pc:docMk/>
      </pc:docMkLst>
      <pc:sldChg chg="modSp mod">
        <pc:chgData name="Parth Puneet" userId="da5b8d9036b1da9d" providerId="LiveId" clId="{A64DE2C8-4AB8-41C3-BEB9-7776ACE12D87}" dt="2024-05-12T14:52:00.891" v="109" actId="20577"/>
        <pc:sldMkLst>
          <pc:docMk/>
          <pc:sldMk cId="0" sldId="256"/>
        </pc:sldMkLst>
        <pc:spChg chg="mod">
          <ac:chgData name="Parth Puneet" userId="da5b8d9036b1da9d" providerId="LiveId" clId="{A64DE2C8-4AB8-41C3-BEB9-7776ACE12D87}" dt="2024-05-12T14:52:00.891" v="109" actId="20577"/>
          <ac:spMkLst>
            <pc:docMk/>
            <pc:sldMk cId="0" sldId="256"/>
            <ac:spMk id="87" creationId="{00000000-0000-0000-0000-000000000000}"/>
          </ac:spMkLst>
        </pc:spChg>
      </pc:sldChg>
      <pc:sldChg chg="addSp delSp modSp mod">
        <pc:chgData name="Parth Puneet" userId="da5b8d9036b1da9d" providerId="LiveId" clId="{A64DE2C8-4AB8-41C3-BEB9-7776ACE12D87}" dt="2024-05-12T14:18:42.156" v="35" actId="255"/>
        <pc:sldMkLst>
          <pc:docMk/>
          <pc:sldMk cId="0" sldId="257"/>
        </pc:sldMkLst>
        <pc:spChg chg="add del">
          <ac:chgData name="Parth Puneet" userId="da5b8d9036b1da9d" providerId="LiveId" clId="{A64DE2C8-4AB8-41C3-BEB9-7776ACE12D87}" dt="2024-05-12T14:17:38.636" v="23" actId="22"/>
          <ac:spMkLst>
            <pc:docMk/>
            <pc:sldMk cId="0" sldId="257"/>
            <ac:spMk id="3" creationId="{01A736B6-7EFC-E351-0714-A40FF38E07F3}"/>
          </ac:spMkLst>
        </pc:spChg>
        <pc:spChg chg="add del mod">
          <ac:chgData name="Parth Puneet" userId="da5b8d9036b1da9d" providerId="LiveId" clId="{A64DE2C8-4AB8-41C3-BEB9-7776ACE12D87}" dt="2024-05-12T14:18:19.668" v="31" actId="478"/>
          <ac:spMkLst>
            <pc:docMk/>
            <pc:sldMk cId="0" sldId="257"/>
            <ac:spMk id="94" creationId="{00000000-0000-0000-0000-000000000000}"/>
          </ac:spMkLst>
        </pc:spChg>
        <pc:spChg chg="add del mod">
          <ac:chgData name="Parth Puneet" userId="da5b8d9036b1da9d" providerId="LiveId" clId="{A64DE2C8-4AB8-41C3-BEB9-7776ACE12D87}" dt="2024-05-12T14:17:57.042" v="29" actId="20577"/>
          <ac:spMkLst>
            <pc:docMk/>
            <pc:sldMk cId="0" sldId="257"/>
            <ac:spMk id="95" creationId="{00000000-0000-0000-0000-000000000000}"/>
          </ac:spMkLst>
        </pc:spChg>
        <pc:graphicFrameChg chg="add mod modGraphic">
          <ac:chgData name="Parth Puneet" userId="da5b8d9036b1da9d" providerId="LiveId" clId="{A64DE2C8-4AB8-41C3-BEB9-7776ACE12D87}" dt="2024-05-12T14:17:36.468" v="21" actId="14100"/>
          <ac:graphicFrameMkLst>
            <pc:docMk/>
            <pc:sldMk cId="0" sldId="257"/>
            <ac:graphicFrameMk id="4" creationId="{2BAF093A-F370-865C-E608-7088F8E94083}"/>
          </ac:graphicFrameMkLst>
        </pc:graphicFrameChg>
        <pc:graphicFrameChg chg="add mod modGraphic">
          <ac:chgData name="Parth Puneet" userId="da5b8d9036b1da9d" providerId="LiveId" clId="{A64DE2C8-4AB8-41C3-BEB9-7776ACE12D87}" dt="2024-05-12T14:18:42.156" v="35" actId="255"/>
          <ac:graphicFrameMkLst>
            <pc:docMk/>
            <pc:sldMk cId="0" sldId="257"/>
            <ac:graphicFrameMk id="5" creationId="{00000000-0000-0000-0000-000000000000}"/>
          </ac:graphicFrameMkLst>
        </pc:graphicFrameChg>
      </pc:sldChg>
      <pc:sldChg chg="addSp delSp modSp del mod">
        <pc:chgData name="Parth Puneet" userId="da5b8d9036b1da9d" providerId="LiveId" clId="{A64DE2C8-4AB8-41C3-BEB9-7776ACE12D87}" dt="2024-05-12T14:19:55.278" v="43" actId="47"/>
        <pc:sldMkLst>
          <pc:docMk/>
          <pc:sldMk cId="0" sldId="259"/>
        </pc:sldMkLst>
        <pc:picChg chg="add del mod">
          <ac:chgData name="Parth Puneet" userId="da5b8d9036b1da9d" providerId="LiveId" clId="{A64DE2C8-4AB8-41C3-BEB9-7776ACE12D87}" dt="2024-05-12T14:19:37.641" v="40" actId="478"/>
          <ac:picMkLst>
            <pc:docMk/>
            <pc:sldMk cId="0" sldId="259"/>
            <ac:picMk id="108" creationId="{00000000-0000-0000-0000-000000000000}"/>
          </ac:picMkLst>
        </pc:picChg>
      </pc:sldChg>
      <pc:sldChg chg="del">
        <pc:chgData name="Parth Puneet" userId="da5b8d9036b1da9d" providerId="LiveId" clId="{A64DE2C8-4AB8-41C3-BEB9-7776ACE12D87}" dt="2024-05-12T14:19:58.312" v="44" actId="47"/>
        <pc:sldMkLst>
          <pc:docMk/>
          <pc:sldMk cId="0" sldId="260"/>
        </pc:sldMkLst>
      </pc:sldChg>
      <pc:sldChg chg="del">
        <pc:chgData name="Parth Puneet" userId="da5b8d9036b1da9d" providerId="LiveId" clId="{A64DE2C8-4AB8-41C3-BEB9-7776ACE12D87}" dt="2024-05-12T14:20:00.058" v="45" actId="47"/>
        <pc:sldMkLst>
          <pc:docMk/>
          <pc:sldMk cId="0" sldId="261"/>
        </pc:sldMkLst>
      </pc:sldChg>
      <pc:sldChg chg="del">
        <pc:chgData name="Parth Puneet" userId="da5b8d9036b1da9d" providerId="LiveId" clId="{A64DE2C8-4AB8-41C3-BEB9-7776ACE12D87}" dt="2024-05-12T14:20:01.302" v="46" actId="47"/>
        <pc:sldMkLst>
          <pc:docMk/>
          <pc:sldMk cId="0" sldId="262"/>
        </pc:sldMkLst>
      </pc:sldChg>
      <pc:sldChg chg="del">
        <pc:chgData name="Parth Puneet" userId="da5b8d9036b1da9d" providerId="LiveId" clId="{A64DE2C8-4AB8-41C3-BEB9-7776ACE12D87}" dt="2024-05-12T14:20:18.339" v="48" actId="47"/>
        <pc:sldMkLst>
          <pc:docMk/>
          <pc:sldMk cId="0" sldId="263"/>
        </pc:sldMkLst>
      </pc:sldChg>
      <pc:sldChg chg="del ord">
        <pc:chgData name="Parth Puneet" userId="da5b8d9036b1da9d" providerId="LiveId" clId="{A64DE2C8-4AB8-41C3-BEB9-7776ACE12D87}" dt="2024-05-12T14:20:07.837" v="47" actId="47"/>
        <pc:sldMkLst>
          <pc:docMk/>
          <pc:sldMk cId="1941505898" sldId="265"/>
        </pc:sldMkLst>
      </pc:sldChg>
      <pc:sldChg chg="modSp add mod ord">
        <pc:chgData name="Parth Puneet" userId="da5b8d9036b1da9d" providerId="LiveId" clId="{A64DE2C8-4AB8-41C3-BEB9-7776ACE12D87}" dt="2024-05-12T14:19:30.626" v="39" actId="255"/>
        <pc:sldMkLst>
          <pc:docMk/>
          <pc:sldMk cId="3451597985" sldId="266"/>
        </pc:sldMkLst>
        <pc:spChg chg="mod">
          <ac:chgData name="Parth Puneet" userId="da5b8d9036b1da9d" providerId="LiveId" clId="{A64DE2C8-4AB8-41C3-BEB9-7776ACE12D87}" dt="2024-05-12T14:19:09.893" v="36"/>
          <ac:spMkLst>
            <pc:docMk/>
            <pc:sldMk cId="3451597985" sldId="266"/>
            <ac:spMk id="94" creationId="{00000000-0000-0000-0000-000000000000}"/>
          </ac:spMkLst>
        </pc:spChg>
        <pc:spChg chg="mod">
          <ac:chgData name="Parth Puneet" userId="da5b8d9036b1da9d" providerId="LiveId" clId="{A64DE2C8-4AB8-41C3-BEB9-7776ACE12D87}" dt="2024-05-12T14:19:30.626" v="39" actId="255"/>
          <ac:spMkLst>
            <pc:docMk/>
            <pc:sldMk cId="3451597985" sldId="266"/>
            <ac:spMk id="95" creationId="{00000000-0000-0000-0000-000000000000}"/>
          </ac:spMkLst>
        </pc:spChg>
      </pc:sldChg>
      <pc:sldChg chg="modSp add mod">
        <pc:chgData name="Parth Puneet" userId="da5b8d9036b1da9d" providerId="LiveId" clId="{A64DE2C8-4AB8-41C3-BEB9-7776ACE12D87}" dt="2024-05-12T14:22:11.241" v="72" actId="255"/>
        <pc:sldMkLst>
          <pc:docMk/>
          <pc:sldMk cId="497629590" sldId="267"/>
        </pc:sldMkLst>
        <pc:spChg chg="mod">
          <ac:chgData name="Parth Puneet" userId="da5b8d9036b1da9d" providerId="LiveId" clId="{A64DE2C8-4AB8-41C3-BEB9-7776ACE12D87}" dt="2024-05-12T14:21:58.244" v="68" actId="20577"/>
          <ac:spMkLst>
            <pc:docMk/>
            <pc:sldMk cId="497629590" sldId="267"/>
            <ac:spMk id="94" creationId="{00000000-0000-0000-0000-000000000000}"/>
          </ac:spMkLst>
        </pc:spChg>
        <pc:spChg chg="mod">
          <ac:chgData name="Parth Puneet" userId="da5b8d9036b1da9d" providerId="LiveId" clId="{A64DE2C8-4AB8-41C3-BEB9-7776ACE12D87}" dt="2024-05-12T14:22:11.241" v="72" actId="255"/>
          <ac:spMkLst>
            <pc:docMk/>
            <pc:sldMk cId="497629590" sldId="267"/>
            <ac:spMk id="95" creationId="{00000000-0000-0000-0000-000000000000}"/>
          </ac:spMkLst>
        </pc:spChg>
      </pc:sldChg>
      <pc:sldChg chg="modSp add mod">
        <pc:chgData name="Parth Puneet" userId="da5b8d9036b1da9d" providerId="LiveId" clId="{A64DE2C8-4AB8-41C3-BEB9-7776ACE12D87}" dt="2024-05-12T14:21:14.691" v="59" actId="20577"/>
        <pc:sldMkLst>
          <pc:docMk/>
          <pc:sldMk cId="2227383422" sldId="268"/>
        </pc:sldMkLst>
        <pc:spChg chg="mod">
          <ac:chgData name="Parth Puneet" userId="da5b8d9036b1da9d" providerId="LiveId" clId="{A64DE2C8-4AB8-41C3-BEB9-7776ACE12D87}" dt="2024-05-12T14:20:31.870" v="49"/>
          <ac:spMkLst>
            <pc:docMk/>
            <pc:sldMk cId="2227383422" sldId="268"/>
            <ac:spMk id="94" creationId="{00000000-0000-0000-0000-000000000000}"/>
          </ac:spMkLst>
        </pc:spChg>
        <pc:spChg chg="mod">
          <ac:chgData name="Parth Puneet" userId="da5b8d9036b1da9d" providerId="LiveId" clId="{A64DE2C8-4AB8-41C3-BEB9-7776ACE12D87}" dt="2024-05-12T14:21:14.691" v="59" actId="20577"/>
          <ac:spMkLst>
            <pc:docMk/>
            <pc:sldMk cId="2227383422" sldId="268"/>
            <ac:spMk id="95" creationId="{00000000-0000-0000-0000-000000000000}"/>
          </ac:spMkLst>
        </pc:spChg>
      </pc:sldChg>
      <pc:sldChg chg="modSp add mod">
        <pc:chgData name="Parth Puneet" userId="da5b8d9036b1da9d" providerId="LiveId" clId="{A64DE2C8-4AB8-41C3-BEB9-7776ACE12D87}" dt="2024-05-12T14:23:08.279" v="77" actId="20577"/>
        <pc:sldMkLst>
          <pc:docMk/>
          <pc:sldMk cId="3576587009" sldId="269"/>
        </pc:sldMkLst>
        <pc:spChg chg="mod">
          <ac:chgData name="Parth Puneet" userId="da5b8d9036b1da9d" providerId="LiveId" clId="{A64DE2C8-4AB8-41C3-BEB9-7776ACE12D87}" dt="2024-05-12T14:22:30.394" v="74" actId="20577"/>
          <ac:spMkLst>
            <pc:docMk/>
            <pc:sldMk cId="3576587009" sldId="269"/>
            <ac:spMk id="94" creationId="{00000000-0000-0000-0000-000000000000}"/>
          </ac:spMkLst>
        </pc:spChg>
        <pc:spChg chg="mod">
          <ac:chgData name="Parth Puneet" userId="da5b8d9036b1da9d" providerId="LiveId" clId="{A64DE2C8-4AB8-41C3-BEB9-7776ACE12D87}" dt="2024-05-12T14:23:08.279" v="77" actId="20577"/>
          <ac:spMkLst>
            <pc:docMk/>
            <pc:sldMk cId="3576587009" sldId="269"/>
            <ac:spMk id="95" creationId="{00000000-0000-0000-0000-000000000000}"/>
          </ac:spMkLst>
        </pc:spChg>
      </pc:sldChg>
      <pc:sldChg chg="modSp add mod">
        <pc:chgData name="Parth Puneet" userId="da5b8d9036b1da9d" providerId="LiveId" clId="{A64DE2C8-4AB8-41C3-BEB9-7776ACE12D87}" dt="2024-05-12T14:23:38.951" v="82" actId="20577"/>
        <pc:sldMkLst>
          <pc:docMk/>
          <pc:sldMk cId="1505039699" sldId="270"/>
        </pc:sldMkLst>
        <pc:spChg chg="mod">
          <ac:chgData name="Parth Puneet" userId="da5b8d9036b1da9d" providerId="LiveId" clId="{A64DE2C8-4AB8-41C3-BEB9-7776ACE12D87}" dt="2024-05-12T14:23:38.951" v="82" actId="20577"/>
          <ac:spMkLst>
            <pc:docMk/>
            <pc:sldMk cId="1505039699" sldId="270"/>
            <ac:spMk id="94" creationId="{00000000-0000-0000-0000-000000000000}"/>
          </ac:spMkLst>
        </pc:spChg>
        <pc:spChg chg="mod">
          <ac:chgData name="Parth Puneet" userId="da5b8d9036b1da9d" providerId="LiveId" clId="{A64DE2C8-4AB8-41C3-BEB9-7776ACE12D87}" dt="2024-05-12T14:23:35.868" v="80" actId="255"/>
          <ac:spMkLst>
            <pc:docMk/>
            <pc:sldMk cId="1505039699" sldId="270"/>
            <ac:spMk id="95" creationId="{00000000-0000-0000-0000-000000000000}"/>
          </ac:spMkLst>
        </pc:spChg>
      </pc:sldChg>
      <pc:sldChg chg="modSp add mod">
        <pc:chgData name="Parth Puneet" userId="da5b8d9036b1da9d" providerId="LiveId" clId="{A64DE2C8-4AB8-41C3-BEB9-7776ACE12D87}" dt="2024-05-12T14:24:09.363" v="85" actId="255"/>
        <pc:sldMkLst>
          <pc:docMk/>
          <pc:sldMk cId="3809032380" sldId="271"/>
        </pc:sldMkLst>
        <pc:spChg chg="mod">
          <ac:chgData name="Parth Puneet" userId="da5b8d9036b1da9d" providerId="LiveId" clId="{A64DE2C8-4AB8-41C3-BEB9-7776ACE12D87}" dt="2024-05-12T14:23:51.095" v="83"/>
          <ac:spMkLst>
            <pc:docMk/>
            <pc:sldMk cId="3809032380" sldId="271"/>
            <ac:spMk id="94" creationId="{00000000-0000-0000-0000-000000000000}"/>
          </ac:spMkLst>
        </pc:spChg>
        <pc:spChg chg="mod">
          <ac:chgData name="Parth Puneet" userId="da5b8d9036b1da9d" providerId="LiveId" clId="{A64DE2C8-4AB8-41C3-BEB9-7776ACE12D87}" dt="2024-05-12T14:24:09.363" v="85" actId="255"/>
          <ac:spMkLst>
            <pc:docMk/>
            <pc:sldMk cId="3809032380" sldId="271"/>
            <ac:spMk id="95" creationId="{00000000-0000-0000-0000-000000000000}"/>
          </ac:spMkLst>
        </pc:spChg>
      </pc:sldChg>
      <pc:sldChg chg="addSp delSp modSp add mod">
        <pc:chgData name="Parth Puneet" userId="da5b8d9036b1da9d" providerId="LiveId" clId="{A64DE2C8-4AB8-41C3-BEB9-7776ACE12D87}" dt="2024-05-12T14:25:38.003" v="106" actId="14100"/>
        <pc:sldMkLst>
          <pc:docMk/>
          <pc:sldMk cId="505000871" sldId="272"/>
        </pc:sldMkLst>
        <pc:spChg chg="add del mod">
          <ac:chgData name="Parth Puneet" userId="da5b8d9036b1da9d" providerId="LiveId" clId="{A64DE2C8-4AB8-41C3-BEB9-7776ACE12D87}" dt="2024-05-12T14:25:25.725" v="102" actId="478"/>
          <ac:spMkLst>
            <pc:docMk/>
            <pc:sldMk cId="505000871" sldId="272"/>
            <ac:spMk id="3" creationId="{C82B8DD6-6E52-9E03-69A8-AD99386EA97B}"/>
          </ac:spMkLst>
        </pc:spChg>
        <pc:spChg chg="mod">
          <ac:chgData name="Parth Puneet" userId="da5b8d9036b1da9d" providerId="LiveId" clId="{A64DE2C8-4AB8-41C3-BEB9-7776ACE12D87}" dt="2024-05-12T14:25:13.777" v="100" actId="20577"/>
          <ac:spMkLst>
            <pc:docMk/>
            <pc:sldMk cId="505000871" sldId="272"/>
            <ac:spMk id="94" creationId="{00000000-0000-0000-0000-000000000000}"/>
          </ac:spMkLst>
        </pc:spChg>
        <pc:spChg chg="del">
          <ac:chgData name="Parth Puneet" userId="da5b8d9036b1da9d" providerId="LiveId" clId="{A64DE2C8-4AB8-41C3-BEB9-7776ACE12D87}" dt="2024-05-12T14:25:23.103" v="101" actId="478"/>
          <ac:spMkLst>
            <pc:docMk/>
            <pc:sldMk cId="505000871" sldId="272"/>
            <ac:spMk id="95" creationId="{00000000-0000-0000-0000-000000000000}"/>
          </ac:spMkLst>
        </pc:spChg>
        <pc:picChg chg="add mod">
          <ac:chgData name="Parth Puneet" userId="da5b8d9036b1da9d" providerId="LiveId" clId="{A64DE2C8-4AB8-41C3-BEB9-7776ACE12D87}" dt="2024-05-12T14:25:38.003" v="106" actId="14100"/>
          <ac:picMkLst>
            <pc:docMk/>
            <pc:sldMk cId="505000871" sldId="272"/>
            <ac:picMk id="4" creationId="{194CF74F-3A80-F681-4B79-ABA5CC5018F8}"/>
          </ac:picMkLst>
        </pc:picChg>
      </pc:sldChg>
      <pc:sldChg chg="add del">
        <pc:chgData name="Parth Puneet" userId="da5b8d9036b1da9d" providerId="LiveId" clId="{A64DE2C8-4AB8-41C3-BEB9-7776ACE12D87}" dt="2024-05-12T14:51:46.477" v="107" actId="47"/>
        <pc:sldMkLst>
          <pc:docMk/>
          <pc:sldMk cId="1753539575" sldId="273"/>
        </pc:sldMkLst>
      </pc:sldChg>
      <pc:sldChg chg="modSp add mod ord">
        <pc:chgData name="Parth Puneet" userId="da5b8d9036b1da9d" providerId="LiveId" clId="{A64DE2C8-4AB8-41C3-BEB9-7776ACE12D87}" dt="2024-05-12T14:24:55.654" v="95"/>
        <pc:sldMkLst>
          <pc:docMk/>
          <pc:sldMk cId="386553470" sldId="274"/>
        </pc:sldMkLst>
        <pc:spChg chg="mod">
          <ac:chgData name="Parth Puneet" userId="da5b8d9036b1da9d" providerId="LiveId" clId="{A64DE2C8-4AB8-41C3-BEB9-7776ACE12D87}" dt="2024-05-12T14:24:30.437" v="89" actId="20577"/>
          <ac:spMkLst>
            <pc:docMk/>
            <pc:sldMk cId="386553470" sldId="274"/>
            <ac:spMk id="94" creationId="{00000000-0000-0000-0000-000000000000}"/>
          </ac:spMkLst>
        </pc:spChg>
        <pc:spChg chg="mod">
          <ac:chgData name="Parth Puneet" userId="da5b8d9036b1da9d" providerId="LiveId" clId="{A64DE2C8-4AB8-41C3-BEB9-7776ACE12D87}" dt="2024-05-12T14:24:44.791" v="93" actId="255"/>
          <ac:spMkLst>
            <pc:docMk/>
            <pc:sldMk cId="386553470" sldId="274"/>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52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25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9bec8cfcbc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9bec8cfcb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9bec8cfcb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9bec8cfcb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79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925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08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34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64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65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9"/>
          <p:cNvPicPr preferRelativeResize="0"/>
          <p:nvPr/>
        </p:nvPicPr>
        <p:blipFill rotWithShape="1">
          <a:blip r:embed="rId2">
            <a:alphaModFix/>
          </a:blip>
          <a:srcRect/>
          <a:stretch/>
        </p:blipFill>
        <p:spPr>
          <a:xfrm>
            <a:off x="1" y="0"/>
            <a:ext cx="1143000" cy="9864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8" name="Google Shape;58;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9" name="Google Shape;5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a:spLocks noGrp="1"/>
          </p:cNvSpPr>
          <p:nvPr>
            <p:ph type="pic" idx="2"/>
          </p:nvPr>
        </p:nvSpPr>
        <p:spPr>
          <a:xfrm>
            <a:off x="1792288" y="612775"/>
            <a:ext cx="5486400" cy="4114800"/>
          </a:xfrm>
          <a:prstGeom prst="rect">
            <a:avLst/>
          </a:prstGeom>
          <a:noFill/>
          <a:ln>
            <a:noFill/>
          </a:ln>
        </p:spPr>
      </p:sp>
      <p:sp>
        <p:nvSpPr>
          <p:cNvPr id="65" name="Google Shape;65;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body" idx="4294967295"/>
          </p:nvPr>
        </p:nvSpPr>
        <p:spPr>
          <a:xfrm>
            <a:off x="0" y="4419600"/>
            <a:ext cx="9144000" cy="24384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80000"/>
              </a:lnSpc>
              <a:spcBef>
                <a:spcPts val="0"/>
              </a:spcBef>
              <a:spcAft>
                <a:spcPts val="0"/>
              </a:spcAft>
              <a:buClr>
                <a:schemeClr val="dk1"/>
              </a:buClr>
              <a:buSzPts val="3600"/>
              <a:buFont typeface="Calibri"/>
              <a:buNone/>
            </a:pPr>
            <a:endParaRPr sz="3600" dirty="0">
              <a:solidFill>
                <a:schemeClr val="accent2"/>
              </a:solidFill>
              <a:latin typeface="Times New Roman"/>
              <a:ea typeface="Times New Roman"/>
              <a:cs typeface="Times New Roman"/>
              <a:sym typeface="Times New Roman"/>
            </a:endParaRPr>
          </a:p>
          <a:p>
            <a:pPr marL="342900" lvl="0" indent="-342900" algn="l" rtl="0">
              <a:lnSpc>
                <a:spcPct val="80000"/>
              </a:lnSpc>
              <a:spcBef>
                <a:spcPts val="370"/>
              </a:spcBef>
              <a:spcAft>
                <a:spcPts val="0"/>
              </a:spcAft>
              <a:buClr>
                <a:schemeClr val="dk1"/>
              </a:buClr>
              <a:buSzPts val="2000"/>
              <a:buFont typeface="Calibri"/>
              <a:buNone/>
            </a:pPr>
            <a:endParaRPr sz="2000" dirty="0">
              <a:solidFill>
                <a:schemeClr val="accent2"/>
              </a:solidFill>
              <a:latin typeface="Times New Roman"/>
              <a:ea typeface="Times New Roman"/>
              <a:cs typeface="Times New Roman"/>
              <a:sym typeface="Times New Roman"/>
            </a:endParaRPr>
          </a:p>
          <a:p>
            <a:pPr marL="342900" lvl="0" indent="-342900" algn="l" rtl="0">
              <a:lnSpc>
                <a:spcPct val="80000"/>
              </a:lnSpc>
              <a:spcBef>
                <a:spcPts val="444"/>
              </a:spcBef>
              <a:spcAft>
                <a:spcPts val="0"/>
              </a:spcAft>
              <a:buClr>
                <a:schemeClr val="folHlink"/>
              </a:buClr>
              <a:buSzPts val="2000"/>
              <a:buFont typeface="Times New Roman"/>
              <a:buNone/>
            </a:pPr>
            <a:r>
              <a:rPr lang="en-US" sz="2000" b="1" dirty="0">
                <a:solidFill>
                  <a:schemeClr val="folHlink"/>
                </a:solidFill>
                <a:latin typeface="Times New Roman"/>
                <a:ea typeface="Times New Roman"/>
                <a:cs typeface="Times New Roman"/>
                <a:sym typeface="Times New Roman"/>
              </a:rPr>
              <a:t>GUIDED BY:</a:t>
            </a:r>
            <a:r>
              <a:rPr lang="en-US" sz="2000" b="1" dirty="0">
                <a:solidFill>
                  <a:srgbClr val="FF0000"/>
                </a:solidFill>
                <a:latin typeface="Times New Roman"/>
                <a:ea typeface="Times New Roman"/>
                <a:cs typeface="Times New Roman"/>
                <a:sym typeface="Times New Roman"/>
              </a:rPr>
              <a:t>                                                                        </a:t>
            </a:r>
            <a:r>
              <a:rPr lang="en-US" sz="2400" b="1" dirty="0">
                <a:solidFill>
                  <a:schemeClr val="folHlink"/>
                </a:solidFill>
                <a:latin typeface="Times New Roman"/>
                <a:ea typeface="Times New Roman"/>
                <a:cs typeface="Times New Roman"/>
                <a:sym typeface="Times New Roman"/>
              </a:rPr>
              <a:t>PRESENTED BY:</a:t>
            </a:r>
            <a:endParaRPr dirty="0"/>
          </a:p>
          <a:p>
            <a:pPr marL="342900" lvl="0" indent="-342900" algn="l" rtl="0">
              <a:lnSpc>
                <a:spcPct val="80000"/>
              </a:lnSpc>
              <a:spcBef>
                <a:spcPts val="444"/>
              </a:spcBef>
              <a:spcAft>
                <a:spcPts val="0"/>
              </a:spcAft>
              <a:buClr>
                <a:schemeClr val="accent2"/>
              </a:buClr>
              <a:buSzPts val="2400"/>
              <a:buFont typeface="Times New Roman"/>
              <a:buNone/>
            </a:pPr>
            <a:r>
              <a:rPr lang="en-US" sz="2400" b="1" dirty="0">
                <a:solidFill>
                  <a:schemeClr val="accent2"/>
                </a:solidFill>
                <a:latin typeface="Times New Roman"/>
                <a:ea typeface="Times New Roman"/>
                <a:cs typeface="Times New Roman"/>
                <a:sym typeface="Times New Roman"/>
              </a:rPr>
              <a:t>Prof. Gaurav Parashar 		                 </a:t>
            </a:r>
            <a:r>
              <a:rPr lang="en-US" sz="2400" b="1" dirty="0" err="1">
                <a:solidFill>
                  <a:schemeClr val="accent2"/>
                </a:solidFill>
                <a:latin typeface="Times New Roman"/>
                <a:ea typeface="Times New Roman"/>
                <a:cs typeface="Times New Roman"/>
                <a:sym typeface="Times New Roman"/>
              </a:rPr>
              <a:t>Parth</a:t>
            </a:r>
            <a:r>
              <a:rPr lang="en-US" sz="2400" b="1" dirty="0">
                <a:solidFill>
                  <a:schemeClr val="accent2"/>
                </a:solidFill>
                <a:latin typeface="Times New Roman"/>
                <a:ea typeface="Times New Roman"/>
                <a:cs typeface="Times New Roman"/>
                <a:sym typeface="Times New Roman"/>
              </a:rPr>
              <a:t> Puneet</a:t>
            </a:r>
            <a:endParaRPr dirty="0"/>
          </a:p>
          <a:p>
            <a:pPr marL="342900" lvl="0" indent="-342900" algn="l" rtl="0">
              <a:lnSpc>
                <a:spcPct val="80000"/>
              </a:lnSpc>
              <a:spcBef>
                <a:spcPts val="444"/>
              </a:spcBef>
              <a:spcAft>
                <a:spcPts val="0"/>
              </a:spcAft>
              <a:buClr>
                <a:schemeClr val="accent2"/>
              </a:buClr>
              <a:buSzPts val="2400"/>
              <a:buNone/>
            </a:pPr>
            <a:r>
              <a:rPr lang="en-US" sz="2400" b="1" dirty="0">
                <a:solidFill>
                  <a:schemeClr val="accent2"/>
                </a:solidFill>
                <a:latin typeface="Times New Roman"/>
                <a:ea typeface="Times New Roman"/>
                <a:cs typeface="Times New Roman"/>
                <a:sym typeface="Times New Roman"/>
              </a:rPr>
              <a:t>    					                              Prakhar Shukla                                             </a:t>
            </a:r>
            <a:r>
              <a:rPr lang="en-US" sz="2000" b="1" dirty="0">
                <a:solidFill>
                  <a:schemeClr val="accent2"/>
                </a:solidFill>
                <a:latin typeface="Times New Roman"/>
                <a:ea typeface="Times New Roman"/>
                <a:cs typeface="Times New Roman"/>
                <a:sym typeface="Times New Roman"/>
              </a:rPr>
              <a:t>		</a:t>
            </a:r>
            <a:endParaRPr dirty="0"/>
          </a:p>
          <a:p>
            <a:pPr marL="342900" lvl="0" indent="-342900" algn="l" rtl="0">
              <a:lnSpc>
                <a:spcPct val="80000"/>
              </a:lnSpc>
              <a:spcBef>
                <a:spcPts val="370"/>
              </a:spcBef>
              <a:spcAft>
                <a:spcPts val="0"/>
              </a:spcAft>
              <a:buClr>
                <a:schemeClr val="accent2"/>
              </a:buClr>
              <a:buSzPts val="2000"/>
              <a:buFont typeface="Times New Roman"/>
              <a:buNone/>
            </a:pPr>
            <a:r>
              <a:rPr lang="en-US" sz="2000" b="1" dirty="0">
                <a:solidFill>
                  <a:schemeClr val="accent2"/>
                </a:solidFill>
                <a:latin typeface="Times New Roman"/>
                <a:ea typeface="Times New Roman"/>
                <a:cs typeface="Times New Roman"/>
                <a:sym typeface="Times New Roman"/>
              </a:rPr>
              <a:t>                                                                           </a:t>
            </a:r>
            <a:endParaRPr sz="2000" dirty="0">
              <a:solidFill>
                <a:schemeClr val="accent2"/>
              </a:solidFill>
              <a:latin typeface="Times New Roman"/>
              <a:ea typeface="Times New Roman"/>
              <a:cs typeface="Times New Roman"/>
              <a:sym typeface="Times New Roman"/>
            </a:endParaRPr>
          </a:p>
          <a:p>
            <a:pPr marL="342900" lvl="0" indent="-342900" algn="l" rtl="0">
              <a:lnSpc>
                <a:spcPct val="80000"/>
              </a:lnSpc>
              <a:spcBef>
                <a:spcPts val="481"/>
              </a:spcBef>
              <a:spcAft>
                <a:spcPts val="0"/>
              </a:spcAft>
              <a:buClr>
                <a:schemeClr val="accent2"/>
              </a:buClr>
              <a:buSzPts val="2600"/>
              <a:buFont typeface="Times New Roman"/>
              <a:buNone/>
            </a:pPr>
            <a:r>
              <a:rPr lang="en-US" sz="2600" dirty="0">
                <a:solidFill>
                  <a:schemeClr val="accent2"/>
                </a:solidFill>
                <a:latin typeface="Times New Roman"/>
                <a:ea typeface="Times New Roman"/>
                <a:cs typeface="Times New Roman"/>
                <a:sym typeface="Times New Roman"/>
              </a:rPr>
              <a:t>                                                        </a:t>
            </a:r>
            <a:endParaRPr dirty="0"/>
          </a:p>
        </p:txBody>
      </p:sp>
      <p:sp>
        <p:nvSpPr>
          <p:cNvPr id="86" name="Google Shape;86;p1"/>
          <p:cNvSpPr txBox="1"/>
          <p:nvPr/>
        </p:nvSpPr>
        <p:spPr>
          <a:xfrm>
            <a:off x="3108325" y="2017713"/>
            <a:ext cx="184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txBox="1"/>
          <p:nvPr/>
        </p:nvSpPr>
        <p:spPr>
          <a:xfrm>
            <a:off x="0" y="2057400"/>
            <a:ext cx="8643900" cy="2247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538CD5"/>
                </a:solidFill>
                <a:latin typeface="Times New Roman"/>
                <a:ea typeface="Times New Roman"/>
                <a:cs typeface="Times New Roman"/>
                <a:sym typeface="Times New Roman"/>
              </a:rPr>
              <a:t>Major </a:t>
            </a:r>
            <a:r>
              <a:rPr lang="en-US" sz="2800" b="1">
                <a:solidFill>
                  <a:srgbClr val="538CD5"/>
                </a:solidFill>
                <a:latin typeface="Times New Roman"/>
                <a:ea typeface="Times New Roman"/>
                <a:cs typeface="Times New Roman"/>
                <a:sym typeface="Times New Roman"/>
              </a:rPr>
              <a:t>Project Presentation</a:t>
            </a:r>
            <a:endParaRPr dirty="0"/>
          </a:p>
          <a:p>
            <a:pPr marL="0" marR="0" lvl="0" indent="0" algn="ctr" rtl="0">
              <a:spcBef>
                <a:spcPts val="0"/>
              </a:spcBef>
              <a:spcAft>
                <a:spcPts val="0"/>
              </a:spcAft>
              <a:buNone/>
            </a:pPr>
            <a:endParaRPr sz="2800" b="1" dirty="0">
              <a:solidFill>
                <a:srgbClr val="538CD5"/>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dirty="0">
                <a:solidFill>
                  <a:srgbClr val="538CD5"/>
                </a:solidFill>
                <a:latin typeface="Times New Roman"/>
                <a:ea typeface="Times New Roman"/>
                <a:cs typeface="Times New Roman"/>
                <a:sym typeface="Times New Roman"/>
              </a:rPr>
              <a:t>Project Title: Medical Professional Remote Assistant System </a:t>
            </a:r>
            <a:endParaRPr dirty="0"/>
          </a:p>
          <a:p>
            <a:pPr marL="0" marR="0" lvl="0" indent="0" algn="ctr" rtl="0">
              <a:spcBef>
                <a:spcPts val="0"/>
              </a:spcBef>
              <a:spcAft>
                <a:spcPts val="0"/>
              </a:spcAft>
              <a:buNone/>
            </a:pPr>
            <a:endParaRPr sz="2800" b="1" dirty="0">
              <a:solidFill>
                <a:srgbClr val="538CD5"/>
              </a:solidFill>
              <a:latin typeface="Times New Roman"/>
              <a:ea typeface="Times New Roman"/>
              <a:cs typeface="Times New Roman"/>
              <a:sym typeface="Times New Roman"/>
            </a:endParaRPr>
          </a:p>
        </p:txBody>
      </p:sp>
      <p:sp>
        <p:nvSpPr>
          <p:cNvPr id="88" name="Google Shape;88;p1"/>
          <p:cNvSpPr/>
          <p:nvPr/>
        </p:nvSpPr>
        <p:spPr>
          <a:xfrm>
            <a:off x="214282" y="1143000"/>
            <a:ext cx="892971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accent2"/>
                </a:solidFill>
                <a:latin typeface="Arial Black"/>
                <a:ea typeface="Arial Black"/>
                <a:cs typeface="Arial Black"/>
                <a:sym typeface="Arial Black"/>
              </a:rPr>
              <a:t>Department of Computer Science &amp; Engineering</a:t>
            </a:r>
            <a:endParaRPr sz="2400">
              <a:solidFill>
                <a:schemeClr val="accent2"/>
              </a:solidFill>
              <a:latin typeface="Calibri"/>
              <a:ea typeface="Calibri"/>
              <a:cs typeface="Calibri"/>
              <a:sym typeface="Calibri"/>
            </a:endParaRPr>
          </a:p>
        </p:txBody>
      </p:sp>
      <p:pic>
        <p:nvPicPr>
          <p:cNvPr id="89" name="Google Shape;89;p1" descr="A picture containing logo&#10;&#10;Description automatically generated"/>
          <p:cNvPicPr preferRelativeResize="0"/>
          <p:nvPr/>
        </p:nvPicPr>
        <p:blipFill rotWithShape="1">
          <a:blip r:embed="rId3">
            <a:alphaModFix/>
          </a:blip>
          <a:srcRect/>
          <a:stretch/>
        </p:blipFill>
        <p:spPr>
          <a:xfrm>
            <a:off x="2286000" y="228600"/>
            <a:ext cx="3983525" cy="7572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342900" indent="-342900">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Results &amp; Conclusion</a:t>
            </a: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Among the various machine learning algorithms evaluated in our study, DT emerged as the most accurate model, exhibiting a diabetes prediction accuracy of 98%.</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highest accuracy defines the effectiveness of DT in handling the intricacies of datasets and making precise predictions. The comparative analysis revealed that the developed model significantly enhanced the accuracy and precision of diabetes prediction across various datasets.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Expanding the analysis to include predictors of diabetes in individuals without the condition, can furnish valuable insights for health interventions.</a:t>
            </a:r>
            <a:endParaRPr lang="en-IN" sz="2000" b="1" dirty="0">
              <a:latin typeface="Times New Roman" panose="02020603050405020304" pitchFamily="18" charset="0"/>
              <a:cs typeface="Times New Roman" panose="02020603050405020304" pitchFamily="18" charset="0"/>
            </a:endParaRP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38655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342900" indent="-342900">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Observation Table</a:t>
            </a: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pic>
        <p:nvPicPr>
          <p:cNvPr id="4" name="Picture 3">
            <a:extLst>
              <a:ext uri="{FF2B5EF4-FFF2-40B4-BE49-F238E27FC236}">
                <a16:creationId xmlns:a16="http://schemas.microsoft.com/office/drawing/2014/main" id="{194CF74F-3A80-F681-4B79-ABA5CC5018F8}"/>
              </a:ext>
            </a:extLst>
          </p:cNvPr>
          <p:cNvPicPr>
            <a:picLocks noChangeAspect="1"/>
          </p:cNvPicPr>
          <p:nvPr/>
        </p:nvPicPr>
        <p:blipFill>
          <a:blip r:embed="rId4"/>
          <a:stretch>
            <a:fillRect/>
          </a:stretch>
        </p:blipFill>
        <p:spPr>
          <a:xfrm>
            <a:off x="672075" y="2633870"/>
            <a:ext cx="7875577" cy="2598341"/>
          </a:xfrm>
          <a:prstGeom prst="rect">
            <a:avLst/>
          </a:prstGeom>
        </p:spPr>
      </p:pic>
    </p:spTree>
    <p:extLst>
      <p:ext uri="{BB962C8B-B14F-4D97-AF65-F5344CB8AC3E}">
        <p14:creationId xmlns:p14="http://schemas.microsoft.com/office/powerpoint/2010/main" val="50500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19bec8cfcbc_0_42"/>
          <p:cNvPicPr preferRelativeResize="0"/>
          <p:nvPr/>
        </p:nvPicPr>
        <p:blipFill>
          <a:blip r:embed="rId3">
            <a:alphaModFix/>
          </a:blip>
          <a:stretch>
            <a:fillRect/>
          </a:stretch>
        </p:blipFill>
        <p:spPr>
          <a:xfrm>
            <a:off x="0" y="1095278"/>
            <a:ext cx="9144001" cy="5197396"/>
          </a:xfrm>
          <a:prstGeom prst="rect">
            <a:avLst/>
          </a:prstGeom>
          <a:noFill/>
          <a:ln>
            <a:noFill/>
          </a:ln>
        </p:spPr>
      </p:pic>
      <p:pic>
        <p:nvPicPr>
          <p:cNvPr id="139" name="Google Shape;139;g19bec8cfcbc_0_42"/>
          <p:cNvPicPr preferRelativeResize="0"/>
          <p:nvPr/>
        </p:nvPicPr>
        <p:blipFill>
          <a:blip r:embed="rId4">
            <a:alphaModFix/>
          </a:blip>
          <a:stretch>
            <a:fillRect/>
          </a:stretch>
        </p:blipFill>
        <p:spPr>
          <a:xfrm>
            <a:off x="152400" y="152400"/>
            <a:ext cx="714375"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518"/>
              </a:spcBef>
              <a:spcAft>
                <a:spcPts val="0"/>
              </a:spcAft>
              <a:buClr>
                <a:schemeClr val="dk1"/>
              </a:buClr>
              <a:buSzPct val="100000"/>
              <a:buFont typeface="Calibri"/>
              <a:buNone/>
            </a:pPr>
            <a:r>
              <a:rPr lang="en-US" sz="2800" dirty="0"/>
              <a:t> </a:t>
            </a:r>
            <a:endParaRPr sz="2800" dirty="0"/>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2395709719"/>
              </p:ext>
            </p:extLst>
          </p:nvPr>
        </p:nvGraphicFramePr>
        <p:xfrm>
          <a:off x="1305339" y="1378793"/>
          <a:ext cx="6795052" cy="4633813"/>
        </p:xfrm>
        <a:graphic>
          <a:graphicData uri="http://schemas.openxmlformats.org/drawingml/2006/table">
            <a:tbl>
              <a:tblPr firstRow="1" bandRow="1">
                <a:tableStyleId>{5C22544A-7EE6-4342-B048-85BDC9FD1C3A}</a:tableStyleId>
              </a:tblPr>
              <a:tblGrid>
                <a:gridCol w="6795052">
                  <a:extLst>
                    <a:ext uri="{9D8B030D-6E8A-4147-A177-3AD203B41FA5}">
                      <a16:colId xmlns:a16="http://schemas.microsoft.com/office/drawing/2014/main" val="1844057379"/>
                    </a:ext>
                  </a:extLst>
                </a:gridCol>
              </a:tblGrid>
              <a:tr h="648872">
                <a:tc>
                  <a:txBody>
                    <a:bodyPr/>
                    <a:lstStyle/>
                    <a:p>
                      <a:pPr algn="l"/>
                      <a:r>
                        <a:rPr lang="en-US" sz="2400" dirty="0"/>
                        <a:t>Table of</a:t>
                      </a:r>
                      <a:r>
                        <a:rPr lang="en-US" sz="2400" baseline="0" dirty="0"/>
                        <a:t> Content</a:t>
                      </a:r>
                      <a:endParaRPr lang="en-IN" sz="2400" dirty="0"/>
                    </a:p>
                  </a:txBody>
                  <a:tcPr/>
                </a:tc>
                <a:extLst>
                  <a:ext uri="{0D108BD9-81ED-4DB2-BD59-A6C34878D82A}">
                    <a16:rowId xmlns:a16="http://schemas.microsoft.com/office/drawing/2014/main" val="731394767"/>
                  </a:ext>
                </a:extLst>
              </a:tr>
              <a:tr h="648872">
                <a:tc>
                  <a:txBody>
                    <a:bodyPr/>
                    <a:lstStyle/>
                    <a:p>
                      <a:pPr algn="l"/>
                      <a:r>
                        <a:rPr lang="en-US" sz="2400" dirty="0"/>
                        <a:t>Abstract</a:t>
                      </a:r>
                      <a:endParaRPr lang="en-IN" sz="2400" dirty="0"/>
                    </a:p>
                  </a:txBody>
                  <a:tcPr/>
                </a:tc>
                <a:extLst>
                  <a:ext uri="{0D108BD9-81ED-4DB2-BD59-A6C34878D82A}">
                    <a16:rowId xmlns:a16="http://schemas.microsoft.com/office/drawing/2014/main" val="1738691176"/>
                  </a:ext>
                </a:extLst>
              </a:tr>
              <a:tr h="740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Introduction</a:t>
                      </a:r>
                      <a:endParaRPr lang="en-IN" sz="2400" dirty="0"/>
                    </a:p>
                  </a:txBody>
                  <a:tcPr/>
                </a:tc>
                <a:extLst>
                  <a:ext uri="{0D108BD9-81ED-4DB2-BD59-A6C34878D82A}">
                    <a16:rowId xmlns:a16="http://schemas.microsoft.com/office/drawing/2014/main" val="3017354043"/>
                  </a:ext>
                </a:extLst>
              </a:tr>
              <a:tr h="648872">
                <a:tc>
                  <a:txBody>
                    <a:bodyPr/>
                    <a:lstStyle/>
                    <a:p>
                      <a:pPr algn="l"/>
                      <a:r>
                        <a:rPr lang="en-US" sz="2400" dirty="0"/>
                        <a:t>Methodology</a:t>
                      </a:r>
                      <a:endParaRPr lang="en-IN" sz="2400" dirty="0"/>
                    </a:p>
                  </a:txBody>
                  <a:tcPr/>
                </a:tc>
                <a:extLst>
                  <a:ext uri="{0D108BD9-81ED-4DB2-BD59-A6C34878D82A}">
                    <a16:rowId xmlns:a16="http://schemas.microsoft.com/office/drawing/2014/main" val="460692784"/>
                  </a:ext>
                </a:extLst>
              </a:tr>
              <a:tr h="648872">
                <a:tc>
                  <a:txBody>
                    <a:bodyPr/>
                    <a:lstStyle/>
                    <a:p>
                      <a:pPr algn="l"/>
                      <a:r>
                        <a:rPr lang="en-US" sz="2400" dirty="0"/>
                        <a:t>Result</a:t>
                      </a:r>
                      <a:endParaRPr lang="en-IN" sz="2400" dirty="0"/>
                    </a:p>
                  </a:txBody>
                  <a:tcPr/>
                </a:tc>
                <a:extLst>
                  <a:ext uri="{0D108BD9-81ED-4DB2-BD59-A6C34878D82A}">
                    <a16:rowId xmlns:a16="http://schemas.microsoft.com/office/drawing/2014/main" val="2341994410"/>
                  </a:ext>
                </a:extLst>
              </a:tr>
              <a:tr h="648872">
                <a:tc>
                  <a:txBody>
                    <a:bodyPr/>
                    <a:lstStyle/>
                    <a:p>
                      <a:pPr algn="l"/>
                      <a:r>
                        <a:rPr lang="en-US" sz="2400" dirty="0"/>
                        <a:t>Conclusion</a:t>
                      </a:r>
                      <a:endParaRPr lang="en-IN" sz="2400" dirty="0"/>
                    </a:p>
                  </a:txBody>
                  <a:tcPr/>
                </a:tc>
                <a:extLst>
                  <a:ext uri="{0D108BD9-81ED-4DB2-BD59-A6C34878D82A}">
                    <a16:rowId xmlns:a16="http://schemas.microsoft.com/office/drawing/2014/main" val="3951981864"/>
                  </a:ext>
                </a:extLst>
              </a:tr>
              <a:tr h="648872">
                <a:tc>
                  <a:txBody>
                    <a:bodyPr/>
                    <a:lstStyle/>
                    <a:p>
                      <a:pPr algn="l"/>
                      <a:r>
                        <a:rPr lang="en-US" sz="2400" dirty="0"/>
                        <a:t>Reference</a:t>
                      </a:r>
                      <a:endParaRPr lang="en-IN" sz="2400" dirty="0"/>
                    </a:p>
                  </a:txBody>
                  <a:tcPr/>
                </a:tc>
                <a:extLst>
                  <a:ext uri="{0D108BD9-81ED-4DB2-BD59-A6C34878D82A}">
                    <a16:rowId xmlns:a16="http://schemas.microsoft.com/office/drawing/2014/main" val="141053476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9bec8cfcbc_0_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02" name="Google Shape;102;g19bec8cfcbc_0_1"/>
          <p:cNvPicPr preferRelativeResize="0"/>
          <p:nvPr/>
        </p:nvPicPr>
        <p:blipFill>
          <a:blip r:embed="rId3">
            <a:alphaModFix/>
          </a:blip>
          <a:stretch>
            <a:fillRect/>
          </a:stretch>
        </p:blipFill>
        <p:spPr>
          <a:xfrm>
            <a:off x="0" y="901825"/>
            <a:ext cx="9144001" cy="5734726"/>
          </a:xfrm>
          <a:prstGeom prst="rect">
            <a:avLst/>
          </a:prstGeom>
          <a:noFill/>
          <a:ln>
            <a:noFill/>
          </a:ln>
        </p:spPr>
      </p:pic>
      <p:pic>
        <p:nvPicPr>
          <p:cNvPr id="103" name="Google Shape;103;g19bec8cfcbc_0_1"/>
          <p:cNvPicPr preferRelativeResize="0"/>
          <p:nvPr/>
        </p:nvPicPr>
        <p:blipFill>
          <a:blip r:embed="rId4">
            <a:alphaModFix/>
          </a:blip>
          <a:stretch>
            <a:fillRect/>
          </a:stretch>
        </p:blipFill>
        <p:spPr>
          <a:xfrm>
            <a:off x="152400" y="152400"/>
            <a:ext cx="539480" cy="59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IN" sz="3200" b="1" dirty="0">
                <a:latin typeface="Times New Roman" panose="02020603050405020304" pitchFamily="18" charset="0"/>
                <a:cs typeface="Times New Roman" panose="02020603050405020304" pitchFamily="18" charset="0"/>
              </a:rPr>
              <a:t>Abstract</a:t>
            </a:r>
            <a:endParaRPr sz="3200" dirty="0">
              <a:latin typeface="Times New Roman"/>
              <a:ea typeface="Times New Roman"/>
              <a:cs typeface="Times New Roman"/>
              <a:sym typeface="Times New Roman"/>
            </a:endParaRP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medical industry has increasingly used artificial intelligence (AI) as technology progresses. The primary advantage of machine learning comes in its capacity to derive significant insights from the immense volumes of health data gathered daily.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work presents a diabetes prediction model that categorizes diabetes based on common parameters such as blood sugar, body mass index (BMI), age, insulin, and other relevant factors, as well as external factors that contribute to the development of diabetes.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analysis utilizes the PIMA India and Sylhet datasets and machine learning techniques, such as the Support Vector Machine (SVM), Naive Bayes classifier (NB), and decision tree, are used in the study.</a:t>
            </a:r>
            <a:endParaRPr lang="en-IN" sz="2000" dirty="0">
              <a:latin typeface="Times New Roman" panose="02020603050405020304" pitchFamily="18" charset="0"/>
              <a:cs typeface="Times New Roman" panose="02020603050405020304" pitchFamily="18" charset="0"/>
            </a:endParaRPr>
          </a:p>
          <a:p>
            <a:pPr marL="342900" lvl="0" indent="-342900" algn="l" rtl="0">
              <a:spcBef>
                <a:spcPts val="518"/>
              </a:spcBef>
              <a:spcAft>
                <a:spcPts val="0"/>
              </a:spcAft>
              <a:buClr>
                <a:schemeClr val="dk1"/>
              </a:buClr>
              <a:buSzPct val="100000"/>
              <a:buFont typeface="Calibri"/>
              <a:buNone/>
            </a:pPr>
            <a:endParaRPr sz="2000" dirty="0"/>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345159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IN" sz="3200" b="1" dirty="0">
                <a:latin typeface="Times New Roman" panose="02020603050405020304" pitchFamily="18" charset="0"/>
                <a:cs typeface="Times New Roman" panose="02020603050405020304" pitchFamily="18" charset="0"/>
              </a:rPr>
              <a:t>Introduction</a:t>
            </a:r>
            <a:endParaRPr sz="3200" dirty="0">
              <a:latin typeface="Times New Roman"/>
              <a:ea typeface="Times New Roman"/>
              <a:cs typeface="Times New Roman"/>
              <a:sym typeface="Times New Roman"/>
            </a:endParaRPr>
          </a:p>
        </p:txBody>
      </p:sp>
      <p:sp>
        <p:nvSpPr>
          <p:cNvPr id="95" name="Google Shape;95;p2"/>
          <p:cNvSpPr txBox="1">
            <a:spLocks noGrp="1"/>
          </p:cNvSpPr>
          <p:nvPr>
            <p:ph type="body" idx="1"/>
          </p:nvPr>
        </p:nvSpPr>
        <p:spPr>
          <a:xfrm>
            <a:off x="285750" y="914401"/>
            <a:ext cx="8401050" cy="5105400"/>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Strong well-being is foundational for a satisfying life, leading to joy and success. Health Index reflects a nation's economic strength, scientific achievements, defense capabilities, and social unity.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true definition of health is beyond absence of diseases, it involves timely identification and intervention of illnesses and India is a country with diverse demographics, climate variations, and socio-cultural intricacies, there is a need for comprehensive health strategies.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Health index mirrors patterns of wealth or inequality, showcasing a thriving economy's investment in public health.</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Diabetes is Global prevalence and impact highlighted, with risk factors and distinctions between Type 1 and Type 2 diabetes emphasized.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need for </a:t>
            </a:r>
            <a:r>
              <a:rPr lang="en-US" sz="1600" b="1" dirty="0">
                <a:latin typeface="Times New Roman" panose="02020603050405020304" pitchFamily="18" charset="0"/>
                <a:cs typeface="Times New Roman" panose="02020603050405020304" pitchFamily="18" charset="0"/>
              </a:rPr>
              <a:t>Remote Health Monitoring </a:t>
            </a:r>
            <a:r>
              <a:rPr lang="en-US" sz="1600" dirty="0">
                <a:latin typeface="Times New Roman" panose="02020603050405020304" pitchFamily="18" charset="0"/>
                <a:cs typeface="Times New Roman" panose="02020603050405020304" pitchFamily="18" charset="0"/>
              </a:rPr>
              <a:t>to reach every community in India as remote health monitoring is essential due to the country's vast geography and diversified population.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Applications of ML/DL for Remote Diagnosis: In order to diagnose medical diseases remotely, reduce regional inequities, and improve access to healthcare, machine learning and deep learning are essential.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ML Diagnosis's Effectiveness in Remote Settings: More quickly and accurately than using traditional approaches, machine learning and deep learning algorithms improve the effectiveness of remote healthcare services.</a:t>
            </a: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222738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342900" indent="-34290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Load and preprocess the data. Remove inconsistencies like missing values, outliers, inconsistent data, and duplicate rows. Perform feature scaling and normalization. Split the data into training and test sets.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models and perform hyperparameter tuning to achieve the best results.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Finalize the model based on the performance metric.</a:t>
            </a:r>
            <a:endParaRPr lang="en-IN" sz="2000" dirty="0">
              <a:latin typeface="Times New Roman" panose="02020603050405020304" pitchFamily="18" charset="0"/>
              <a:cs typeface="Times New Roman" panose="02020603050405020304" pitchFamily="18" charset="0"/>
            </a:endParaRP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4976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342900" indent="-342900">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Database Collection</a:t>
            </a: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Dataset 1: </a:t>
            </a:r>
            <a:r>
              <a:rPr lang="en-US" sz="2000" dirty="0">
                <a:latin typeface="Times New Roman" panose="02020603050405020304" pitchFamily="18" charset="0"/>
                <a:cs typeface="Times New Roman" panose="02020603050405020304" pitchFamily="18" charset="0"/>
              </a:rPr>
              <a:t>The Dataset was gathered by doctors from patients from Sylhet Diabetes Hospital patients in Sylhet, Bangladesh.</a:t>
            </a:r>
            <a:r>
              <a:rPr lang="en-IN" sz="2000" dirty="0">
                <a:latin typeface="Times New Roman" panose="02020603050405020304" pitchFamily="18" charset="0"/>
                <a:cs typeface="Times New Roman" panose="02020603050405020304" pitchFamily="18" charset="0"/>
              </a:rPr>
              <a:t> The dataset contains attributes namely age, gender, polyuria, polydipsia, sudden weight loss, weakness, polyphagia, genital thrush, visual blurring, itching, irritability, delayed healing, partial paresis, muscle stiffness, alopecia, obesity, and class. The dataset contains 520 entries.</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Dataset 2:</a:t>
            </a:r>
            <a:r>
              <a:rPr lang="en-US" sz="2000" dirty="0">
                <a:latin typeface="Times New Roman" panose="02020603050405020304" pitchFamily="18" charset="0"/>
                <a:cs typeface="Times New Roman" panose="02020603050405020304" pitchFamily="18" charset="0"/>
              </a:rPr>
              <a:t>  For the research, dataset-2 is the Pima Indians Diabetes dataset from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This dataset has 768 entries, of which 268 are positive and the remaining 500 are negative for diabetes.</a:t>
            </a:r>
            <a:endParaRPr lang="en-IN" sz="2000" dirty="0">
              <a:latin typeface="Times New Roman" panose="02020603050405020304" pitchFamily="18" charset="0"/>
              <a:cs typeface="Times New Roman" panose="02020603050405020304" pitchFamily="18" charset="0"/>
            </a:endParaRP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357658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342900" indent="-342900">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Data Pre-Processing</a:t>
            </a: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pre-processing method improves results by handling superfluous data in the dataset in an efficient manner.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dealing with missing information is a major problem, especially regarding important variables like age, blood pressure, skinfold thickness, insulin, </a:t>
            </a:r>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and blood sugar level.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the values of these attributes must not have zero, therefore we used the imputation technique to remedy and preserve the integrity of the dataset.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 to maintain data consistency and correctness by expanding the dataset to include all values, enabling more precise and significant analysis and forecasts.</a:t>
            </a:r>
            <a:endParaRPr lang="en-IN" sz="2000" dirty="0">
              <a:latin typeface="Times New Roman" panose="02020603050405020304" pitchFamily="18" charset="0"/>
              <a:cs typeface="Times New Roman" panose="02020603050405020304" pitchFamily="18" charset="0"/>
            </a:endParaRP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15050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0"/>
            <a:ext cx="8229600" cy="72547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IN" sz="3200" b="1" dirty="0">
                <a:latin typeface="Times New Roman" panose="02020603050405020304" pitchFamily="18" charset="0"/>
                <a:cs typeface="Times New Roman" panose="02020603050405020304" pitchFamily="18" charset="0"/>
              </a:rPr>
              <a:t>Model Selection</a:t>
            </a:r>
            <a:endParaRPr sz="3200" dirty="0">
              <a:latin typeface="Times New Roman"/>
              <a:ea typeface="Times New Roman"/>
              <a:cs typeface="Times New Roman"/>
              <a:sym typeface="Times New Roman"/>
            </a:endParaRPr>
          </a:p>
        </p:txBody>
      </p:sp>
      <p:sp>
        <p:nvSpPr>
          <p:cNvPr id="95" name="Google Shape;95;p2"/>
          <p:cNvSpPr txBox="1">
            <a:spLocks noGrp="1"/>
          </p:cNvSpPr>
          <p:nvPr>
            <p:ph type="body" idx="1"/>
          </p:nvPr>
        </p:nvSpPr>
        <p:spPr>
          <a:xfrm>
            <a:off x="285750" y="1143000"/>
            <a:ext cx="8401050" cy="5105400"/>
          </a:xfrm>
          <a:prstGeom prst="rect">
            <a:avLst/>
          </a:prstGeom>
          <a:noFill/>
          <a:ln>
            <a:noFill/>
          </a:ln>
        </p:spPr>
        <p:txBody>
          <a:bodyPr spcFirstLastPara="1" wrap="square" lIns="91425" tIns="45700" rIns="91425" bIns="45700" anchor="t" anchorCtr="0">
            <a:normAutofit/>
          </a:bodyPr>
          <a:lstStyle/>
          <a:p>
            <a:r>
              <a:rPr lang="en-US" sz="2400" dirty="0">
                <a:latin typeface="Times New Roman" panose="02020603050405020304" pitchFamily="18" charset="0"/>
                <a:cs typeface="Times New Roman" panose="02020603050405020304" pitchFamily="18" charset="0"/>
              </a:rPr>
              <a:t>The choice of a suitable machine-learning technique is crucial during this stage of creating a diabetes prediction model. </a:t>
            </a: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Support  Vector Machine</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Decision Tree</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Naïve Bayes</a:t>
            </a:r>
          </a:p>
        </p:txBody>
      </p:sp>
      <p:pic>
        <p:nvPicPr>
          <p:cNvPr id="96" name="Google Shape;96;p2"/>
          <p:cNvPicPr preferRelativeResize="0"/>
          <p:nvPr/>
        </p:nvPicPr>
        <p:blipFill rotWithShape="1">
          <a:blip r:embed="rId3">
            <a:alphaModFix/>
          </a:blip>
          <a:srcRect/>
          <a:stretch/>
        </p:blipFill>
        <p:spPr>
          <a:xfrm>
            <a:off x="0" y="1"/>
            <a:ext cx="762000" cy="914400"/>
          </a:xfrm>
          <a:prstGeom prst="rect">
            <a:avLst/>
          </a:prstGeom>
          <a:noFill/>
          <a:ln>
            <a:noFill/>
          </a:ln>
        </p:spPr>
      </p:pic>
    </p:spTree>
    <p:extLst>
      <p:ext uri="{BB962C8B-B14F-4D97-AF65-F5344CB8AC3E}">
        <p14:creationId xmlns:p14="http://schemas.microsoft.com/office/powerpoint/2010/main" val="38090323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793</Words>
  <Application>Microsoft Office PowerPoint</Application>
  <PresentationFormat>On-screen Show (4:3)</PresentationFormat>
  <Paragraphs>59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Times New Roman</vt:lpstr>
      <vt:lpstr>Calibri</vt:lpstr>
      <vt:lpstr>Arial</vt:lpstr>
      <vt:lpstr>Arial Black</vt:lpstr>
      <vt:lpstr>Office Theme</vt:lpstr>
      <vt:lpstr>PowerPoint Presentation</vt:lpstr>
      <vt:lpstr>PowerPoint Presentation</vt:lpstr>
      <vt:lpstr>PowerPoint Presentation</vt:lpstr>
      <vt:lpstr>Abstract</vt:lpstr>
      <vt:lpstr>Introduction</vt:lpstr>
      <vt:lpstr>Methodology</vt:lpstr>
      <vt:lpstr>Database Collection</vt:lpstr>
      <vt:lpstr>Data Pre-Processing</vt:lpstr>
      <vt:lpstr>Model Selection</vt:lpstr>
      <vt:lpstr>Results &amp; Conclusion</vt:lpstr>
      <vt:lpstr>Observation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Parth Puneet</cp:lastModifiedBy>
  <cp:revision>2</cp:revision>
  <dcterms:created xsi:type="dcterms:W3CDTF">2006-08-16T00:00:00Z</dcterms:created>
  <dcterms:modified xsi:type="dcterms:W3CDTF">2024-05-12T14:52:05Z</dcterms:modified>
</cp:coreProperties>
</file>