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80" r:id="rId4"/>
    <p:sldId id="281" r:id="rId5"/>
    <p:sldId id="282" r:id="rId6"/>
    <p:sldId id="283" r:id="rId7"/>
    <p:sldId id="284" r:id="rId8"/>
    <p:sldId id="287" r:id="rId9"/>
    <p:sldId id="291" r:id="rId10"/>
    <p:sldId id="292" r:id="rId11"/>
    <p:sldId id="293" r:id="rId12"/>
    <p:sldId id="294" r:id="rId13"/>
    <p:sldId id="295" r:id="rId14"/>
    <p:sldId id="297" r:id="rId15"/>
    <p:sldId id="298" r:id="rId16"/>
    <p:sldId id="299" r:id="rId17"/>
    <p:sldId id="300" r:id="rId18"/>
    <p:sldId id="301" r:id="rId19"/>
    <p:sldId id="302" r:id="rId20"/>
    <p:sldId id="306" r:id="rId21"/>
    <p:sldId id="307" r:id="rId22"/>
    <p:sldId id="277" r:id="rId23"/>
    <p:sldId id="310" r:id="rId24"/>
    <p:sldId id="31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3584" autoAdjust="0"/>
    <p:restoredTop sz="94660" autoAdjust="0"/>
  </p:normalViewPr>
  <p:slideViewPr>
    <p:cSldViewPr snapToGrid="0">
      <p:cViewPr varScale="1">
        <p:scale>
          <a:sx n="88" d="100"/>
          <a:sy n="88" d="100"/>
        </p:scale>
        <p:origin x="-533"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C4B0D7-C393-4A4C-AEAA-7B233AE3B3D6}" type="datetimeFigureOut">
              <a:rPr lang="en-US" smtClean="0"/>
              <a:pPr/>
              <a:t>3/14/2024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83A739-1BB4-4B7A-935F-B069A555B35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5"/>
        <p:cNvGrpSpPr/>
        <p:nvPr/>
      </p:nvGrpSpPr>
      <p:grpSpPr>
        <a:xfrm>
          <a:off x="0" y="0"/>
          <a:ext cx="0" cy="0"/>
          <a:chOff x="0" y="0"/>
          <a:chExt cx="0" cy="0"/>
        </a:xfrm>
      </p:grpSpPr>
      <p:sp>
        <p:nvSpPr>
          <p:cNvPr id="2416" name="Google Shape;2416;gb2b37bbb5b_2_5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7" name="Google Shape;2417;gb2b37bbb5b_2_5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1"/>
        <p:cNvGrpSpPr/>
        <p:nvPr/>
      </p:nvGrpSpPr>
      <p:grpSpPr>
        <a:xfrm>
          <a:off x="0" y="0"/>
          <a:ext cx="0" cy="0"/>
          <a:chOff x="0" y="0"/>
          <a:chExt cx="0" cy="0"/>
        </a:xfrm>
      </p:grpSpPr>
      <p:sp>
        <p:nvSpPr>
          <p:cNvPr id="2652" name="Google Shape;2652;gb2b37bbb5b_2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3" name="Google Shape;2653;gb2b37bbb5b_2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0"/>
        <p:cNvGrpSpPr/>
        <p:nvPr/>
      </p:nvGrpSpPr>
      <p:grpSpPr>
        <a:xfrm>
          <a:off x="0" y="0"/>
          <a:ext cx="0" cy="0"/>
          <a:chOff x="0" y="0"/>
          <a:chExt cx="0" cy="0"/>
        </a:xfrm>
      </p:grpSpPr>
      <p:sp>
        <p:nvSpPr>
          <p:cNvPr id="2661" name="Google Shape;2661;gb2b37bbb5b_2_6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2" name="Google Shape;2662;gb2b37bbb5b_2_6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6"/>
        <p:cNvGrpSpPr/>
        <p:nvPr/>
      </p:nvGrpSpPr>
      <p:grpSpPr>
        <a:xfrm>
          <a:off x="0" y="0"/>
          <a:ext cx="0" cy="0"/>
          <a:chOff x="0" y="0"/>
          <a:chExt cx="0" cy="0"/>
        </a:xfrm>
      </p:grpSpPr>
      <p:sp>
        <p:nvSpPr>
          <p:cNvPr id="2677" name="Google Shape;2677;gb4a5a18e9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8" name="Google Shape;2678;gb4a5a18e9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7"/>
        <p:cNvGrpSpPr/>
        <p:nvPr/>
      </p:nvGrpSpPr>
      <p:grpSpPr>
        <a:xfrm>
          <a:off x="0" y="0"/>
          <a:ext cx="0" cy="0"/>
          <a:chOff x="0" y="0"/>
          <a:chExt cx="0" cy="0"/>
        </a:xfrm>
      </p:grpSpPr>
      <p:sp>
        <p:nvSpPr>
          <p:cNvPr id="2688" name="Google Shape;2688;gabc28adeb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9" name="Google Shape;2689;gabc28adeb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7"/>
        <p:cNvGrpSpPr/>
        <p:nvPr/>
      </p:nvGrpSpPr>
      <p:grpSpPr>
        <a:xfrm>
          <a:off x="0" y="0"/>
          <a:ext cx="0" cy="0"/>
          <a:chOff x="0" y="0"/>
          <a:chExt cx="0" cy="0"/>
        </a:xfrm>
      </p:grpSpPr>
      <p:sp>
        <p:nvSpPr>
          <p:cNvPr id="2698" name="Google Shape;2698;gabc28adeb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9" name="Google Shape;2699;gabc28adeb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4"/>
        <p:cNvGrpSpPr/>
        <p:nvPr/>
      </p:nvGrpSpPr>
      <p:grpSpPr>
        <a:xfrm>
          <a:off x="0" y="0"/>
          <a:ext cx="0" cy="0"/>
          <a:chOff x="0" y="0"/>
          <a:chExt cx="0" cy="0"/>
        </a:xfrm>
      </p:grpSpPr>
      <p:sp>
        <p:nvSpPr>
          <p:cNvPr id="2745" name="Google Shape;2745;gabc28adeb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6" name="Google Shape;2746;gabc28adebd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4"/>
        <p:cNvGrpSpPr/>
        <p:nvPr/>
      </p:nvGrpSpPr>
      <p:grpSpPr>
        <a:xfrm>
          <a:off x="0" y="0"/>
          <a:ext cx="0" cy="0"/>
          <a:chOff x="0" y="0"/>
          <a:chExt cx="0" cy="0"/>
        </a:xfrm>
      </p:grpSpPr>
      <p:sp>
        <p:nvSpPr>
          <p:cNvPr id="2755" name="Google Shape;2755;g131766cfe2e_0_4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6" name="Google Shape;2756;g131766cfe2e_0_4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1"/>
        <p:cNvGrpSpPr/>
        <p:nvPr/>
      </p:nvGrpSpPr>
      <p:grpSpPr>
        <a:xfrm>
          <a:off x="0" y="0"/>
          <a:ext cx="0" cy="0"/>
          <a:chOff x="0" y="0"/>
          <a:chExt cx="0" cy="0"/>
        </a:xfrm>
      </p:grpSpPr>
      <p:sp>
        <p:nvSpPr>
          <p:cNvPr id="2802" name="Google Shape;2802;g131766cfe2e_0_4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03" name="Google Shape;2803;g131766cfe2e_0_4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3"/>
        <p:cNvGrpSpPr/>
        <p:nvPr/>
      </p:nvGrpSpPr>
      <p:grpSpPr>
        <a:xfrm>
          <a:off x="0" y="0"/>
          <a:ext cx="0" cy="0"/>
          <a:chOff x="0" y="0"/>
          <a:chExt cx="0" cy="0"/>
        </a:xfrm>
      </p:grpSpPr>
      <p:sp>
        <p:nvSpPr>
          <p:cNvPr id="2834" name="Google Shape;2834;gb2b37bbb5b_2_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5" name="Google Shape;2835;gb2b37bbb5b_2_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5"/>
        <p:cNvGrpSpPr/>
        <p:nvPr/>
      </p:nvGrpSpPr>
      <p:grpSpPr>
        <a:xfrm>
          <a:off x="0" y="0"/>
          <a:ext cx="0" cy="0"/>
          <a:chOff x="0" y="0"/>
          <a:chExt cx="0" cy="0"/>
        </a:xfrm>
      </p:grpSpPr>
      <p:sp>
        <p:nvSpPr>
          <p:cNvPr id="2846" name="Google Shape;2846;gb2b37bbb5b_2_8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847" name="Google Shape;2847;gb2b37bbb5b_2_8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4"/>
        <p:cNvGrpSpPr/>
        <p:nvPr/>
      </p:nvGrpSpPr>
      <p:grpSpPr>
        <a:xfrm>
          <a:off x="0" y="0"/>
          <a:ext cx="0" cy="0"/>
          <a:chOff x="0" y="0"/>
          <a:chExt cx="0" cy="0"/>
        </a:xfrm>
      </p:grpSpPr>
      <p:sp>
        <p:nvSpPr>
          <p:cNvPr id="2425" name="Google Shape;2425;gb2b37bbb5b_2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6" name="Google Shape;2426;gb2b37bbb5b_2_5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b2f3ecf918_2_3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9" name="Google Shape;2439;gb2f3ecf918_2_3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0" name="Google Shape;2440;gb2f3ecf918_2_3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8"/>
        <p:cNvGrpSpPr/>
        <p:nvPr/>
      </p:nvGrpSpPr>
      <p:grpSpPr>
        <a:xfrm>
          <a:off x="0" y="0"/>
          <a:ext cx="0" cy="0"/>
          <a:chOff x="0" y="0"/>
          <a:chExt cx="0" cy="0"/>
        </a:xfrm>
      </p:grpSpPr>
      <p:sp>
        <p:nvSpPr>
          <p:cNvPr id="2459" name="Google Shape;2459;gb2b37bbb5b_2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0" name="Google Shape;2460;gb2b37bbb5b_2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6"/>
        <p:cNvGrpSpPr/>
        <p:nvPr/>
      </p:nvGrpSpPr>
      <p:grpSpPr>
        <a:xfrm>
          <a:off x="0" y="0"/>
          <a:ext cx="0" cy="0"/>
          <a:chOff x="0" y="0"/>
          <a:chExt cx="0" cy="0"/>
        </a:xfrm>
      </p:grpSpPr>
      <p:sp>
        <p:nvSpPr>
          <p:cNvPr id="2487" name="Google Shape;2487;gb2b37bbb5b_2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3F3F3F"/>
              </a:buClr>
              <a:buSzPts val="1600"/>
              <a:buFont typeface="Aleo Light"/>
              <a:buNone/>
            </a:pPr>
            <a:endParaRPr/>
          </a:p>
        </p:txBody>
      </p:sp>
      <p:sp>
        <p:nvSpPr>
          <p:cNvPr id="2488" name="Google Shape;2488;gb2b37bbb5b_2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2"/>
        <p:cNvGrpSpPr/>
        <p:nvPr/>
      </p:nvGrpSpPr>
      <p:grpSpPr>
        <a:xfrm>
          <a:off x="0" y="0"/>
          <a:ext cx="0" cy="0"/>
          <a:chOff x="0" y="0"/>
          <a:chExt cx="0" cy="0"/>
        </a:xfrm>
      </p:grpSpPr>
      <p:sp>
        <p:nvSpPr>
          <p:cNvPr id="2533" name="Google Shape;2533;gb2b37bbb5b_2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4" name="Google Shape;2534;gb2b37bbb5b_2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6"/>
        <p:cNvGrpSpPr/>
        <p:nvPr/>
      </p:nvGrpSpPr>
      <p:grpSpPr>
        <a:xfrm>
          <a:off x="0" y="0"/>
          <a:ext cx="0" cy="0"/>
          <a:chOff x="0" y="0"/>
          <a:chExt cx="0" cy="0"/>
        </a:xfrm>
      </p:grpSpPr>
      <p:sp>
        <p:nvSpPr>
          <p:cNvPr id="2587" name="Google Shape;2587;gb2b37bbb5b_2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8" name="Google Shape;2588;gb2b37bbb5b_2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6"/>
        <p:cNvGrpSpPr/>
        <p:nvPr/>
      </p:nvGrpSpPr>
      <p:grpSpPr>
        <a:xfrm>
          <a:off x="0" y="0"/>
          <a:ext cx="0" cy="0"/>
          <a:chOff x="0" y="0"/>
          <a:chExt cx="0" cy="0"/>
        </a:xfrm>
      </p:grpSpPr>
      <p:sp>
        <p:nvSpPr>
          <p:cNvPr id="2637" name="Google Shape;2637;gb2b37bbb5b_2_5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38" name="Google Shape;2638;gb2b37bbb5b_2_5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2"/>
        <p:cNvGrpSpPr/>
        <p:nvPr/>
      </p:nvGrpSpPr>
      <p:grpSpPr>
        <a:xfrm>
          <a:off x="0" y="0"/>
          <a:ext cx="0" cy="0"/>
          <a:chOff x="0" y="0"/>
          <a:chExt cx="0" cy="0"/>
        </a:xfrm>
      </p:grpSpPr>
      <p:sp>
        <p:nvSpPr>
          <p:cNvPr id="2643" name="Google Shape;2643;gb2b37bbb5b_2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4" name="Google Shape;2644;gb2b37bbb5b_2_6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 Columns">
  <p:cSld name="2 Columns">
    <p:spTree>
      <p:nvGrpSpPr>
        <p:cNvPr id="1" name="Shape 2157"/>
        <p:cNvGrpSpPr/>
        <p:nvPr/>
      </p:nvGrpSpPr>
      <p:grpSpPr>
        <a:xfrm>
          <a:off x="0" y="0"/>
          <a:ext cx="0" cy="0"/>
          <a:chOff x="0" y="0"/>
          <a:chExt cx="0" cy="0"/>
        </a:xfrm>
      </p:grpSpPr>
      <p:sp>
        <p:nvSpPr>
          <p:cNvPr id="2158" name="Google Shape;2158;p38"/>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59" name="Google Shape;2159;p38"/>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60" name="Google Shape;2160;p38"/>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1" name="Google Shape;2161;p38"/>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2" name="Google Shape;2162;p38"/>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3" name="Google Shape;2163;p38"/>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164" name="Google Shape;2164;p38"/>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165" name="Google Shape;2165;p38"/>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66" name="Google Shape;2166;p38"/>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7" name="Google Shape;2167;p38"/>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8" name="Google Shape;2168;p38"/>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69" name="Google Shape;2169;p38"/>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70" name="Google Shape;2170;p38"/>
          <p:cNvSpPr txBox="1">
            <a:spLocks noGrp="1"/>
          </p:cNvSpPr>
          <p:nvPr>
            <p:ph type="body" idx="2"/>
          </p:nvPr>
        </p:nvSpPr>
        <p:spPr>
          <a:xfrm>
            <a:off x="913627" y="1946888"/>
            <a:ext cx="4510400" cy="481200"/>
          </a:xfrm>
          <a:prstGeom prst="rect">
            <a:avLst/>
          </a:prstGeom>
          <a:solidFill>
            <a:schemeClr val="accent1"/>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71" name="Google Shape;2171;p38"/>
          <p:cNvSpPr txBox="1">
            <a:spLocks noGrp="1"/>
          </p:cNvSpPr>
          <p:nvPr>
            <p:ph type="body" idx="3"/>
          </p:nvPr>
        </p:nvSpPr>
        <p:spPr>
          <a:xfrm>
            <a:off x="1727136" y="2372883"/>
            <a:ext cx="6625200" cy="336000"/>
          </a:xfrm>
          <a:prstGeom prst="rect">
            <a:avLst/>
          </a:prstGeom>
          <a:solidFill>
            <a:srgbClr val="8B8B8B"/>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72" name="Google Shape;2172;p38"/>
          <p:cNvSpPr txBox="1">
            <a:spLocks noGrp="1"/>
          </p:cNvSpPr>
          <p:nvPr>
            <p:ph type="body" idx="4"/>
          </p:nvPr>
        </p:nvSpPr>
        <p:spPr>
          <a:xfrm>
            <a:off x="913627" y="3936887"/>
            <a:ext cx="4510400" cy="481200"/>
          </a:xfrm>
          <a:prstGeom prst="rect">
            <a:avLst/>
          </a:prstGeom>
          <a:solidFill>
            <a:schemeClr val="accent2"/>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73" name="Google Shape;2173;p38"/>
          <p:cNvSpPr txBox="1">
            <a:spLocks noGrp="1"/>
          </p:cNvSpPr>
          <p:nvPr>
            <p:ph type="body" idx="5"/>
          </p:nvPr>
        </p:nvSpPr>
        <p:spPr>
          <a:xfrm>
            <a:off x="1727136" y="4362881"/>
            <a:ext cx="6625200" cy="336000"/>
          </a:xfrm>
          <a:prstGeom prst="rect">
            <a:avLst/>
          </a:prstGeom>
          <a:solidFill>
            <a:srgbClr val="8B8B8B"/>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74" name="Google Shape;2174;p38"/>
          <p:cNvSpPr txBox="1">
            <a:spLocks noGrp="1"/>
          </p:cNvSpPr>
          <p:nvPr>
            <p:ph type="body" idx="6"/>
          </p:nvPr>
        </p:nvSpPr>
        <p:spPr>
          <a:xfrm>
            <a:off x="910973" y="2756925"/>
            <a:ext cx="10178000" cy="1008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75" name="Google Shape;2175;p38"/>
          <p:cNvSpPr txBox="1">
            <a:spLocks noGrp="1"/>
          </p:cNvSpPr>
          <p:nvPr>
            <p:ph type="body" idx="7"/>
          </p:nvPr>
        </p:nvSpPr>
        <p:spPr>
          <a:xfrm>
            <a:off x="910973" y="4773151"/>
            <a:ext cx="10178000" cy="1008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62"/>
                                        </p:tgtEl>
                                        <p:attrNameLst>
                                          <p:attrName>style.visibility</p:attrName>
                                        </p:attrNameLst>
                                      </p:cBhvr>
                                      <p:to>
                                        <p:strVal val="visible"/>
                                      </p:to>
                                    </p:set>
                                    <p:anim calcmode="lin" valueType="num">
                                      <p:cBhvr additive="base">
                                        <p:cTn id="7" dur="500"/>
                                        <p:tgtEl>
                                          <p:spTgt spid="216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61"/>
                                        </p:tgtEl>
                                        <p:attrNameLst>
                                          <p:attrName>style.visibility</p:attrName>
                                        </p:attrNameLst>
                                      </p:cBhvr>
                                      <p:to>
                                        <p:strVal val="visible"/>
                                      </p:to>
                                    </p:set>
                                    <p:anim calcmode="lin" valueType="num">
                                      <p:cBhvr additive="base">
                                        <p:cTn id="10" dur="500"/>
                                        <p:tgtEl>
                                          <p:spTgt spid="2161"/>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159"/>
                                        </p:tgtEl>
                                        <p:attrNameLst>
                                          <p:attrName>style.visibility</p:attrName>
                                        </p:attrNameLst>
                                      </p:cBhvr>
                                      <p:to>
                                        <p:strVal val="visible"/>
                                      </p:to>
                                    </p:set>
                                    <p:anim calcmode="lin" valueType="num">
                                      <p:cBhvr additive="base">
                                        <p:cTn id="13" dur="500"/>
                                        <p:tgtEl>
                                          <p:spTgt spid="2159"/>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60"/>
                                        </p:tgtEl>
                                        <p:attrNameLst>
                                          <p:attrName>style.visibility</p:attrName>
                                        </p:attrNameLst>
                                      </p:cBhvr>
                                      <p:to>
                                        <p:strVal val="visible"/>
                                      </p:to>
                                    </p:set>
                                    <p:anim calcmode="lin" valueType="num">
                                      <p:cBhvr additive="base">
                                        <p:cTn id="16" dur="500"/>
                                        <p:tgtEl>
                                          <p:spTgt spid="216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163"/>
                                        </p:tgtEl>
                                        <p:attrNameLst>
                                          <p:attrName>style.visibility</p:attrName>
                                        </p:attrNameLst>
                                      </p:cBhvr>
                                      <p:to>
                                        <p:strVal val="visible"/>
                                      </p:to>
                                    </p:set>
                                    <p:anim calcmode="lin" valueType="num">
                                      <p:cBhvr additive="base">
                                        <p:cTn id="19" dur="500"/>
                                        <p:tgtEl>
                                          <p:spTgt spid="2163"/>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168"/>
                                        </p:tgtEl>
                                        <p:attrNameLst>
                                          <p:attrName>style.visibility</p:attrName>
                                        </p:attrNameLst>
                                      </p:cBhvr>
                                      <p:to>
                                        <p:strVal val="visible"/>
                                      </p:to>
                                    </p:set>
                                    <p:anim calcmode="lin" valueType="num">
                                      <p:cBhvr additive="base">
                                        <p:cTn id="22" dur="500"/>
                                        <p:tgtEl>
                                          <p:spTgt spid="2168"/>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167"/>
                                        </p:tgtEl>
                                        <p:attrNameLst>
                                          <p:attrName>style.visibility</p:attrName>
                                        </p:attrNameLst>
                                      </p:cBhvr>
                                      <p:to>
                                        <p:strVal val="visible"/>
                                      </p:to>
                                    </p:set>
                                    <p:anim calcmode="lin" valueType="num">
                                      <p:cBhvr additive="base">
                                        <p:cTn id="25" dur="500"/>
                                        <p:tgtEl>
                                          <p:spTgt spid="2167"/>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166"/>
                                        </p:tgtEl>
                                        <p:attrNameLst>
                                          <p:attrName>style.visibility</p:attrName>
                                        </p:attrNameLst>
                                      </p:cBhvr>
                                      <p:to>
                                        <p:strVal val="visible"/>
                                      </p:to>
                                    </p:set>
                                    <p:anim calcmode="lin" valueType="num">
                                      <p:cBhvr additive="base">
                                        <p:cTn id="28" dur="500"/>
                                        <p:tgtEl>
                                          <p:spTgt spid="2166"/>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169"/>
                                        </p:tgtEl>
                                        <p:attrNameLst>
                                          <p:attrName>style.visibility</p:attrName>
                                        </p:attrNameLst>
                                      </p:cBhvr>
                                      <p:to>
                                        <p:strVal val="visible"/>
                                      </p:to>
                                    </p:set>
                                    <p:anim calcmode="lin" valueType="num">
                                      <p:cBhvr additive="base">
                                        <p:cTn id="31" dur="500"/>
                                        <p:tgtEl>
                                          <p:spTgt spid="2169"/>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165"/>
                                        </p:tgtEl>
                                        <p:attrNameLst>
                                          <p:attrName>style.visibility</p:attrName>
                                        </p:attrNameLst>
                                      </p:cBhvr>
                                      <p:to>
                                        <p:strVal val="visible"/>
                                      </p:to>
                                    </p:set>
                                    <p:animEffect transition="in" filter="fade">
                                      <p:cBhvr>
                                        <p:cTn id="34" dur="500"/>
                                        <p:tgtEl>
                                          <p:spTgt spid="2165"/>
                                        </p:tgtEl>
                                      </p:cBhvr>
                                    </p:animEffect>
                                  </p:childTnLst>
                                </p:cTn>
                              </p:par>
                              <p:par>
                                <p:cTn id="35" presetID="10" presetClass="entr" presetSubtype="0" fill="hold" nodeType="withEffect">
                                  <p:stCondLst>
                                    <p:cond delay="250"/>
                                  </p:stCondLst>
                                  <p:childTnLst>
                                    <p:set>
                                      <p:cBhvr>
                                        <p:cTn id="36" dur="1" fill="hold">
                                          <p:stCondLst>
                                            <p:cond delay="0"/>
                                          </p:stCondLst>
                                        </p:cTn>
                                        <p:tgtEl>
                                          <p:spTgt spid="2164">
                                            <p:txEl>
                                              <p:pRg st="0" end="0"/>
                                            </p:txEl>
                                          </p:spTgt>
                                        </p:tgtEl>
                                        <p:attrNameLst>
                                          <p:attrName>style.visibility</p:attrName>
                                        </p:attrNameLst>
                                      </p:cBhvr>
                                      <p:to>
                                        <p:strVal val="visible"/>
                                      </p:to>
                                    </p:set>
                                    <p:animEffect transition="in" filter="fade">
                                      <p:cBhvr>
                                        <p:cTn id="37" dur="500"/>
                                        <p:tgtEl>
                                          <p:spTgt spid="2164">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164">
                                            <p:txEl>
                                              <p:charRg st="1" end="1"/>
                                            </p:txEl>
                                          </p:spTgt>
                                        </p:tgtEl>
                                        <p:attrNameLst>
                                          <p:attrName>style.visibility</p:attrName>
                                        </p:attrNameLst>
                                      </p:cBhvr>
                                      <p:to>
                                        <p:strVal val="visible"/>
                                      </p:to>
                                    </p:set>
                                    <p:animEffect transition="in" filter="fade">
                                      <p:cBhvr>
                                        <p:cTn id="40" dur="500"/>
                                        <p:tgtEl>
                                          <p:spTgt spid="2164">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164">
                                            <p:txEl>
                                              <p:charRg st="1" end="1"/>
                                            </p:txEl>
                                          </p:spTgt>
                                        </p:tgtEl>
                                        <p:attrNameLst>
                                          <p:attrName>style.visibility</p:attrName>
                                        </p:attrNameLst>
                                      </p:cBhvr>
                                      <p:to>
                                        <p:strVal val="visible"/>
                                      </p:to>
                                    </p:set>
                                    <p:animEffect transition="in" filter="fade">
                                      <p:cBhvr>
                                        <p:cTn id="43" dur="500"/>
                                        <p:tgtEl>
                                          <p:spTgt spid="2164">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164">
                                            <p:txEl>
                                              <p:charRg st="1" end="1"/>
                                            </p:txEl>
                                          </p:spTgt>
                                        </p:tgtEl>
                                        <p:attrNameLst>
                                          <p:attrName>style.visibility</p:attrName>
                                        </p:attrNameLst>
                                      </p:cBhvr>
                                      <p:to>
                                        <p:strVal val="visible"/>
                                      </p:to>
                                    </p:set>
                                    <p:animEffect transition="in" filter="fade">
                                      <p:cBhvr>
                                        <p:cTn id="46" dur="500"/>
                                        <p:tgtEl>
                                          <p:spTgt spid="2164">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164">
                                            <p:txEl>
                                              <p:charRg st="1" end="1"/>
                                            </p:txEl>
                                          </p:spTgt>
                                        </p:tgtEl>
                                        <p:attrNameLst>
                                          <p:attrName>style.visibility</p:attrName>
                                        </p:attrNameLst>
                                      </p:cBhvr>
                                      <p:to>
                                        <p:strVal val="visible"/>
                                      </p:to>
                                    </p:set>
                                    <p:animEffect transition="in" filter="fade">
                                      <p:cBhvr>
                                        <p:cTn id="49" dur="500"/>
                                        <p:tgtEl>
                                          <p:spTgt spid="2164">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164">
                                            <p:txEl>
                                              <p:charRg st="1" end="1"/>
                                            </p:txEl>
                                          </p:spTgt>
                                        </p:tgtEl>
                                        <p:attrNameLst>
                                          <p:attrName>style.visibility</p:attrName>
                                        </p:attrNameLst>
                                      </p:cBhvr>
                                      <p:to>
                                        <p:strVal val="visible"/>
                                      </p:to>
                                    </p:set>
                                    <p:animEffect transition="in" filter="fade">
                                      <p:cBhvr>
                                        <p:cTn id="52" dur="500"/>
                                        <p:tgtEl>
                                          <p:spTgt spid="2164">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164">
                                            <p:txEl>
                                              <p:charRg st="1" end="1"/>
                                            </p:txEl>
                                          </p:spTgt>
                                        </p:tgtEl>
                                        <p:attrNameLst>
                                          <p:attrName>style.visibility</p:attrName>
                                        </p:attrNameLst>
                                      </p:cBhvr>
                                      <p:to>
                                        <p:strVal val="visible"/>
                                      </p:to>
                                    </p:set>
                                    <p:animEffect transition="in" filter="fade">
                                      <p:cBhvr>
                                        <p:cTn id="55" dur="500"/>
                                        <p:tgtEl>
                                          <p:spTgt spid="2164">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164">
                                            <p:txEl>
                                              <p:charRg st="1" end="1"/>
                                            </p:txEl>
                                          </p:spTgt>
                                        </p:tgtEl>
                                        <p:attrNameLst>
                                          <p:attrName>style.visibility</p:attrName>
                                        </p:attrNameLst>
                                      </p:cBhvr>
                                      <p:to>
                                        <p:strVal val="visible"/>
                                      </p:to>
                                    </p:set>
                                    <p:animEffect transition="in" filter="fade">
                                      <p:cBhvr>
                                        <p:cTn id="58" dur="500"/>
                                        <p:tgtEl>
                                          <p:spTgt spid="2164">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164">
                                            <p:txEl>
                                              <p:charRg st="1" end="1"/>
                                            </p:txEl>
                                          </p:spTgt>
                                        </p:tgtEl>
                                        <p:attrNameLst>
                                          <p:attrName>style.visibility</p:attrName>
                                        </p:attrNameLst>
                                      </p:cBhvr>
                                      <p:to>
                                        <p:strVal val="visible"/>
                                      </p:to>
                                    </p:set>
                                    <p:animEffect transition="in" filter="fade">
                                      <p:cBhvr>
                                        <p:cTn id="61" dur="500"/>
                                        <p:tgtEl>
                                          <p:spTgt spid="2164">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158"/>
                                        </p:tgtEl>
                                        <p:attrNameLst>
                                          <p:attrName>style.visibility</p:attrName>
                                        </p:attrNameLst>
                                      </p:cBhvr>
                                      <p:to>
                                        <p:strVal val="visible"/>
                                      </p:to>
                                    </p:set>
                                    <p:animEffect transition="in" filter="fade">
                                      <p:cBhvr>
                                        <p:cTn id="64" dur="500"/>
                                        <p:tgtEl>
                                          <p:spTgt spid="2158"/>
                                        </p:tgtEl>
                                      </p:cBhvr>
                                    </p:animEffect>
                                  </p:childTnLst>
                                </p:cTn>
                              </p:par>
                            </p:childTnLst>
                          </p:cTn>
                        </p:par>
                        <p:par>
                          <p:cTn id="65" fill="hold">
                            <p:stCondLst>
                              <p:cond delay="500"/>
                            </p:stCondLst>
                            <p:childTnLst>
                              <p:par>
                                <p:cTn id="66" presetID="2" presetClass="entr" presetSubtype="8" fill="hold" nodeType="afterEffect">
                                  <p:stCondLst>
                                    <p:cond delay="0"/>
                                  </p:stCondLst>
                                  <p:childTnLst>
                                    <p:set>
                                      <p:cBhvr>
                                        <p:cTn id="67" dur="1" fill="hold">
                                          <p:stCondLst>
                                            <p:cond delay="0"/>
                                          </p:stCondLst>
                                        </p:cTn>
                                        <p:tgtEl>
                                          <p:spTgt spid="2170">
                                            <p:txEl>
                                              <p:pRg st="0" end="0"/>
                                            </p:txEl>
                                          </p:spTgt>
                                        </p:tgtEl>
                                        <p:attrNameLst>
                                          <p:attrName>style.visibility</p:attrName>
                                        </p:attrNameLst>
                                      </p:cBhvr>
                                      <p:to>
                                        <p:strVal val="visible"/>
                                      </p:to>
                                    </p:set>
                                    <p:anim calcmode="lin" valueType="num">
                                      <p:cBhvr additive="base">
                                        <p:cTn id="68" dur="500"/>
                                        <p:tgtEl>
                                          <p:spTgt spid="2170">
                                            <p:txEl>
                                              <p:pRg st="0" end="0"/>
                                            </p:txEl>
                                          </p:spTgt>
                                        </p:tgtEl>
                                        <p:attrNameLst>
                                          <p:attrName>ppt_x</p:attrName>
                                        </p:attrNameLst>
                                      </p:cBhvr>
                                      <p:tavLst>
                                        <p:tav tm="0">
                                          <p:val>
                                            <p:strVal val="#ppt_x-1"/>
                                          </p:val>
                                        </p:tav>
                                        <p:tav tm="100000">
                                          <p:val>
                                            <p:strVal val="#ppt_x"/>
                                          </p:val>
                                        </p:tav>
                                      </p:tavLst>
                                    </p:anim>
                                  </p:childTnLst>
                                </p:cTn>
                              </p:par>
                            </p:childTnLst>
                          </p:cTn>
                        </p:par>
                        <p:par>
                          <p:cTn id="69" fill="hold">
                            <p:stCondLst>
                              <p:cond delay="1000"/>
                            </p:stCondLst>
                            <p:childTnLst>
                              <p:par>
                                <p:cTn id="70" presetID="2" presetClass="entr" presetSubtype="8" fill="hold" nodeType="afterEffect">
                                  <p:stCondLst>
                                    <p:cond delay="0"/>
                                  </p:stCondLst>
                                  <p:childTnLst>
                                    <p:set>
                                      <p:cBhvr>
                                        <p:cTn id="71" dur="1" fill="hold">
                                          <p:stCondLst>
                                            <p:cond delay="0"/>
                                          </p:stCondLst>
                                        </p:cTn>
                                        <p:tgtEl>
                                          <p:spTgt spid="2170">
                                            <p:txEl>
                                              <p:charRg st="1" end="1"/>
                                            </p:txEl>
                                          </p:spTgt>
                                        </p:tgtEl>
                                        <p:attrNameLst>
                                          <p:attrName>style.visibility</p:attrName>
                                        </p:attrNameLst>
                                      </p:cBhvr>
                                      <p:to>
                                        <p:strVal val="visible"/>
                                      </p:to>
                                    </p:set>
                                    <p:anim calcmode="lin" valueType="num">
                                      <p:cBhvr additive="base">
                                        <p:cTn id="72"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73" fill="hold">
                            <p:stCondLst>
                              <p:cond delay="1500"/>
                            </p:stCondLst>
                            <p:childTnLst>
                              <p:par>
                                <p:cTn id="74" presetID="2" presetClass="entr" presetSubtype="8" fill="hold" nodeType="afterEffect">
                                  <p:stCondLst>
                                    <p:cond delay="0"/>
                                  </p:stCondLst>
                                  <p:childTnLst>
                                    <p:set>
                                      <p:cBhvr>
                                        <p:cTn id="75" dur="1" fill="hold">
                                          <p:stCondLst>
                                            <p:cond delay="0"/>
                                          </p:stCondLst>
                                        </p:cTn>
                                        <p:tgtEl>
                                          <p:spTgt spid="2170">
                                            <p:txEl>
                                              <p:charRg st="1" end="1"/>
                                            </p:txEl>
                                          </p:spTgt>
                                        </p:tgtEl>
                                        <p:attrNameLst>
                                          <p:attrName>style.visibility</p:attrName>
                                        </p:attrNameLst>
                                      </p:cBhvr>
                                      <p:to>
                                        <p:strVal val="visible"/>
                                      </p:to>
                                    </p:set>
                                    <p:anim calcmode="lin" valueType="num">
                                      <p:cBhvr additive="base">
                                        <p:cTn id="76"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77" fill="hold">
                            <p:stCondLst>
                              <p:cond delay="2000"/>
                            </p:stCondLst>
                            <p:childTnLst>
                              <p:par>
                                <p:cTn id="78" presetID="2" presetClass="entr" presetSubtype="8" fill="hold" nodeType="afterEffect">
                                  <p:stCondLst>
                                    <p:cond delay="0"/>
                                  </p:stCondLst>
                                  <p:childTnLst>
                                    <p:set>
                                      <p:cBhvr>
                                        <p:cTn id="79" dur="1" fill="hold">
                                          <p:stCondLst>
                                            <p:cond delay="0"/>
                                          </p:stCondLst>
                                        </p:cTn>
                                        <p:tgtEl>
                                          <p:spTgt spid="2170">
                                            <p:txEl>
                                              <p:charRg st="1" end="1"/>
                                            </p:txEl>
                                          </p:spTgt>
                                        </p:tgtEl>
                                        <p:attrNameLst>
                                          <p:attrName>style.visibility</p:attrName>
                                        </p:attrNameLst>
                                      </p:cBhvr>
                                      <p:to>
                                        <p:strVal val="visible"/>
                                      </p:to>
                                    </p:set>
                                    <p:anim calcmode="lin" valueType="num">
                                      <p:cBhvr additive="base">
                                        <p:cTn id="80"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81" fill="hold">
                            <p:stCondLst>
                              <p:cond delay="2500"/>
                            </p:stCondLst>
                            <p:childTnLst>
                              <p:par>
                                <p:cTn id="82" presetID="2" presetClass="entr" presetSubtype="8" fill="hold" nodeType="afterEffect">
                                  <p:stCondLst>
                                    <p:cond delay="0"/>
                                  </p:stCondLst>
                                  <p:childTnLst>
                                    <p:set>
                                      <p:cBhvr>
                                        <p:cTn id="83" dur="1" fill="hold">
                                          <p:stCondLst>
                                            <p:cond delay="0"/>
                                          </p:stCondLst>
                                        </p:cTn>
                                        <p:tgtEl>
                                          <p:spTgt spid="2170">
                                            <p:txEl>
                                              <p:charRg st="1" end="1"/>
                                            </p:txEl>
                                          </p:spTgt>
                                        </p:tgtEl>
                                        <p:attrNameLst>
                                          <p:attrName>style.visibility</p:attrName>
                                        </p:attrNameLst>
                                      </p:cBhvr>
                                      <p:to>
                                        <p:strVal val="visible"/>
                                      </p:to>
                                    </p:set>
                                    <p:anim calcmode="lin" valueType="num">
                                      <p:cBhvr additive="base">
                                        <p:cTn id="84"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85" fill="hold">
                            <p:stCondLst>
                              <p:cond delay="3000"/>
                            </p:stCondLst>
                            <p:childTnLst>
                              <p:par>
                                <p:cTn id="86" presetID="2" presetClass="entr" presetSubtype="8" fill="hold" nodeType="afterEffect">
                                  <p:stCondLst>
                                    <p:cond delay="0"/>
                                  </p:stCondLst>
                                  <p:childTnLst>
                                    <p:set>
                                      <p:cBhvr>
                                        <p:cTn id="87" dur="1" fill="hold">
                                          <p:stCondLst>
                                            <p:cond delay="0"/>
                                          </p:stCondLst>
                                        </p:cTn>
                                        <p:tgtEl>
                                          <p:spTgt spid="2170">
                                            <p:txEl>
                                              <p:charRg st="1" end="1"/>
                                            </p:txEl>
                                          </p:spTgt>
                                        </p:tgtEl>
                                        <p:attrNameLst>
                                          <p:attrName>style.visibility</p:attrName>
                                        </p:attrNameLst>
                                      </p:cBhvr>
                                      <p:to>
                                        <p:strVal val="visible"/>
                                      </p:to>
                                    </p:set>
                                    <p:anim calcmode="lin" valueType="num">
                                      <p:cBhvr additive="base">
                                        <p:cTn id="88"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89" fill="hold">
                            <p:stCondLst>
                              <p:cond delay="3500"/>
                            </p:stCondLst>
                            <p:childTnLst>
                              <p:par>
                                <p:cTn id="90" presetID="2" presetClass="entr" presetSubtype="8" fill="hold" nodeType="afterEffect">
                                  <p:stCondLst>
                                    <p:cond delay="0"/>
                                  </p:stCondLst>
                                  <p:childTnLst>
                                    <p:set>
                                      <p:cBhvr>
                                        <p:cTn id="91" dur="1" fill="hold">
                                          <p:stCondLst>
                                            <p:cond delay="0"/>
                                          </p:stCondLst>
                                        </p:cTn>
                                        <p:tgtEl>
                                          <p:spTgt spid="2170">
                                            <p:txEl>
                                              <p:charRg st="1" end="1"/>
                                            </p:txEl>
                                          </p:spTgt>
                                        </p:tgtEl>
                                        <p:attrNameLst>
                                          <p:attrName>style.visibility</p:attrName>
                                        </p:attrNameLst>
                                      </p:cBhvr>
                                      <p:to>
                                        <p:strVal val="visible"/>
                                      </p:to>
                                    </p:set>
                                    <p:anim calcmode="lin" valueType="num">
                                      <p:cBhvr additive="base">
                                        <p:cTn id="92"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93" fill="hold">
                            <p:stCondLst>
                              <p:cond delay="4000"/>
                            </p:stCondLst>
                            <p:childTnLst>
                              <p:par>
                                <p:cTn id="94" presetID="2" presetClass="entr" presetSubtype="8" fill="hold" nodeType="afterEffect">
                                  <p:stCondLst>
                                    <p:cond delay="0"/>
                                  </p:stCondLst>
                                  <p:childTnLst>
                                    <p:set>
                                      <p:cBhvr>
                                        <p:cTn id="95" dur="1" fill="hold">
                                          <p:stCondLst>
                                            <p:cond delay="0"/>
                                          </p:stCondLst>
                                        </p:cTn>
                                        <p:tgtEl>
                                          <p:spTgt spid="2170">
                                            <p:txEl>
                                              <p:charRg st="1" end="1"/>
                                            </p:txEl>
                                          </p:spTgt>
                                        </p:tgtEl>
                                        <p:attrNameLst>
                                          <p:attrName>style.visibility</p:attrName>
                                        </p:attrNameLst>
                                      </p:cBhvr>
                                      <p:to>
                                        <p:strVal val="visible"/>
                                      </p:to>
                                    </p:set>
                                    <p:anim calcmode="lin" valueType="num">
                                      <p:cBhvr additive="base">
                                        <p:cTn id="96"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97" fill="hold">
                            <p:stCondLst>
                              <p:cond delay="4500"/>
                            </p:stCondLst>
                            <p:childTnLst>
                              <p:par>
                                <p:cTn id="98" presetID="2" presetClass="entr" presetSubtype="8" fill="hold" nodeType="afterEffect">
                                  <p:stCondLst>
                                    <p:cond delay="0"/>
                                  </p:stCondLst>
                                  <p:childTnLst>
                                    <p:set>
                                      <p:cBhvr>
                                        <p:cTn id="99" dur="1" fill="hold">
                                          <p:stCondLst>
                                            <p:cond delay="0"/>
                                          </p:stCondLst>
                                        </p:cTn>
                                        <p:tgtEl>
                                          <p:spTgt spid="2170">
                                            <p:txEl>
                                              <p:charRg st="1" end="1"/>
                                            </p:txEl>
                                          </p:spTgt>
                                        </p:tgtEl>
                                        <p:attrNameLst>
                                          <p:attrName>style.visibility</p:attrName>
                                        </p:attrNameLst>
                                      </p:cBhvr>
                                      <p:to>
                                        <p:strVal val="visible"/>
                                      </p:to>
                                    </p:set>
                                    <p:anim calcmode="lin" valueType="num">
                                      <p:cBhvr additive="base">
                                        <p:cTn id="100" dur="500"/>
                                        <p:tgtEl>
                                          <p:spTgt spid="2170">
                                            <p:txEl>
                                              <p:charRg st="1" end="1"/>
                                            </p:txEl>
                                          </p:spTgt>
                                        </p:tgtEl>
                                        <p:attrNameLst>
                                          <p:attrName>ppt_x</p:attrName>
                                        </p:attrNameLst>
                                      </p:cBhvr>
                                      <p:tavLst>
                                        <p:tav tm="0">
                                          <p:val>
                                            <p:strVal val="#ppt_x-1"/>
                                          </p:val>
                                        </p:tav>
                                        <p:tav tm="100000">
                                          <p:val>
                                            <p:strVal val="#ppt_x"/>
                                          </p:val>
                                        </p:tav>
                                      </p:tavLst>
                                    </p:anim>
                                  </p:childTnLst>
                                </p:cTn>
                              </p:par>
                            </p:childTnLst>
                          </p:cTn>
                        </p:par>
                        <p:par>
                          <p:cTn id="101" fill="hold">
                            <p:stCondLst>
                              <p:cond delay="5000"/>
                            </p:stCondLst>
                            <p:childTnLst>
                              <p:par>
                                <p:cTn id="102" presetID="2" presetClass="entr" presetSubtype="8" fill="hold" nodeType="afterEffect">
                                  <p:stCondLst>
                                    <p:cond delay="0"/>
                                  </p:stCondLst>
                                  <p:childTnLst>
                                    <p:set>
                                      <p:cBhvr>
                                        <p:cTn id="103" dur="1" fill="hold">
                                          <p:stCondLst>
                                            <p:cond delay="0"/>
                                          </p:stCondLst>
                                        </p:cTn>
                                        <p:tgtEl>
                                          <p:spTgt spid="2171">
                                            <p:txEl>
                                              <p:pRg st="0" end="0"/>
                                            </p:txEl>
                                          </p:spTgt>
                                        </p:tgtEl>
                                        <p:attrNameLst>
                                          <p:attrName>style.visibility</p:attrName>
                                        </p:attrNameLst>
                                      </p:cBhvr>
                                      <p:to>
                                        <p:strVal val="visible"/>
                                      </p:to>
                                    </p:set>
                                    <p:anim calcmode="lin" valueType="num">
                                      <p:cBhvr additive="base">
                                        <p:cTn id="104" dur="500"/>
                                        <p:tgtEl>
                                          <p:spTgt spid="2171">
                                            <p:txEl>
                                              <p:pRg st="0" end="0"/>
                                            </p:txEl>
                                          </p:spTgt>
                                        </p:tgtEl>
                                        <p:attrNameLst>
                                          <p:attrName>ppt_x</p:attrName>
                                        </p:attrNameLst>
                                      </p:cBhvr>
                                      <p:tavLst>
                                        <p:tav tm="0">
                                          <p:val>
                                            <p:strVal val="#ppt_x-1"/>
                                          </p:val>
                                        </p:tav>
                                        <p:tav tm="100000">
                                          <p:val>
                                            <p:strVal val="#ppt_x"/>
                                          </p:val>
                                        </p:tav>
                                      </p:tavLst>
                                    </p:anim>
                                  </p:childTnLst>
                                </p:cTn>
                              </p:par>
                            </p:childTnLst>
                          </p:cTn>
                        </p:par>
                        <p:par>
                          <p:cTn id="105" fill="hold">
                            <p:stCondLst>
                              <p:cond delay="5500"/>
                            </p:stCondLst>
                            <p:childTnLst>
                              <p:par>
                                <p:cTn id="106" presetID="2" presetClass="entr" presetSubtype="8" fill="hold" nodeType="afterEffect">
                                  <p:stCondLst>
                                    <p:cond delay="0"/>
                                  </p:stCondLst>
                                  <p:childTnLst>
                                    <p:set>
                                      <p:cBhvr>
                                        <p:cTn id="107" dur="1" fill="hold">
                                          <p:stCondLst>
                                            <p:cond delay="0"/>
                                          </p:stCondLst>
                                        </p:cTn>
                                        <p:tgtEl>
                                          <p:spTgt spid="2171">
                                            <p:txEl>
                                              <p:charRg st="1" end="1"/>
                                            </p:txEl>
                                          </p:spTgt>
                                        </p:tgtEl>
                                        <p:attrNameLst>
                                          <p:attrName>style.visibility</p:attrName>
                                        </p:attrNameLst>
                                      </p:cBhvr>
                                      <p:to>
                                        <p:strVal val="visible"/>
                                      </p:to>
                                    </p:set>
                                    <p:anim calcmode="lin" valueType="num">
                                      <p:cBhvr additive="base">
                                        <p:cTn id="108"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09" fill="hold">
                            <p:stCondLst>
                              <p:cond delay="6000"/>
                            </p:stCondLst>
                            <p:childTnLst>
                              <p:par>
                                <p:cTn id="110" presetID="2" presetClass="entr" presetSubtype="8" fill="hold" nodeType="afterEffect">
                                  <p:stCondLst>
                                    <p:cond delay="0"/>
                                  </p:stCondLst>
                                  <p:childTnLst>
                                    <p:set>
                                      <p:cBhvr>
                                        <p:cTn id="111" dur="1" fill="hold">
                                          <p:stCondLst>
                                            <p:cond delay="0"/>
                                          </p:stCondLst>
                                        </p:cTn>
                                        <p:tgtEl>
                                          <p:spTgt spid="2171">
                                            <p:txEl>
                                              <p:charRg st="1" end="1"/>
                                            </p:txEl>
                                          </p:spTgt>
                                        </p:tgtEl>
                                        <p:attrNameLst>
                                          <p:attrName>style.visibility</p:attrName>
                                        </p:attrNameLst>
                                      </p:cBhvr>
                                      <p:to>
                                        <p:strVal val="visible"/>
                                      </p:to>
                                    </p:set>
                                    <p:anim calcmode="lin" valueType="num">
                                      <p:cBhvr additive="base">
                                        <p:cTn id="112"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13" fill="hold">
                            <p:stCondLst>
                              <p:cond delay="6500"/>
                            </p:stCondLst>
                            <p:childTnLst>
                              <p:par>
                                <p:cTn id="114" presetID="2" presetClass="entr" presetSubtype="8" fill="hold" nodeType="afterEffect">
                                  <p:stCondLst>
                                    <p:cond delay="0"/>
                                  </p:stCondLst>
                                  <p:childTnLst>
                                    <p:set>
                                      <p:cBhvr>
                                        <p:cTn id="115" dur="1" fill="hold">
                                          <p:stCondLst>
                                            <p:cond delay="0"/>
                                          </p:stCondLst>
                                        </p:cTn>
                                        <p:tgtEl>
                                          <p:spTgt spid="2171">
                                            <p:txEl>
                                              <p:charRg st="1" end="1"/>
                                            </p:txEl>
                                          </p:spTgt>
                                        </p:tgtEl>
                                        <p:attrNameLst>
                                          <p:attrName>style.visibility</p:attrName>
                                        </p:attrNameLst>
                                      </p:cBhvr>
                                      <p:to>
                                        <p:strVal val="visible"/>
                                      </p:to>
                                    </p:set>
                                    <p:anim calcmode="lin" valueType="num">
                                      <p:cBhvr additive="base">
                                        <p:cTn id="116"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17" fill="hold">
                            <p:stCondLst>
                              <p:cond delay="7000"/>
                            </p:stCondLst>
                            <p:childTnLst>
                              <p:par>
                                <p:cTn id="118" presetID="2" presetClass="entr" presetSubtype="8" fill="hold" nodeType="afterEffect">
                                  <p:stCondLst>
                                    <p:cond delay="0"/>
                                  </p:stCondLst>
                                  <p:childTnLst>
                                    <p:set>
                                      <p:cBhvr>
                                        <p:cTn id="119" dur="1" fill="hold">
                                          <p:stCondLst>
                                            <p:cond delay="0"/>
                                          </p:stCondLst>
                                        </p:cTn>
                                        <p:tgtEl>
                                          <p:spTgt spid="2171">
                                            <p:txEl>
                                              <p:charRg st="1" end="1"/>
                                            </p:txEl>
                                          </p:spTgt>
                                        </p:tgtEl>
                                        <p:attrNameLst>
                                          <p:attrName>style.visibility</p:attrName>
                                        </p:attrNameLst>
                                      </p:cBhvr>
                                      <p:to>
                                        <p:strVal val="visible"/>
                                      </p:to>
                                    </p:set>
                                    <p:anim calcmode="lin" valueType="num">
                                      <p:cBhvr additive="base">
                                        <p:cTn id="120"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21" fill="hold">
                            <p:stCondLst>
                              <p:cond delay="7500"/>
                            </p:stCondLst>
                            <p:childTnLst>
                              <p:par>
                                <p:cTn id="122" presetID="2" presetClass="entr" presetSubtype="8" fill="hold" nodeType="afterEffect">
                                  <p:stCondLst>
                                    <p:cond delay="0"/>
                                  </p:stCondLst>
                                  <p:childTnLst>
                                    <p:set>
                                      <p:cBhvr>
                                        <p:cTn id="123" dur="1" fill="hold">
                                          <p:stCondLst>
                                            <p:cond delay="0"/>
                                          </p:stCondLst>
                                        </p:cTn>
                                        <p:tgtEl>
                                          <p:spTgt spid="2171">
                                            <p:txEl>
                                              <p:charRg st="1" end="1"/>
                                            </p:txEl>
                                          </p:spTgt>
                                        </p:tgtEl>
                                        <p:attrNameLst>
                                          <p:attrName>style.visibility</p:attrName>
                                        </p:attrNameLst>
                                      </p:cBhvr>
                                      <p:to>
                                        <p:strVal val="visible"/>
                                      </p:to>
                                    </p:set>
                                    <p:anim calcmode="lin" valueType="num">
                                      <p:cBhvr additive="base">
                                        <p:cTn id="124"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25" fill="hold">
                            <p:stCondLst>
                              <p:cond delay="8000"/>
                            </p:stCondLst>
                            <p:childTnLst>
                              <p:par>
                                <p:cTn id="126" presetID="2" presetClass="entr" presetSubtype="8" fill="hold" nodeType="afterEffect">
                                  <p:stCondLst>
                                    <p:cond delay="0"/>
                                  </p:stCondLst>
                                  <p:childTnLst>
                                    <p:set>
                                      <p:cBhvr>
                                        <p:cTn id="127" dur="1" fill="hold">
                                          <p:stCondLst>
                                            <p:cond delay="0"/>
                                          </p:stCondLst>
                                        </p:cTn>
                                        <p:tgtEl>
                                          <p:spTgt spid="2171">
                                            <p:txEl>
                                              <p:charRg st="1" end="1"/>
                                            </p:txEl>
                                          </p:spTgt>
                                        </p:tgtEl>
                                        <p:attrNameLst>
                                          <p:attrName>style.visibility</p:attrName>
                                        </p:attrNameLst>
                                      </p:cBhvr>
                                      <p:to>
                                        <p:strVal val="visible"/>
                                      </p:to>
                                    </p:set>
                                    <p:anim calcmode="lin" valueType="num">
                                      <p:cBhvr additive="base">
                                        <p:cTn id="128"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29" fill="hold">
                            <p:stCondLst>
                              <p:cond delay="8500"/>
                            </p:stCondLst>
                            <p:childTnLst>
                              <p:par>
                                <p:cTn id="130" presetID="2" presetClass="entr" presetSubtype="8" fill="hold" nodeType="afterEffect">
                                  <p:stCondLst>
                                    <p:cond delay="0"/>
                                  </p:stCondLst>
                                  <p:childTnLst>
                                    <p:set>
                                      <p:cBhvr>
                                        <p:cTn id="131" dur="1" fill="hold">
                                          <p:stCondLst>
                                            <p:cond delay="0"/>
                                          </p:stCondLst>
                                        </p:cTn>
                                        <p:tgtEl>
                                          <p:spTgt spid="2171">
                                            <p:txEl>
                                              <p:charRg st="1" end="1"/>
                                            </p:txEl>
                                          </p:spTgt>
                                        </p:tgtEl>
                                        <p:attrNameLst>
                                          <p:attrName>style.visibility</p:attrName>
                                        </p:attrNameLst>
                                      </p:cBhvr>
                                      <p:to>
                                        <p:strVal val="visible"/>
                                      </p:to>
                                    </p:set>
                                    <p:anim calcmode="lin" valueType="num">
                                      <p:cBhvr additive="base">
                                        <p:cTn id="132"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33" fill="hold">
                            <p:stCondLst>
                              <p:cond delay="9000"/>
                            </p:stCondLst>
                            <p:childTnLst>
                              <p:par>
                                <p:cTn id="134" presetID="2" presetClass="entr" presetSubtype="8" fill="hold" nodeType="afterEffect">
                                  <p:stCondLst>
                                    <p:cond delay="0"/>
                                  </p:stCondLst>
                                  <p:childTnLst>
                                    <p:set>
                                      <p:cBhvr>
                                        <p:cTn id="135" dur="1" fill="hold">
                                          <p:stCondLst>
                                            <p:cond delay="0"/>
                                          </p:stCondLst>
                                        </p:cTn>
                                        <p:tgtEl>
                                          <p:spTgt spid="2171">
                                            <p:txEl>
                                              <p:charRg st="1" end="1"/>
                                            </p:txEl>
                                          </p:spTgt>
                                        </p:tgtEl>
                                        <p:attrNameLst>
                                          <p:attrName>style.visibility</p:attrName>
                                        </p:attrNameLst>
                                      </p:cBhvr>
                                      <p:to>
                                        <p:strVal val="visible"/>
                                      </p:to>
                                    </p:set>
                                    <p:anim calcmode="lin" valueType="num">
                                      <p:cBhvr additive="base">
                                        <p:cTn id="136" dur="500"/>
                                        <p:tgtEl>
                                          <p:spTgt spid="2171">
                                            <p:txEl>
                                              <p:charRg st="1" end="1"/>
                                            </p:txEl>
                                          </p:spTgt>
                                        </p:tgtEl>
                                        <p:attrNameLst>
                                          <p:attrName>ppt_x</p:attrName>
                                        </p:attrNameLst>
                                      </p:cBhvr>
                                      <p:tavLst>
                                        <p:tav tm="0">
                                          <p:val>
                                            <p:strVal val="#ppt_x-1"/>
                                          </p:val>
                                        </p:tav>
                                        <p:tav tm="100000">
                                          <p:val>
                                            <p:strVal val="#ppt_x"/>
                                          </p:val>
                                        </p:tav>
                                      </p:tavLst>
                                    </p:anim>
                                  </p:childTnLst>
                                </p:cTn>
                              </p:par>
                            </p:childTnLst>
                          </p:cTn>
                        </p:par>
                        <p:par>
                          <p:cTn id="137" fill="hold">
                            <p:stCondLst>
                              <p:cond delay="9500"/>
                            </p:stCondLst>
                            <p:childTnLst>
                              <p:par>
                                <p:cTn id="138" presetID="2" presetClass="entr" presetSubtype="2" fill="hold" nodeType="afterEffect">
                                  <p:stCondLst>
                                    <p:cond delay="500"/>
                                  </p:stCondLst>
                                  <p:childTnLst>
                                    <p:set>
                                      <p:cBhvr>
                                        <p:cTn id="139" dur="1" fill="hold">
                                          <p:stCondLst>
                                            <p:cond delay="0"/>
                                          </p:stCondLst>
                                        </p:cTn>
                                        <p:tgtEl>
                                          <p:spTgt spid="2174">
                                            <p:txEl>
                                              <p:pRg st="0" end="0"/>
                                            </p:txEl>
                                          </p:spTgt>
                                        </p:tgtEl>
                                        <p:attrNameLst>
                                          <p:attrName>style.visibility</p:attrName>
                                        </p:attrNameLst>
                                      </p:cBhvr>
                                      <p:to>
                                        <p:strVal val="visible"/>
                                      </p:to>
                                    </p:set>
                                    <p:anim calcmode="lin" valueType="num">
                                      <p:cBhvr additive="base">
                                        <p:cTn id="140" dur="500"/>
                                        <p:tgtEl>
                                          <p:spTgt spid="2174">
                                            <p:txEl>
                                              <p:pRg st="0" end="0"/>
                                            </p:txEl>
                                          </p:spTgt>
                                        </p:tgtEl>
                                        <p:attrNameLst>
                                          <p:attrName>ppt_x</p:attrName>
                                        </p:attrNameLst>
                                      </p:cBhvr>
                                      <p:tavLst>
                                        <p:tav tm="0">
                                          <p:val>
                                            <p:strVal val="#ppt_x+1"/>
                                          </p:val>
                                        </p:tav>
                                        <p:tav tm="100000">
                                          <p:val>
                                            <p:strVal val="#ppt_x"/>
                                          </p:val>
                                        </p:tav>
                                      </p:tavLst>
                                    </p:anim>
                                  </p:childTnLst>
                                </p:cTn>
                              </p:par>
                            </p:childTnLst>
                          </p:cTn>
                        </p:par>
                        <p:par>
                          <p:cTn id="141" fill="hold">
                            <p:stCondLst>
                              <p:cond delay="10000"/>
                            </p:stCondLst>
                            <p:childTnLst>
                              <p:par>
                                <p:cTn id="142" presetID="2" presetClass="entr" presetSubtype="2" fill="hold" nodeType="afterEffect">
                                  <p:stCondLst>
                                    <p:cond delay="500"/>
                                  </p:stCondLst>
                                  <p:childTnLst>
                                    <p:set>
                                      <p:cBhvr>
                                        <p:cTn id="143" dur="1" fill="hold">
                                          <p:stCondLst>
                                            <p:cond delay="0"/>
                                          </p:stCondLst>
                                        </p:cTn>
                                        <p:tgtEl>
                                          <p:spTgt spid="2174">
                                            <p:txEl>
                                              <p:charRg st="1" end="1"/>
                                            </p:txEl>
                                          </p:spTgt>
                                        </p:tgtEl>
                                        <p:attrNameLst>
                                          <p:attrName>style.visibility</p:attrName>
                                        </p:attrNameLst>
                                      </p:cBhvr>
                                      <p:to>
                                        <p:strVal val="visible"/>
                                      </p:to>
                                    </p:set>
                                    <p:anim calcmode="lin" valueType="num">
                                      <p:cBhvr additive="base">
                                        <p:cTn id="144"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45" fill="hold">
                            <p:stCondLst>
                              <p:cond delay="10500"/>
                            </p:stCondLst>
                            <p:childTnLst>
                              <p:par>
                                <p:cTn id="146" presetID="2" presetClass="entr" presetSubtype="2" fill="hold" nodeType="afterEffect">
                                  <p:stCondLst>
                                    <p:cond delay="500"/>
                                  </p:stCondLst>
                                  <p:childTnLst>
                                    <p:set>
                                      <p:cBhvr>
                                        <p:cTn id="147" dur="1" fill="hold">
                                          <p:stCondLst>
                                            <p:cond delay="0"/>
                                          </p:stCondLst>
                                        </p:cTn>
                                        <p:tgtEl>
                                          <p:spTgt spid="2174">
                                            <p:txEl>
                                              <p:charRg st="1" end="1"/>
                                            </p:txEl>
                                          </p:spTgt>
                                        </p:tgtEl>
                                        <p:attrNameLst>
                                          <p:attrName>style.visibility</p:attrName>
                                        </p:attrNameLst>
                                      </p:cBhvr>
                                      <p:to>
                                        <p:strVal val="visible"/>
                                      </p:to>
                                    </p:set>
                                    <p:anim calcmode="lin" valueType="num">
                                      <p:cBhvr additive="base">
                                        <p:cTn id="148"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49" fill="hold">
                            <p:stCondLst>
                              <p:cond delay="11000"/>
                            </p:stCondLst>
                            <p:childTnLst>
                              <p:par>
                                <p:cTn id="150" presetID="2" presetClass="entr" presetSubtype="2" fill="hold" nodeType="afterEffect">
                                  <p:stCondLst>
                                    <p:cond delay="500"/>
                                  </p:stCondLst>
                                  <p:childTnLst>
                                    <p:set>
                                      <p:cBhvr>
                                        <p:cTn id="151" dur="1" fill="hold">
                                          <p:stCondLst>
                                            <p:cond delay="0"/>
                                          </p:stCondLst>
                                        </p:cTn>
                                        <p:tgtEl>
                                          <p:spTgt spid="2174">
                                            <p:txEl>
                                              <p:charRg st="1" end="1"/>
                                            </p:txEl>
                                          </p:spTgt>
                                        </p:tgtEl>
                                        <p:attrNameLst>
                                          <p:attrName>style.visibility</p:attrName>
                                        </p:attrNameLst>
                                      </p:cBhvr>
                                      <p:to>
                                        <p:strVal val="visible"/>
                                      </p:to>
                                    </p:set>
                                    <p:anim calcmode="lin" valueType="num">
                                      <p:cBhvr additive="base">
                                        <p:cTn id="152"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53" fill="hold">
                            <p:stCondLst>
                              <p:cond delay="11500"/>
                            </p:stCondLst>
                            <p:childTnLst>
                              <p:par>
                                <p:cTn id="154" presetID="2" presetClass="entr" presetSubtype="2" fill="hold" nodeType="afterEffect">
                                  <p:stCondLst>
                                    <p:cond delay="500"/>
                                  </p:stCondLst>
                                  <p:childTnLst>
                                    <p:set>
                                      <p:cBhvr>
                                        <p:cTn id="155" dur="1" fill="hold">
                                          <p:stCondLst>
                                            <p:cond delay="0"/>
                                          </p:stCondLst>
                                        </p:cTn>
                                        <p:tgtEl>
                                          <p:spTgt spid="2174">
                                            <p:txEl>
                                              <p:charRg st="1" end="1"/>
                                            </p:txEl>
                                          </p:spTgt>
                                        </p:tgtEl>
                                        <p:attrNameLst>
                                          <p:attrName>style.visibility</p:attrName>
                                        </p:attrNameLst>
                                      </p:cBhvr>
                                      <p:to>
                                        <p:strVal val="visible"/>
                                      </p:to>
                                    </p:set>
                                    <p:anim calcmode="lin" valueType="num">
                                      <p:cBhvr additive="base">
                                        <p:cTn id="156"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57" fill="hold">
                            <p:stCondLst>
                              <p:cond delay="12000"/>
                            </p:stCondLst>
                            <p:childTnLst>
                              <p:par>
                                <p:cTn id="158" presetID="2" presetClass="entr" presetSubtype="2" fill="hold" nodeType="afterEffect">
                                  <p:stCondLst>
                                    <p:cond delay="500"/>
                                  </p:stCondLst>
                                  <p:childTnLst>
                                    <p:set>
                                      <p:cBhvr>
                                        <p:cTn id="159" dur="1" fill="hold">
                                          <p:stCondLst>
                                            <p:cond delay="0"/>
                                          </p:stCondLst>
                                        </p:cTn>
                                        <p:tgtEl>
                                          <p:spTgt spid="2174">
                                            <p:txEl>
                                              <p:charRg st="1" end="1"/>
                                            </p:txEl>
                                          </p:spTgt>
                                        </p:tgtEl>
                                        <p:attrNameLst>
                                          <p:attrName>style.visibility</p:attrName>
                                        </p:attrNameLst>
                                      </p:cBhvr>
                                      <p:to>
                                        <p:strVal val="visible"/>
                                      </p:to>
                                    </p:set>
                                    <p:anim calcmode="lin" valueType="num">
                                      <p:cBhvr additive="base">
                                        <p:cTn id="160"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61" fill="hold">
                            <p:stCondLst>
                              <p:cond delay="12500"/>
                            </p:stCondLst>
                            <p:childTnLst>
                              <p:par>
                                <p:cTn id="162" presetID="2" presetClass="entr" presetSubtype="2" fill="hold" nodeType="afterEffect">
                                  <p:stCondLst>
                                    <p:cond delay="500"/>
                                  </p:stCondLst>
                                  <p:childTnLst>
                                    <p:set>
                                      <p:cBhvr>
                                        <p:cTn id="163" dur="1" fill="hold">
                                          <p:stCondLst>
                                            <p:cond delay="0"/>
                                          </p:stCondLst>
                                        </p:cTn>
                                        <p:tgtEl>
                                          <p:spTgt spid="2174">
                                            <p:txEl>
                                              <p:charRg st="1" end="1"/>
                                            </p:txEl>
                                          </p:spTgt>
                                        </p:tgtEl>
                                        <p:attrNameLst>
                                          <p:attrName>style.visibility</p:attrName>
                                        </p:attrNameLst>
                                      </p:cBhvr>
                                      <p:to>
                                        <p:strVal val="visible"/>
                                      </p:to>
                                    </p:set>
                                    <p:anim calcmode="lin" valueType="num">
                                      <p:cBhvr additive="base">
                                        <p:cTn id="164"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65" fill="hold">
                            <p:stCondLst>
                              <p:cond delay="13000"/>
                            </p:stCondLst>
                            <p:childTnLst>
                              <p:par>
                                <p:cTn id="166" presetID="2" presetClass="entr" presetSubtype="2" fill="hold" nodeType="afterEffect">
                                  <p:stCondLst>
                                    <p:cond delay="500"/>
                                  </p:stCondLst>
                                  <p:childTnLst>
                                    <p:set>
                                      <p:cBhvr>
                                        <p:cTn id="167" dur="1" fill="hold">
                                          <p:stCondLst>
                                            <p:cond delay="0"/>
                                          </p:stCondLst>
                                        </p:cTn>
                                        <p:tgtEl>
                                          <p:spTgt spid="2174">
                                            <p:txEl>
                                              <p:charRg st="1" end="1"/>
                                            </p:txEl>
                                          </p:spTgt>
                                        </p:tgtEl>
                                        <p:attrNameLst>
                                          <p:attrName>style.visibility</p:attrName>
                                        </p:attrNameLst>
                                      </p:cBhvr>
                                      <p:to>
                                        <p:strVal val="visible"/>
                                      </p:to>
                                    </p:set>
                                    <p:anim calcmode="lin" valueType="num">
                                      <p:cBhvr additive="base">
                                        <p:cTn id="168"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69" fill="hold">
                            <p:stCondLst>
                              <p:cond delay="13500"/>
                            </p:stCondLst>
                            <p:childTnLst>
                              <p:par>
                                <p:cTn id="170" presetID="2" presetClass="entr" presetSubtype="2" fill="hold" nodeType="afterEffect">
                                  <p:stCondLst>
                                    <p:cond delay="500"/>
                                  </p:stCondLst>
                                  <p:childTnLst>
                                    <p:set>
                                      <p:cBhvr>
                                        <p:cTn id="171" dur="1" fill="hold">
                                          <p:stCondLst>
                                            <p:cond delay="0"/>
                                          </p:stCondLst>
                                        </p:cTn>
                                        <p:tgtEl>
                                          <p:spTgt spid="2174">
                                            <p:txEl>
                                              <p:charRg st="1" end="1"/>
                                            </p:txEl>
                                          </p:spTgt>
                                        </p:tgtEl>
                                        <p:attrNameLst>
                                          <p:attrName>style.visibility</p:attrName>
                                        </p:attrNameLst>
                                      </p:cBhvr>
                                      <p:to>
                                        <p:strVal val="visible"/>
                                      </p:to>
                                    </p:set>
                                    <p:anim calcmode="lin" valueType="num">
                                      <p:cBhvr additive="base">
                                        <p:cTn id="172" dur="500"/>
                                        <p:tgtEl>
                                          <p:spTgt spid="2174">
                                            <p:txEl>
                                              <p:charRg st="1" end="1"/>
                                            </p:txEl>
                                          </p:spTgt>
                                        </p:tgtEl>
                                        <p:attrNameLst>
                                          <p:attrName>ppt_x</p:attrName>
                                        </p:attrNameLst>
                                      </p:cBhvr>
                                      <p:tavLst>
                                        <p:tav tm="0">
                                          <p:val>
                                            <p:strVal val="#ppt_x+1"/>
                                          </p:val>
                                        </p:tav>
                                        <p:tav tm="100000">
                                          <p:val>
                                            <p:strVal val="#ppt_x"/>
                                          </p:val>
                                        </p:tav>
                                      </p:tavLst>
                                    </p:anim>
                                  </p:childTnLst>
                                </p:cTn>
                              </p:par>
                            </p:childTnLst>
                          </p:cTn>
                        </p:par>
                        <p:par>
                          <p:cTn id="173" fill="hold">
                            <p:stCondLst>
                              <p:cond delay="14000"/>
                            </p:stCondLst>
                            <p:childTnLst>
                              <p:par>
                                <p:cTn id="174" presetID="2" presetClass="entr" presetSubtype="8" fill="hold" nodeType="afterEffect">
                                  <p:stCondLst>
                                    <p:cond delay="0"/>
                                  </p:stCondLst>
                                  <p:childTnLst>
                                    <p:set>
                                      <p:cBhvr>
                                        <p:cTn id="175" dur="1" fill="hold">
                                          <p:stCondLst>
                                            <p:cond delay="0"/>
                                          </p:stCondLst>
                                        </p:cTn>
                                        <p:tgtEl>
                                          <p:spTgt spid="2172">
                                            <p:txEl>
                                              <p:pRg st="0" end="0"/>
                                            </p:txEl>
                                          </p:spTgt>
                                        </p:tgtEl>
                                        <p:attrNameLst>
                                          <p:attrName>style.visibility</p:attrName>
                                        </p:attrNameLst>
                                      </p:cBhvr>
                                      <p:to>
                                        <p:strVal val="visible"/>
                                      </p:to>
                                    </p:set>
                                    <p:anim calcmode="lin" valueType="num">
                                      <p:cBhvr additive="base">
                                        <p:cTn id="176" dur="500"/>
                                        <p:tgtEl>
                                          <p:spTgt spid="2172">
                                            <p:txEl>
                                              <p:pRg st="0" end="0"/>
                                            </p:txEl>
                                          </p:spTgt>
                                        </p:tgtEl>
                                        <p:attrNameLst>
                                          <p:attrName>ppt_x</p:attrName>
                                        </p:attrNameLst>
                                      </p:cBhvr>
                                      <p:tavLst>
                                        <p:tav tm="0">
                                          <p:val>
                                            <p:strVal val="#ppt_x-1"/>
                                          </p:val>
                                        </p:tav>
                                        <p:tav tm="100000">
                                          <p:val>
                                            <p:strVal val="#ppt_x"/>
                                          </p:val>
                                        </p:tav>
                                      </p:tavLst>
                                    </p:anim>
                                  </p:childTnLst>
                                </p:cTn>
                              </p:par>
                            </p:childTnLst>
                          </p:cTn>
                        </p:par>
                        <p:par>
                          <p:cTn id="177" fill="hold">
                            <p:stCondLst>
                              <p:cond delay="14500"/>
                            </p:stCondLst>
                            <p:childTnLst>
                              <p:par>
                                <p:cTn id="178" presetID="2" presetClass="entr" presetSubtype="8" fill="hold" nodeType="afterEffect">
                                  <p:stCondLst>
                                    <p:cond delay="0"/>
                                  </p:stCondLst>
                                  <p:childTnLst>
                                    <p:set>
                                      <p:cBhvr>
                                        <p:cTn id="179" dur="1" fill="hold">
                                          <p:stCondLst>
                                            <p:cond delay="0"/>
                                          </p:stCondLst>
                                        </p:cTn>
                                        <p:tgtEl>
                                          <p:spTgt spid="2172">
                                            <p:txEl>
                                              <p:charRg st="1" end="1"/>
                                            </p:txEl>
                                          </p:spTgt>
                                        </p:tgtEl>
                                        <p:attrNameLst>
                                          <p:attrName>style.visibility</p:attrName>
                                        </p:attrNameLst>
                                      </p:cBhvr>
                                      <p:to>
                                        <p:strVal val="visible"/>
                                      </p:to>
                                    </p:set>
                                    <p:anim calcmode="lin" valueType="num">
                                      <p:cBhvr additive="base">
                                        <p:cTn id="180"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181" fill="hold">
                            <p:stCondLst>
                              <p:cond delay="15000"/>
                            </p:stCondLst>
                            <p:childTnLst>
                              <p:par>
                                <p:cTn id="182" presetID="2" presetClass="entr" presetSubtype="8" fill="hold" nodeType="afterEffect">
                                  <p:stCondLst>
                                    <p:cond delay="0"/>
                                  </p:stCondLst>
                                  <p:childTnLst>
                                    <p:set>
                                      <p:cBhvr>
                                        <p:cTn id="183" dur="1" fill="hold">
                                          <p:stCondLst>
                                            <p:cond delay="0"/>
                                          </p:stCondLst>
                                        </p:cTn>
                                        <p:tgtEl>
                                          <p:spTgt spid="2172">
                                            <p:txEl>
                                              <p:charRg st="1" end="1"/>
                                            </p:txEl>
                                          </p:spTgt>
                                        </p:tgtEl>
                                        <p:attrNameLst>
                                          <p:attrName>style.visibility</p:attrName>
                                        </p:attrNameLst>
                                      </p:cBhvr>
                                      <p:to>
                                        <p:strVal val="visible"/>
                                      </p:to>
                                    </p:set>
                                    <p:anim calcmode="lin" valueType="num">
                                      <p:cBhvr additive="base">
                                        <p:cTn id="184"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185" fill="hold">
                            <p:stCondLst>
                              <p:cond delay="15500"/>
                            </p:stCondLst>
                            <p:childTnLst>
                              <p:par>
                                <p:cTn id="186" presetID="2" presetClass="entr" presetSubtype="8" fill="hold" nodeType="afterEffect">
                                  <p:stCondLst>
                                    <p:cond delay="0"/>
                                  </p:stCondLst>
                                  <p:childTnLst>
                                    <p:set>
                                      <p:cBhvr>
                                        <p:cTn id="187" dur="1" fill="hold">
                                          <p:stCondLst>
                                            <p:cond delay="0"/>
                                          </p:stCondLst>
                                        </p:cTn>
                                        <p:tgtEl>
                                          <p:spTgt spid="2172">
                                            <p:txEl>
                                              <p:charRg st="1" end="1"/>
                                            </p:txEl>
                                          </p:spTgt>
                                        </p:tgtEl>
                                        <p:attrNameLst>
                                          <p:attrName>style.visibility</p:attrName>
                                        </p:attrNameLst>
                                      </p:cBhvr>
                                      <p:to>
                                        <p:strVal val="visible"/>
                                      </p:to>
                                    </p:set>
                                    <p:anim calcmode="lin" valueType="num">
                                      <p:cBhvr additive="base">
                                        <p:cTn id="188"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189" fill="hold">
                            <p:stCondLst>
                              <p:cond delay="16000"/>
                            </p:stCondLst>
                            <p:childTnLst>
                              <p:par>
                                <p:cTn id="190" presetID="2" presetClass="entr" presetSubtype="8" fill="hold" nodeType="afterEffect">
                                  <p:stCondLst>
                                    <p:cond delay="0"/>
                                  </p:stCondLst>
                                  <p:childTnLst>
                                    <p:set>
                                      <p:cBhvr>
                                        <p:cTn id="191" dur="1" fill="hold">
                                          <p:stCondLst>
                                            <p:cond delay="0"/>
                                          </p:stCondLst>
                                        </p:cTn>
                                        <p:tgtEl>
                                          <p:spTgt spid="2172">
                                            <p:txEl>
                                              <p:charRg st="1" end="1"/>
                                            </p:txEl>
                                          </p:spTgt>
                                        </p:tgtEl>
                                        <p:attrNameLst>
                                          <p:attrName>style.visibility</p:attrName>
                                        </p:attrNameLst>
                                      </p:cBhvr>
                                      <p:to>
                                        <p:strVal val="visible"/>
                                      </p:to>
                                    </p:set>
                                    <p:anim calcmode="lin" valueType="num">
                                      <p:cBhvr additive="base">
                                        <p:cTn id="192"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193" fill="hold">
                            <p:stCondLst>
                              <p:cond delay="16500"/>
                            </p:stCondLst>
                            <p:childTnLst>
                              <p:par>
                                <p:cTn id="194" presetID="2" presetClass="entr" presetSubtype="8" fill="hold" nodeType="afterEffect">
                                  <p:stCondLst>
                                    <p:cond delay="0"/>
                                  </p:stCondLst>
                                  <p:childTnLst>
                                    <p:set>
                                      <p:cBhvr>
                                        <p:cTn id="195" dur="1" fill="hold">
                                          <p:stCondLst>
                                            <p:cond delay="0"/>
                                          </p:stCondLst>
                                        </p:cTn>
                                        <p:tgtEl>
                                          <p:spTgt spid="2172">
                                            <p:txEl>
                                              <p:charRg st="1" end="1"/>
                                            </p:txEl>
                                          </p:spTgt>
                                        </p:tgtEl>
                                        <p:attrNameLst>
                                          <p:attrName>style.visibility</p:attrName>
                                        </p:attrNameLst>
                                      </p:cBhvr>
                                      <p:to>
                                        <p:strVal val="visible"/>
                                      </p:to>
                                    </p:set>
                                    <p:anim calcmode="lin" valueType="num">
                                      <p:cBhvr additive="base">
                                        <p:cTn id="196"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197" fill="hold">
                            <p:stCondLst>
                              <p:cond delay="17000"/>
                            </p:stCondLst>
                            <p:childTnLst>
                              <p:par>
                                <p:cTn id="198" presetID="2" presetClass="entr" presetSubtype="8" fill="hold" nodeType="afterEffect">
                                  <p:stCondLst>
                                    <p:cond delay="0"/>
                                  </p:stCondLst>
                                  <p:childTnLst>
                                    <p:set>
                                      <p:cBhvr>
                                        <p:cTn id="199" dur="1" fill="hold">
                                          <p:stCondLst>
                                            <p:cond delay="0"/>
                                          </p:stCondLst>
                                        </p:cTn>
                                        <p:tgtEl>
                                          <p:spTgt spid="2172">
                                            <p:txEl>
                                              <p:charRg st="1" end="1"/>
                                            </p:txEl>
                                          </p:spTgt>
                                        </p:tgtEl>
                                        <p:attrNameLst>
                                          <p:attrName>style.visibility</p:attrName>
                                        </p:attrNameLst>
                                      </p:cBhvr>
                                      <p:to>
                                        <p:strVal val="visible"/>
                                      </p:to>
                                    </p:set>
                                    <p:anim calcmode="lin" valueType="num">
                                      <p:cBhvr additive="base">
                                        <p:cTn id="200"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201" fill="hold">
                            <p:stCondLst>
                              <p:cond delay="17500"/>
                            </p:stCondLst>
                            <p:childTnLst>
                              <p:par>
                                <p:cTn id="202" presetID="2" presetClass="entr" presetSubtype="8" fill="hold" nodeType="afterEffect">
                                  <p:stCondLst>
                                    <p:cond delay="0"/>
                                  </p:stCondLst>
                                  <p:childTnLst>
                                    <p:set>
                                      <p:cBhvr>
                                        <p:cTn id="203" dur="1" fill="hold">
                                          <p:stCondLst>
                                            <p:cond delay="0"/>
                                          </p:stCondLst>
                                        </p:cTn>
                                        <p:tgtEl>
                                          <p:spTgt spid="2172">
                                            <p:txEl>
                                              <p:charRg st="1" end="1"/>
                                            </p:txEl>
                                          </p:spTgt>
                                        </p:tgtEl>
                                        <p:attrNameLst>
                                          <p:attrName>style.visibility</p:attrName>
                                        </p:attrNameLst>
                                      </p:cBhvr>
                                      <p:to>
                                        <p:strVal val="visible"/>
                                      </p:to>
                                    </p:set>
                                    <p:anim calcmode="lin" valueType="num">
                                      <p:cBhvr additive="base">
                                        <p:cTn id="204"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205" fill="hold">
                            <p:stCondLst>
                              <p:cond delay="18000"/>
                            </p:stCondLst>
                            <p:childTnLst>
                              <p:par>
                                <p:cTn id="206" presetID="2" presetClass="entr" presetSubtype="8" fill="hold" nodeType="afterEffect">
                                  <p:stCondLst>
                                    <p:cond delay="0"/>
                                  </p:stCondLst>
                                  <p:childTnLst>
                                    <p:set>
                                      <p:cBhvr>
                                        <p:cTn id="207" dur="1" fill="hold">
                                          <p:stCondLst>
                                            <p:cond delay="0"/>
                                          </p:stCondLst>
                                        </p:cTn>
                                        <p:tgtEl>
                                          <p:spTgt spid="2172">
                                            <p:txEl>
                                              <p:charRg st="1" end="1"/>
                                            </p:txEl>
                                          </p:spTgt>
                                        </p:tgtEl>
                                        <p:attrNameLst>
                                          <p:attrName>style.visibility</p:attrName>
                                        </p:attrNameLst>
                                      </p:cBhvr>
                                      <p:to>
                                        <p:strVal val="visible"/>
                                      </p:to>
                                    </p:set>
                                    <p:anim calcmode="lin" valueType="num">
                                      <p:cBhvr additive="base">
                                        <p:cTn id="208" dur="500"/>
                                        <p:tgtEl>
                                          <p:spTgt spid="2172">
                                            <p:txEl>
                                              <p:charRg st="1" end="1"/>
                                            </p:txEl>
                                          </p:spTgt>
                                        </p:tgtEl>
                                        <p:attrNameLst>
                                          <p:attrName>ppt_x</p:attrName>
                                        </p:attrNameLst>
                                      </p:cBhvr>
                                      <p:tavLst>
                                        <p:tav tm="0">
                                          <p:val>
                                            <p:strVal val="#ppt_x-1"/>
                                          </p:val>
                                        </p:tav>
                                        <p:tav tm="100000">
                                          <p:val>
                                            <p:strVal val="#ppt_x"/>
                                          </p:val>
                                        </p:tav>
                                      </p:tavLst>
                                    </p:anim>
                                  </p:childTnLst>
                                </p:cTn>
                              </p:par>
                            </p:childTnLst>
                          </p:cTn>
                        </p:par>
                        <p:par>
                          <p:cTn id="209" fill="hold">
                            <p:stCondLst>
                              <p:cond delay="18500"/>
                            </p:stCondLst>
                            <p:childTnLst>
                              <p:par>
                                <p:cTn id="210" presetID="2" presetClass="entr" presetSubtype="8" fill="hold" nodeType="afterEffect">
                                  <p:stCondLst>
                                    <p:cond delay="0"/>
                                  </p:stCondLst>
                                  <p:childTnLst>
                                    <p:set>
                                      <p:cBhvr>
                                        <p:cTn id="211" dur="1" fill="hold">
                                          <p:stCondLst>
                                            <p:cond delay="0"/>
                                          </p:stCondLst>
                                        </p:cTn>
                                        <p:tgtEl>
                                          <p:spTgt spid="2173">
                                            <p:txEl>
                                              <p:pRg st="0" end="0"/>
                                            </p:txEl>
                                          </p:spTgt>
                                        </p:tgtEl>
                                        <p:attrNameLst>
                                          <p:attrName>style.visibility</p:attrName>
                                        </p:attrNameLst>
                                      </p:cBhvr>
                                      <p:to>
                                        <p:strVal val="visible"/>
                                      </p:to>
                                    </p:set>
                                    <p:anim calcmode="lin" valueType="num">
                                      <p:cBhvr additive="base">
                                        <p:cTn id="212" dur="500"/>
                                        <p:tgtEl>
                                          <p:spTgt spid="2173">
                                            <p:txEl>
                                              <p:pRg st="0" end="0"/>
                                            </p:txEl>
                                          </p:spTgt>
                                        </p:tgtEl>
                                        <p:attrNameLst>
                                          <p:attrName>ppt_x</p:attrName>
                                        </p:attrNameLst>
                                      </p:cBhvr>
                                      <p:tavLst>
                                        <p:tav tm="0">
                                          <p:val>
                                            <p:strVal val="#ppt_x-1"/>
                                          </p:val>
                                        </p:tav>
                                        <p:tav tm="100000">
                                          <p:val>
                                            <p:strVal val="#ppt_x"/>
                                          </p:val>
                                        </p:tav>
                                      </p:tavLst>
                                    </p:anim>
                                  </p:childTnLst>
                                </p:cTn>
                              </p:par>
                            </p:childTnLst>
                          </p:cTn>
                        </p:par>
                        <p:par>
                          <p:cTn id="213" fill="hold">
                            <p:stCondLst>
                              <p:cond delay="19000"/>
                            </p:stCondLst>
                            <p:childTnLst>
                              <p:par>
                                <p:cTn id="214" presetID="2" presetClass="entr" presetSubtype="8" fill="hold" nodeType="afterEffect">
                                  <p:stCondLst>
                                    <p:cond delay="0"/>
                                  </p:stCondLst>
                                  <p:childTnLst>
                                    <p:set>
                                      <p:cBhvr>
                                        <p:cTn id="215" dur="1" fill="hold">
                                          <p:stCondLst>
                                            <p:cond delay="0"/>
                                          </p:stCondLst>
                                        </p:cTn>
                                        <p:tgtEl>
                                          <p:spTgt spid="2173">
                                            <p:txEl>
                                              <p:charRg st="1" end="1"/>
                                            </p:txEl>
                                          </p:spTgt>
                                        </p:tgtEl>
                                        <p:attrNameLst>
                                          <p:attrName>style.visibility</p:attrName>
                                        </p:attrNameLst>
                                      </p:cBhvr>
                                      <p:to>
                                        <p:strVal val="visible"/>
                                      </p:to>
                                    </p:set>
                                    <p:anim calcmode="lin" valueType="num">
                                      <p:cBhvr additive="base">
                                        <p:cTn id="216"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17" fill="hold">
                            <p:stCondLst>
                              <p:cond delay="19500"/>
                            </p:stCondLst>
                            <p:childTnLst>
                              <p:par>
                                <p:cTn id="218" presetID="2" presetClass="entr" presetSubtype="8" fill="hold" nodeType="afterEffect">
                                  <p:stCondLst>
                                    <p:cond delay="0"/>
                                  </p:stCondLst>
                                  <p:childTnLst>
                                    <p:set>
                                      <p:cBhvr>
                                        <p:cTn id="219" dur="1" fill="hold">
                                          <p:stCondLst>
                                            <p:cond delay="0"/>
                                          </p:stCondLst>
                                        </p:cTn>
                                        <p:tgtEl>
                                          <p:spTgt spid="2173">
                                            <p:txEl>
                                              <p:charRg st="1" end="1"/>
                                            </p:txEl>
                                          </p:spTgt>
                                        </p:tgtEl>
                                        <p:attrNameLst>
                                          <p:attrName>style.visibility</p:attrName>
                                        </p:attrNameLst>
                                      </p:cBhvr>
                                      <p:to>
                                        <p:strVal val="visible"/>
                                      </p:to>
                                    </p:set>
                                    <p:anim calcmode="lin" valueType="num">
                                      <p:cBhvr additive="base">
                                        <p:cTn id="220"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21" fill="hold">
                            <p:stCondLst>
                              <p:cond delay="20000"/>
                            </p:stCondLst>
                            <p:childTnLst>
                              <p:par>
                                <p:cTn id="222" presetID="2" presetClass="entr" presetSubtype="8" fill="hold" nodeType="afterEffect">
                                  <p:stCondLst>
                                    <p:cond delay="0"/>
                                  </p:stCondLst>
                                  <p:childTnLst>
                                    <p:set>
                                      <p:cBhvr>
                                        <p:cTn id="223" dur="1" fill="hold">
                                          <p:stCondLst>
                                            <p:cond delay="0"/>
                                          </p:stCondLst>
                                        </p:cTn>
                                        <p:tgtEl>
                                          <p:spTgt spid="2173">
                                            <p:txEl>
                                              <p:charRg st="1" end="1"/>
                                            </p:txEl>
                                          </p:spTgt>
                                        </p:tgtEl>
                                        <p:attrNameLst>
                                          <p:attrName>style.visibility</p:attrName>
                                        </p:attrNameLst>
                                      </p:cBhvr>
                                      <p:to>
                                        <p:strVal val="visible"/>
                                      </p:to>
                                    </p:set>
                                    <p:anim calcmode="lin" valueType="num">
                                      <p:cBhvr additive="base">
                                        <p:cTn id="224"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25" fill="hold">
                            <p:stCondLst>
                              <p:cond delay="20500"/>
                            </p:stCondLst>
                            <p:childTnLst>
                              <p:par>
                                <p:cTn id="226" presetID="2" presetClass="entr" presetSubtype="8" fill="hold" nodeType="afterEffect">
                                  <p:stCondLst>
                                    <p:cond delay="0"/>
                                  </p:stCondLst>
                                  <p:childTnLst>
                                    <p:set>
                                      <p:cBhvr>
                                        <p:cTn id="227" dur="1" fill="hold">
                                          <p:stCondLst>
                                            <p:cond delay="0"/>
                                          </p:stCondLst>
                                        </p:cTn>
                                        <p:tgtEl>
                                          <p:spTgt spid="2173">
                                            <p:txEl>
                                              <p:charRg st="1" end="1"/>
                                            </p:txEl>
                                          </p:spTgt>
                                        </p:tgtEl>
                                        <p:attrNameLst>
                                          <p:attrName>style.visibility</p:attrName>
                                        </p:attrNameLst>
                                      </p:cBhvr>
                                      <p:to>
                                        <p:strVal val="visible"/>
                                      </p:to>
                                    </p:set>
                                    <p:anim calcmode="lin" valueType="num">
                                      <p:cBhvr additive="base">
                                        <p:cTn id="228"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29" fill="hold">
                            <p:stCondLst>
                              <p:cond delay="21000"/>
                            </p:stCondLst>
                            <p:childTnLst>
                              <p:par>
                                <p:cTn id="230" presetID="2" presetClass="entr" presetSubtype="8" fill="hold" nodeType="afterEffect">
                                  <p:stCondLst>
                                    <p:cond delay="0"/>
                                  </p:stCondLst>
                                  <p:childTnLst>
                                    <p:set>
                                      <p:cBhvr>
                                        <p:cTn id="231" dur="1" fill="hold">
                                          <p:stCondLst>
                                            <p:cond delay="0"/>
                                          </p:stCondLst>
                                        </p:cTn>
                                        <p:tgtEl>
                                          <p:spTgt spid="2173">
                                            <p:txEl>
                                              <p:charRg st="1" end="1"/>
                                            </p:txEl>
                                          </p:spTgt>
                                        </p:tgtEl>
                                        <p:attrNameLst>
                                          <p:attrName>style.visibility</p:attrName>
                                        </p:attrNameLst>
                                      </p:cBhvr>
                                      <p:to>
                                        <p:strVal val="visible"/>
                                      </p:to>
                                    </p:set>
                                    <p:anim calcmode="lin" valueType="num">
                                      <p:cBhvr additive="base">
                                        <p:cTn id="232"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33" fill="hold">
                            <p:stCondLst>
                              <p:cond delay="21500"/>
                            </p:stCondLst>
                            <p:childTnLst>
                              <p:par>
                                <p:cTn id="234" presetID="2" presetClass="entr" presetSubtype="8" fill="hold" nodeType="afterEffect">
                                  <p:stCondLst>
                                    <p:cond delay="0"/>
                                  </p:stCondLst>
                                  <p:childTnLst>
                                    <p:set>
                                      <p:cBhvr>
                                        <p:cTn id="235" dur="1" fill="hold">
                                          <p:stCondLst>
                                            <p:cond delay="0"/>
                                          </p:stCondLst>
                                        </p:cTn>
                                        <p:tgtEl>
                                          <p:spTgt spid="2173">
                                            <p:txEl>
                                              <p:charRg st="1" end="1"/>
                                            </p:txEl>
                                          </p:spTgt>
                                        </p:tgtEl>
                                        <p:attrNameLst>
                                          <p:attrName>style.visibility</p:attrName>
                                        </p:attrNameLst>
                                      </p:cBhvr>
                                      <p:to>
                                        <p:strVal val="visible"/>
                                      </p:to>
                                    </p:set>
                                    <p:anim calcmode="lin" valueType="num">
                                      <p:cBhvr additive="base">
                                        <p:cTn id="236"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37" fill="hold">
                            <p:stCondLst>
                              <p:cond delay="22000"/>
                            </p:stCondLst>
                            <p:childTnLst>
                              <p:par>
                                <p:cTn id="238" presetID="2" presetClass="entr" presetSubtype="8" fill="hold" nodeType="afterEffect">
                                  <p:stCondLst>
                                    <p:cond delay="0"/>
                                  </p:stCondLst>
                                  <p:childTnLst>
                                    <p:set>
                                      <p:cBhvr>
                                        <p:cTn id="239" dur="1" fill="hold">
                                          <p:stCondLst>
                                            <p:cond delay="0"/>
                                          </p:stCondLst>
                                        </p:cTn>
                                        <p:tgtEl>
                                          <p:spTgt spid="2173">
                                            <p:txEl>
                                              <p:charRg st="1" end="1"/>
                                            </p:txEl>
                                          </p:spTgt>
                                        </p:tgtEl>
                                        <p:attrNameLst>
                                          <p:attrName>style.visibility</p:attrName>
                                        </p:attrNameLst>
                                      </p:cBhvr>
                                      <p:to>
                                        <p:strVal val="visible"/>
                                      </p:to>
                                    </p:set>
                                    <p:anim calcmode="lin" valueType="num">
                                      <p:cBhvr additive="base">
                                        <p:cTn id="240"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41" fill="hold">
                            <p:stCondLst>
                              <p:cond delay="22500"/>
                            </p:stCondLst>
                            <p:childTnLst>
                              <p:par>
                                <p:cTn id="242" presetID="2" presetClass="entr" presetSubtype="8" fill="hold" nodeType="afterEffect">
                                  <p:stCondLst>
                                    <p:cond delay="0"/>
                                  </p:stCondLst>
                                  <p:childTnLst>
                                    <p:set>
                                      <p:cBhvr>
                                        <p:cTn id="243" dur="1" fill="hold">
                                          <p:stCondLst>
                                            <p:cond delay="0"/>
                                          </p:stCondLst>
                                        </p:cTn>
                                        <p:tgtEl>
                                          <p:spTgt spid="2173">
                                            <p:txEl>
                                              <p:charRg st="1" end="1"/>
                                            </p:txEl>
                                          </p:spTgt>
                                        </p:tgtEl>
                                        <p:attrNameLst>
                                          <p:attrName>style.visibility</p:attrName>
                                        </p:attrNameLst>
                                      </p:cBhvr>
                                      <p:to>
                                        <p:strVal val="visible"/>
                                      </p:to>
                                    </p:set>
                                    <p:anim calcmode="lin" valueType="num">
                                      <p:cBhvr additive="base">
                                        <p:cTn id="244" dur="500"/>
                                        <p:tgtEl>
                                          <p:spTgt spid="2173">
                                            <p:txEl>
                                              <p:charRg st="1" end="1"/>
                                            </p:txEl>
                                          </p:spTgt>
                                        </p:tgtEl>
                                        <p:attrNameLst>
                                          <p:attrName>ppt_x</p:attrName>
                                        </p:attrNameLst>
                                      </p:cBhvr>
                                      <p:tavLst>
                                        <p:tav tm="0">
                                          <p:val>
                                            <p:strVal val="#ppt_x-1"/>
                                          </p:val>
                                        </p:tav>
                                        <p:tav tm="100000">
                                          <p:val>
                                            <p:strVal val="#ppt_x"/>
                                          </p:val>
                                        </p:tav>
                                      </p:tavLst>
                                    </p:anim>
                                  </p:childTnLst>
                                </p:cTn>
                              </p:par>
                            </p:childTnLst>
                          </p:cTn>
                        </p:par>
                        <p:par>
                          <p:cTn id="245" fill="hold">
                            <p:stCondLst>
                              <p:cond delay="23000"/>
                            </p:stCondLst>
                            <p:childTnLst>
                              <p:par>
                                <p:cTn id="246" presetID="2" presetClass="entr" presetSubtype="2" fill="hold" nodeType="afterEffect">
                                  <p:stCondLst>
                                    <p:cond delay="500"/>
                                  </p:stCondLst>
                                  <p:childTnLst>
                                    <p:set>
                                      <p:cBhvr>
                                        <p:cTn id="247" dur="1" fill="hold">
                                          <p:stCondLst>
                                            <p:cond delay="0"/>
                                          </p:stCondLst>
                                        </p:cTn>
                                        <p:tgtEl>
                                          <p:spTgt spid="2175">
                                            <p:txEl>
                                              <p:pRg st="0" end="0"/>
                                            </p:txEl>
                                          </p:spTgt>
                                        </p:tgtEl>
                                        <p:attrNameLst>
                                          <p:attrName>style.visibility</p:attrName>
                                        </p:attrNameLst>
                                      </p:cBhvr>
                                      <p:to>
                                        <p:strVal val="visible"/>
                                      </p:to>
                                    </p:set>
                                    <p:anim calcmode="lin" valueType="num">
                                      <p:cBhvr additive="base">
                                        <p:cTn id="248" dur="500"/>
                                        <p:tgtEl>
                                          <p:spTgt spid="2175">
                                            <p:txEl>
                                              <p:pRg st="0" end="0"/>
                                            </p:txEl>
                                          </p:spTgt>
                                        </p:tgtEl>
                                        <p:attrNameLst>
                                          <p:attrName>ppt_x</p:attrName>
                                        </p:attrNameLst>
                                      </p:cBhvr>
                                      <p:tavLst>
                                        <p:tav tm="0">
                                          <p:val>
                                            <p:strVal val="#ppt_x+1"/>
                                          </p:val>
                                        </p:tav>
                                        <p:tav tm="100000">
                                          <p:val>
                                            <p:strVal val="#ppt_x"/>
                                          </p:val>
                                        </p:tav>
                                      </p:tavLst>
                                    </p:anim>
                                  </p:childTnLst>
                                </p:cTn>
                              </p:par>
                            </p:childTnLst>
                          </p:cTn>
                        </p:par>
                        <p:par>
                          <p:cTn id="249" fill="hold">
                            <p:stCondLst>
                              <p:cond delay="23500"/>
                            </p:stCondLst>
                            <p:childTnLst>
                              <p:par>
                                <p:cTn id="250" presetID="2" presetClass="entr" presetSubtype="2" fill="hold" nodeType="afterEffect">
                                  <p:stCondLst>
                                    <p:cond delay="500"/>
                                  </p:stCondLst>
                                  <p:childTnLst>
                                    <p:set>
                                      <p:cBhvr>
                                        <p:cTn id="251" dur="1" fill="hold">
                                          <p:stCondLst>
                                            <p:cond delay="0"/>
                                          </p:stCondLst>
                                        </p:cTn>
                                        <p:tgtEl>
                                          <p:spTgt spid="2175">
                                            <p:txEl>
                                              <p:charRg st="1" end="1"/>
                                            </p:txEl>
                                          </p:spTgt>
                                        </p:tgtEl>
                                        <p:attrNameLst>
                                          <p:attrName>style.visibility</p:attrName>
                                        </p:attrNameLst>
                                      </p:cBhvr>
                                      <p:to>
                                        <p:strVal val="visible"/>
                                      </p:to>
                                    </p:set>
                                    <p:anim calcmode="lin" valueType="num">
                                      <p:cBhvr additive="base">
                                        <p:cTn id="252"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53" fill="hold">
                            <p:stCondLst>
                              <p:cond delay="24000"/>
                            </p:stCondLst>
                            <p:childTnLst>
                              <p:par>
                                <p:cTn id="254" presetID="2" presetClass="entr" presetSubtype="2" fill="hold" nodeType="afterEffect">
                                  <p:stCondLst>
                                    <p:cond delay="500"/>
                                  </p:stCondLst>
                                  <p:childTnLst>
                                    <p:set>
                                      <p:cBhvr>
                                        <p:cTn id="255" dur="1" fill="hold">
                                          <p:stCondLst>
                                            <p:cond delay="0"/>
                                          </p:stCondLst>
                                        </p:cTn>
                                        <p:tgtEl>
                                          <p:spTgt spid="2175">
                                            <p:txEl>
                                              <p:charRg st="1" end="1"/>
                                            </p:txEl>
                                          </p:spTgt>
                                        </p:tgtEl>
                                        <p:attrNameLst>
                                          <p:attrName>style.visibility</p:attrName>
                                        </p:attrNameLst>
                                      </p:cBhvr>
                                      <p:to>
                                        <p:strVal val="visible"/>
                                      </p:to>
                                    </p:set>
                                    <p:anim calcmode="lin" valueType="num">
                                      <p:cBhvr additive="base">
                                        <p:cTn id="256"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57" fill="hold">
                            <p:stCondLst>
                              <p:cond delay="24500"/>
                            </p:stCondLst>
                            <p:childTnLst>
                              <p:par>
                                <p:cTn id="258" presetID="2" presetClass="entr" presetSubtype="2" fill="hold" nodeType="afterEffect">
                                  <p:stCondLst>
                                    <p:cond delay="500"/>
                                  </p:stCondLst>
                                  <p:childTnLst>
                                    <p:set>
                                      <p:cBhvr>
                                        <p:cTn id="259" dur="1" fill="hold">
                                          <p:stCondLst>
                                            <p:cond delay="0"/>
                                          </p:stCondLst>
                                        </p:cTn>
                                        <p:tgtEl>
                                          <p:spTgt spid="2175">
                                            <p:txEl>
                                              <p:charRg st="1" end="1"/>
                                            </p:txEl>
                                          </p:spTgt>
                                        </p:tgtEl>
                                        <p:attrNameLst>
                                          <p:attrName>style.visibility</p:attrName>
                                        </p:attrNameLst>
                                      </p:cBhvr>
                                      <p:to>
                                        <p:strVal val="visible"/>
                                      </p:to>
                                    </p:set>
                                    <p:anim calcmode="lin" valueType="num">
                                      <p:cBhvr additive="base">
                                        <p:cTn id="260"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61" fill="hold">
                            <p:stCondLst>
                              <p:cond delay="25000"/>
                            </p:stCondLst>
                            <p:childTnLst>
                              <p:par>
                                <p:cTn id="262" presetID="2" presetClass="entr" presetSubtype="2" fill="hold" nodeType="afterEffect">
                                  <p:stCondLst>
                                    <p:cond delay="500"/>
                                  </p:stCondLst>
                                  <p:childTnLst>
                                    <p:set>
                                      <p:cBhvr>
                                        <p:cTn id="263" dur="1" fill="hold">
                                          <p:stCondLst>
                                            <p:cond delay="0"/>
                                          </p:stCondLst>
                                        </p:cTn>
                                        <p:tgtEl>
                                          <p:spTgt spid="2175">
                                            <p:txEl>
                                              <p:charRg st="1" end="1"/>
                                            </p:txEl>
                                          </p:spTgt>
                                        </p:tgtEl>
                                        <p:attrNameLst>
                                          <p:attrName>style.visibility</p:attrName>
                                        </p:attrNameLst>
                                      </p:cBhvr>
                                      <p:to>
                                        <p:strVal val="visible"/>
                                      </p:to>
                                    </p:set>
                                    <p:anim calcmode="lin" valueType="num">
                                      <p:cBhvr additive="base">
                                        <p:cTn id="264"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65" fill="hold">
                            <p:stCondLst>
                              <p:cond delay="25500"/>
                            </p:stCondLst>
                            <p:childTnLst>
                              <p:par>
                                <p:cTn id="266" presetID="2" presetClass="entr" presetSubtype="2" fill="hold" nodeType="afterEffect">
                                  <p:stCondLst>
                                    <p:cond delay="500"/>
                                  </p:stCondLst>
                                  <p:childTnLst>
                                    <p:set>
                                      <p:cBhvr>
                                        <p:cTn id="267" dur="1" fill="hold">
                                          <p:stCondLst>
                                            <p:cond delay="0"/>
                                          </p:stCondLst>
                                        </p:cTn>
                                        <p:tgtEl>
                                          <p:spTgt spid="2175">
                                            <p:txEl>
                                              <p:charRg st="1" end="1"/>
                                            </p:txEl>
                                          </p:spTgt>
                                        </p:tgtEl>
                                        <p:attrNameLst>
                                          <p:attrName>style.visibility</p:attrName>
                                        </p:attrNameLst>
                                      </p:cBhvr>
                                      <p:to>
                                        <p:strVal val="visible"/>
                                      </p:to>
                                    </p:set>
                                    <p:anim calcmode="lin" valueType="num">
                                      <p:cBhvr additive="base">
                                        <p:cTn id="268"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69" fill="hold">
                            <p:stCondLst>
                              <p:cond delay="26000"/>
                            </p:stCondLst>
                            <p:childTnLst>
                              <p:par>
                                <p:cTn id="270" presetID="2" presetClass="entr" presetSubtype="2" fill="hold" nodeType="afterEffect">
                                  <p:stCondLst>
                                    <p:cond delay="500"/>
                                  </p:stCondLst>
                                  <p:childTnLst>
                                    <p:set>
                                      <p:cBhvr>
                                        <p:cTn id="271" dur="1" fill="hold">
                                          <p:stCondLst>
                                            <p:cond delay="0"/>
                                          </p:stCondLst>
                                        </p:cTn>
                                        <p:tgtEl>
                                          <p:spTgt spid="2175">
                                            <p:txEl>
                                              <p:charRg st="1" end="1"/>
                                            </p:txEl>
                                          </p:spTgt>
                                        </p:tgtEl>
                                        <p:attrNameLst>
                                          <p:attrName>style.visibility</p:attrName>
                                        </p:attrNameLst>
                                      </p:cBhvr>
                                      <p:to>
                                        <p:strVal val="visible"/>
                                      </p:to>
                                    </p:set>
                                    <p:anim calcmode="lin" valueType="num">
                                      <p:cBhvr additive="base">
                                        <p:cTn id="272"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73" fill="hold">
                            <p:stCondLst>
                              <p:cond delay="26500"/>
                            </p:stCondLst>
                            <p:childTnLst>
                              <p:par>
                                <p:cTn id="274" presetID="2" presetClass="entr" presetSubtype="2" fill="hold" nodeType="afterEffect">
                                  <p:stCondLst>
                                    <p:cond delay="500"/>
                                  </p:stCondLst>
                                  <p:childTnLst>
                                    <p:set>
                                      <p:cBhvr>
                                        <p:cTn id="275" dur="1" fill="hold">
                                          <p:stCondLst>
                                            <p:cond delay="0"/>
                                          </p:stCondLst>
                                        </p:cTn>
                                        <p:tgtEl>
                                          <p:spTgt spid="2175">
                                            <p:txEl>
                                              <p:charRg st="1" end="1"/>
                                            </p:txEl>
                                          </p:spTgt>
                                        </p:tgtEl>
                                        <p:attrNameLst>
                                          <p:attrName>style.visibility</p:attrName>
                                        </p:attrNameLst>
                                      </p:cBhvr>
                                      <p:to>
                                        <p:strVal val="visible"/>
                                      </p:to>
                                    </p:set>
                                    <p:anim calcmode="lin" valueType="num">
                                      <p:cBhvr additive="base">
                                        <p:cTn id="276"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par>
                          <p:cTn id="277" fill="hold">
                            <p:stCondLst>
                              <p:cond delay="27000"/>
                            </p:stCondLst>
                            <p:childTnLst>
                              <p:par>
                                <p:cTn id="278" presetID="2" presetClass="entr" presetSubtype="2" fill="hold" nodeType="afterEffect">
                                  <p:stCondLst>
                                    <p:cond delay="500"/>
                                  </p:stCondLst>
                                  <p:childTnLst>
                                    <p:set>
                                      <p:cBhvr>
                                        <p:cTn id="279" dur="1" fill="hold">
                                          <p:stCondLst>
                                            <p:cond delay="0"/>
                                          </p:stCondLst>
                                        </p:cTn>
                                        <p:tgtEl>
                                          <p:spTgt spid="2175">
                                            <p:txEl>
                                              <p:charRg st="1" end="1"/>
                                            </p:txEl>
                                          </p:spTgt>
                                        </p:tgtEl>
                                        <p:attrNameLst>
                                          <p:attrName>style.visibility</p:attrName>
                                        </p:attrNameLst>
                                      </p:cBhvr>
                                      <p:to>
                                        <p:strVal val="visible"/>
                                      </p:to>
                                    </p:set>
                                    <p:anim calcmode="lin" valueType="num">
                                      <p:cBhvr additive="base">
                                        <p:cTn id="280" dur="500"/>
                                        <p:tgtEl>
                                          <p:spTgt spid="2175">
                                            <p:txEl>
                                              <p:char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Graphs - Text">
  <p:cSld name="4 Graphs - Text">
    <p:spTree>
      <p:nvGrpSpPr>
        <p:cNvPr id="1" name="Shape 2176"/>
        <p:cNvGrpSpPr/>
        <p:nvPr/>
      </p:nvGrpSpPr>
      <p:grpSpPr>
        <a:xfrm>
          <a:off x="0" y="0"/>
          <a:ext cx="0" cy="0"/>
          <a:chOff x="0" y="0"/>
          <a:chExt cx="0" cy="0"/>
        </a:xfrm>
      </p:grpSpPr>
      <p:sp>
        <p:nvSpPr>
          <p:cNvPr id="2177" name="Google Shape;2177;p39"/>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8" name="Google Shape;2178;p39"/>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79" name="Google Shape;2179;p39"/>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0" name="Google Shape;2180;p39"/>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1" name="Google Shape;2181;p39"/>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2" name="Google Shape;2182;p39"/>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183" name="Google Shape;2183;p39"/>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184" name="Google Shape;2184;p39"/>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85" name="Google Shape;2185;p39"/>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6" name="Google Shape;2186;p39"/>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7" name="Google Shape;2187;p39"/>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88" name="Google Shape;2188;p39"/>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89" name="Google Shape;2189;p39"/>
          <p:cNvSpPr txBox="1">
            <a:spLocks noGrp="1"/>
          </p:cNvSpPr>
          <p:nvPr>
            <p:ph type="body" idx="2"/>
          </p:nvPr>
        </p:nvSpPr>
        <p:spPr>
          <a:xfrm>
            <a:off x="910975" y="4821155"/>
            <a:ext cx="2400400" cy="1344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0" name="Google Shape;2190;p39"/>
          <p:cNvSpPr txBox="1">
            <a:spLocks noGrp="1"/>
          </p:cNvSpPr>
          <p:nvPr>
            <p:ph type="body" idx="3"/>
          </p:nvPr>
        </p:nvSpPr>
        <p:spPr>
          <a:xfrm>
            <a:off x="3455480" y="4821155"/>
            <a:ext cx="2400400" cy="1344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1" name="Google Shape;2191;p39"/>
          <p:cNvSpPr txBox="1">
            <a:spLocks noGrp="1"/>
          </p:cNvSpPr>
          <p:nvPr>
            <p:ph type="body" idx="4"/>
          </p:nvPr>
        </p:nvSpPr>
        <p:spPr>
          <a:xfrm>
            <a:off x="5999985" y="4821155"/>
            <a:ext cx="2400400" cy="1344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2" name="Google Shape;2192;p39"/>
          <p:cNvSpPr txBox="1">
            <a:spLocks noGrp="1"/>
          </p:cNvSpPr>
          <p:nvPr>
            <p:ph type="body" idx="5"/>
          </p:nvPr>
        </p:nvSpPr>
        <p:spPr>
          <a:xfrm>
            <a:off x="8544491" y="4821155"/>
            <a:ext cx="2400400" cy="1344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3" name="Google Shape;2193;p39"/>
          <p:cNvSpPr>
            <a:spLocks noGrp="1"/>
          </p:cNvSpPr>
          <p:nvPr>
            <p:ph type="chart" idx="6"/>
          </p:nvPr>
        </p:nvSpPr>
        <p:spPr>
          <a:xfrm>
            <a:off x="1006993" y="1937433"/>
            <a:ext cx="2308800" cy="2307600"/>
          </a:xfrm>
          <a:prstGeom prst="rect">
            <a:avLst/>
          </a:prstGeom>
          <a:noFill/>
          <a:ln>
            <a:noFill/>
          </a:ln>
        </p:spPr>
        <p:txBody>
          <a:bodyPr spcFirstLastPara="1" wrap="square" lIns="108864" tIns="54432" rIns="108864" bIns="54432" anchor="t" anchorCtr="0">
            <a:noAutofit/>
          </a:bodyPr>
          <a:lstStyle>
            <a:lvl1pPr marR="0" lvl="0" algn="l" rtl="0">
              <a:spcBef>
                <a:spcPts val="267"/>
              </a:spcBef>
              <a:spcAft>
                <a:spcPts val="0"/>
              </a:spcAft>
              <a:buClr>
                <a:srgbClr val="A5A5A5"/>
              </a:buClr>
              <a:buSzPts val="1200"/>
              <a:buFont typeface="Aleo Light"/>
              <a:buNone/>
              <a:defRPr sz="16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194" name="Google Shape;2194;p39"/>
          <p:cNvSpPr>
            <a:spLocks noGrp="1"/>
          </p:cNvSpPr>
          <p:nvPr>
            <p:ph type="chart" idx="7"/>
          </p:nvPr>
        </p:nvSpPr>
        <p:spPr>
          <a:xfrm>
            <a:off x="3535447" y="1936904"/>
            <a:ext cx="2308800" cy="2307600"/>
          </a:xfrm>
          <a:prstGeom prst="rect">
            <a:avLst/>
          </a:prstGeom>
          <a:noFill/>
          <a:ln>
            <a:noFill/>
          </a:ln>
        </p:spPr>
        <p:txBody>
          <a:bodyPr spcFirstLastPara="1" wrap="square" lIns="108864" tIns="54432" rIns="108864" bIns="54432" anchor="t" anchorCtr="0">
            <a:noAutofit/>
          </a:bodyPr>
          <a:lstStyle>
            <a:lvl1pPr marR="0" lvl="0" algn="l" rtl="0">
              <a:spcBef>
                <a:spcPts val="267"/>
              </a:spcBef>
              <a:spcAft>
                <a:spcPts val="0"/>
              </a:spcAft>
              <a:buClr>
                <a:srgbClr val="A5A5A5"/>
              </a:buClr>
              <a:buSzPts val="1200"/>
              <a:buFont typeface="Aleo Light"/>
              <a:buNone/>
              <a:defRPr sz="16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195" name="Google Shape;2195;p39"/>
          <p:cNvSpPr>
            <a:spLocks noGrp="1"/>
          </p:cNvSpPr>
          <p:nvPr>
            <p:ph type="chart" idx="8"/>
          </p:nvPr>
        </p:nvSpPr>
        <p:spPr>
          <a:xfrm>
            <a:off x="6087035" y="1936904"/>
            <a:ext cx="2308800" cy="2307600"/>
          </a:xfrm>
          <a:prstGeom prst="rect">
            <a:avLst/>
          </a:prstGeom>
          <a:noFill/>
          <a:ln>
            <a:noFill/>
          </a:ln>
        </p:spPr>
        <p:txBody>
          <a:bodyPr spcFirstLastPara="1" wrap="square" lIns="108864" tIns="54432" rIns="108864" bIns="54432" anchor="t" anchorCtr="0">
            <a:noAutofit/>
          </a:bodyPr>
          <a:lstStyle>
            <a:lvl1pPr marR="0" lvl="0" algn="l" rtl="0">
              <a:spcBef>
                <a:spcPts val="267"/>
              </a:spcBef>
              <a:spcAft>
                <a:spcPts val="0"/>
              </a:spcAft>
              <a:buClr>
                <a:srgbClr val="A5A5A5"/>
              </a:buClr>
              <a:buSzPts val="1200"/>
              <a:buFont typeface="Aleo Light"/>
              <a:buNone/>
              <a:defRPr sz="16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196" name="Google Shape;2196;p39"/>
          <p:cNvSpPr>
            <a:spLocks noGrp="1"/>
          </p:cNvSpPr>
          <p:nvPr>
            <p:ph type="chart" idx="9"/>
          </p:nvPr>
        </p:nvSpPr>
        <p:spPr>
          <a:xfrm>
            <a:off x="8636024" y="1933503"/>
            <a:ext cx="2308800" cy="2307600"/>
          </a:xfrm>
          <a:prstGeom prst="rect">
            <a:avLst/>
          </a:prstGeom>
          <a:noFill/>
          <a:ln>
            <a:noFill/>
          </a:ln>
        </p:spPr>
        <p:txBody>
          <a:bodyPr spcFirstLastPara="1" wrap="square" lIns="108864" tIns="54432" rIns="108864" bIns="54432" anchor="t" anchorCtr="0">
            <a:noAutofit/>
          </a:bodyPr>
          <a:lstStyle>
            <a:lvl1pPr marR="0" lvl="0" algn="l" rtl="0">
              <a:spcBef>
                <a:spcPts val="267"/>
              </a:spcBef>
              <a:spcAft>
                <a:spcPts val="0"/>
              </a:spcAft>
              <a:buClr>
                <a:srgbClr val="A5A5A5"/>
              </a:buClr>
              <a:buSzPts val="1200"/>
              <a:buFont typeface="Aleo Light"/>
              <a:buNone/>
              <a:defRPr sz="16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197" name="Google Shape;2197;p39"/>
          <p:cNvSpPr txBox="1">
            <a:spLocks noGrp="1"/>
          </p:cNvSpPr>
          <p:nvPr>
            <p:ph type="body" idx="13"/>
          </p:nvPr>
        </p:nvSpPr>
        <p:spPr>
          <a:xfrm>
            <a:off x="1012540" y="4485117"/>
            <a:ext cx="2298800" cy="337200"/>
          </a:xfrm>
          <a:prstGeom prst="rect">
            <a:avLst/>
          </a:prstGeom>
          <a:solidFill>
            <a:schemeClr val="accent1"/>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8" name="Google Shape;2198;p39"/>
          <p:cNvSpPr txBox="1">
            <a:spLocks noGrp="1"/>
          </p:cNvSpPr>
          <p:nvPr>
            <p:ph type="body" idx="14"/>
          </p:nvPr>
        </p:nvSpPr>
        <p:spPr>
          <a:xfrm>
            <a:off x="3551499" y="4485117"/>
            <a:ext cx="2298800" cy="337200"/>
          </a:xfrm>
          <a:prstGeom prst="rect">
            <a:avLst/>
          </a:prstGeom>
          <a:solidFill>
            <a:schemeClr val="accent2"/>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99" name="Google Shape;2199;p39"/>
          <p:cNvSpPr txBox="1">
            <a:spLocks noGrp="1"/>
          </p:cNvSpPr>
          <p:nvPr>
            <p:ph type="body" idx="15"/>
          </p:nvPr>
        </p:nvSpPr>
        <p:spPr>
          <a:xfrm>
            <a:off x="6096004" y="4485117"/>
            <a:ext cx="2298800" cy="337200"/>
          </a:xfrm>
          <a:prstGeom prst="rect">
            <a:avLst/>
          </a:prstGeom>
          <a:solidFill>
            <a:schemeClr val="accent3"/>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200" name="Google Shape;2200;p39"/>
          <p:cNvSpPr txBox="1">
            <a:spLocks noGrp="1"/>
          </p:cNvSpPr>
          <p:nvPr>
            <p:ph type="body" idx="16"/>
          </p:nvPr>
        </p:nvSpPr>
        <p:spPr>
          <a:xfrm>
            <a:off x="8640509" y="4485117"/>
            <a:ext cx="2298800" cy="337200"/>
          </a:xfrm>
          <a:prstGeom prst="rect">
            <a:avLst/>
          </a:prstGeom>
          <a:solidFill>
            <a:schemeClr val="accent4"/>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81"/>
                                        </p:tgtEl>
                                        <p:attrNameLst>
                                          <p:attrName>style.visibility</p:attrName>
                                        </p:attrNameLst>
                                      </p:cBhvr>
                                      <p:to>
                                        <p:strVal val="visible"/>
                                      </p:to>
                                    </p:set>
                                    <p:anim calcmode="lin" valueType="num">
                                      <p:cBhvr additive="base">
                                        <p:cTn id="7" dur="500"/>
                                        <p:tgtEl>
                                          <p:spTgt spid="2181"/>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80"/>
                                        </p:tgtEl>
                                        <p:attrNameLst>
                                          <p:attrName>style.visibility</p:attrName>
                                        </p:attrNameLst>
                                      </p:cBhvr>
                                      <p:to>
                                        <p:strVal val="visible"/>
                                      </p:to>
                                    </p:set>
                                    <p:anim calcmode="lin" valueType="num">
                                      <p:cBhvr additive="base">
                                        <p:cTn id="10" dur="500"/>
                                        <p:tgtEl>
                                          <p:spTgt spid="2180"/>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178"/>
                                        </p:tgtEl>
                                        <p:attrNameLst>
                                          <p:attrName>style.visibility</p:attrName>
                                        </p:attrNameLst>
                                      </p:cBhvr>
                                      <p:to>
                                        <p:strVal val="visible"/>
                                      </p:to>
                                    </p:set>
                                    <p:anim calcmode="lin" valueType="num">
                                      <p:cBhvr additive="base">
                                        <p:cTn id="13" dur="500"/>
                                        <p:tgtEl>
                                          <p:spTgt spid="2178"/>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79"/>
                                        </p:tgtEl>
                                        <p:attrNameLst>
                                          <p:attrName>style.visibility</p:attrName>
                                        </p:attrNameLst>
                                      </p:cBhvr>
                                      <p:to>
                                        <p:strVal val="visible"/>
                                      </p:to>
                                    </p:set>
                                    <p:anim calcmode="lin" valueType="num">
                                      <p:cBhvr additive="base">
                                        <p:cTn id="16" dur="500"/>
                                        <p:tgtEl>
                                          <p:spTgt spid="2179"/>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182"/>
                                        </p:tgtEl>
                                        <p:attrNameLst>
                                          <p:attrName>style.visibility</p:attrName>
                                        </p:attrNameLst>
                                      </p:cBhvr>
                                      <p:to>
                                        <p:strVal val="visible"/>
                                      </p:to>
                                    </p:set>
                                    <p:anim calcmode="lin" valueType="num">
                                      <p:cBhvr additive="base">
                                        <p:cTn id="19" dur="500"/>
                                        <p:tgtEl>
                                          <p:spTgt spid="2182"/>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187"/>
                                        </p:tgtEl>
                                        <p:attrNameLst>
                                          <p:attrName>style.visibility</p:attrName>
                                        </p:attrNameLst>
                                      </p:cBhvr>
                                      <p:to>
                                        <p:strVal val="visible"/>
                                      </p:to>
                                    </p:set>
                                    <p:anim calcmode="lin" valueType="num">
                                      <p:cBhvr additive="base">
                                        <p:cTn id="22" dur="500"/>
                                        <p:tgtEl>
                                          <p:spTgt spid="2187"/>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186"/>
                                        </p:tgtEl>
                                        <p:attrNameLst>
                                          <p:attrName>style.visibility</p:attrName>
                                        </p:attrNameLst>
                                      </p:cBhvr>
                                      <p:to>
                                        <p:strVal val="visible"/>
                                      </p:to>
                                    </p:set>
                                    <p:anim calcmode="lin" valueType="num">
                                      <p:cBhvr additive="base">
                                        <p:cTn id="25" dur="500"/>
                                        <p:tgtEl>
                                          <p:spTgt spid="218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185"/>
                                        </p:tgtEl>
                                        <p:attrNameLst>
                                          <p:attrName>style.visibility</p:attrName>
                                        </p:attrNameLst>
                                      </p:cBhvr>
                                      <p:to>
                                        <p:strVal val="visible"/>
                                      </p:to>
                                    </p:set>
                                    <p:anim calcmode="lin" valueType="num">
                                      <p:cBhvr additive="base">
                                        <p:cTn id="28" dur="500"/>
                                        <p:tgtEl>
                                          <p:spTgt spid="2185"/>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188"/>
                                        </p:tgtEl>
                                        <p:attrNameLst>
                                          <p:attrName>style.visibility</p:attrName>
                                        </p:attrNameLst>
                                      </p:cBhvr>
                                      <p:to>
                                        <p:strVal val="visible"/>
                                      </p:to>
                                    </p:set>
                                    <p:anim calcmode="lin" valueType="num">
                                      <p:cBhvr additive="base">
                                        <p:cTn id="31" dur="500"/>
                                        <p:tgtEl>
                                          <p:spTgt spid="2188"/>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184"/>
                                        </p:tgtEl>
                                        <p:attrNameLst>
                                          <p:attrName>style.visibility</p:attrName>
                                        </p:attrNameLst>
                                      </p:cBhvr>
                                      <p:to>
                                        <p:strVal val="visible"/>
                                      </p:to>
                                    </p:set>
                                    <p:animEffect transition="in" filter="fade">
                                      <p:cBhvr>
                                        <p:cTn id="34" dur="500"/>
                                        <p:tgtEl>
                                          <p:spTgt spid="2184"/>
                                        </p:tgtEl>
                                      </p:cBhvr>
                                    </p:animEffect>
                                  </p:childTnLst>
                                </p:cTn>
                              </p:par>
                              <p:par>
                                <p:cTn id="35" presetID="10" presetClass="entr" presetSubtype="0" fill="hold" nodeType="withEffect">
                                  <p:stCondLst>
                                    <p:cond delay="250"/>
                                  </p:stCondLst>
                                  <p:childTnLst>
                                    <p:set>
                                      <p:cBhvr>
                                        <p:cTn id="36" dur="1" fill="hold">
                                          <p:stCondLst>
                                            <p:cond delay="0"/>
                                          </p:stCondLst>
                                        </p:cTn>
                                        <p:tgtEl>
                                          <p:spTgt spid="2183">
                                            <p:txEl>
                                              <p:pRg st="0" end="0"/>
                                            </p:txEl>
                                          </p:spTgt>
                                        </p:tgtEl>
                                        <p:attrNameLst>
                                          <p:attrName>style.visibility</p:attrName>
                                        </p:attrNameLst>
                                      </p:cBhvr>
                                      <p:to>
                                        <p:strVal val="visible"/>
                                      </p:to>
                                    </p:set>
                                    <p:animEffect transition="in" filter="fade">
                                      <p:cBhvr>
                                        <p:cTn id="37" dur="500"/>
                                        <p:tgtEl>
                                          <p:spTgt spid="2183">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183">
                                            <p:txEl>
                                              <p:charRg st="1" end="1"/>
                                            </p:txEl>
                                          </p:spTgt>
                                        </p:tgtEl>
                                        <p:attrNameLst>
                                          <p:attrName>style.visibility</p:attrName>
                                        </p:attrNameLst>
                                      </p:cBhvr>
                                      <p:to>
                                        <p:strVal val="visible"/>
                                      </p:to>
                                    </p:set>
                                    <p:animEffect transition="in" filter="fade">
                                      <p:cBhvr>
                                        <p:cTn id="40" dur="500"/>
                                        <p:tgtEl>
                                          <p:spTgt spid="2183">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183">
                                            <p:txEl>
                                              <p:charRg st="1" end="1"/>
                                            </p:txEl>
                                          </p:spTgt>
                                        </p:tgtEl>
                                        <p:attrNameLst>
                                          <p:attrName>style.visibility</p:attrName>
                                        </p:attrNameLst>
                                      </p:cBhvr>
                                      <p:to>
                                        <p:strVal val="visible"/>
                                      </p:to>
                                    </p:set>
                                    <p:animEffect transition="in" filter="fade">
                                      <p:cBhvr>
                                        <p:cTn id="43" dur="500"/>
                                        <p:tgtEl>
                                          <p:spTgt spid="2183">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183">
                                            <p:txEl>
                                              <p:charRg st="1" end="1"/>
                                            </p:txEl>
                                          </p:spTgt>
                                        </p:tgtEl>
                                        <p:attrNameLst>
                                          <p:attrName>style.visibility</p:attrName>
                                        </p:attrNameLst>
                                      </p:cBhvr>
                                      <p:to>
                                        <p:strVal val="visible"/>
                                      </p:to>
                                    </p:set>
                                    <p:animEffect transition="in" filter="fade">
                                      <p:cBhvr>
                                        <p:cTn id="46" dur="500"/>
                                        <p:tgtEl>
                                          <p:spTgt spid="2183">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183">
                                            <p:txEl>
                                              <p:charRg st="1" end="1"/>
                                            </p:txEl>
                                          </p:spTgt>
                                        </p:tgtEl>
                                        <p:attrNameLst>
                                          <p:attrName>style.visibility</p:attrName>
                                        </p:attrNameLst>
                                      </p:cBhvr>
                                      <p:to>
                                        <p:strVal val="visible"/>
                                      </p:to>
                                    </p:set>
                                    <p:animEffect transition="in" filter="fade">
                                      <p:cBhvr>
                                        <p:cTn id="49" dur="500"/>
                                        <p:tgtEl>
                                          <p:spTgt spid="2183">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183">
                                            <p:txEl>
                                              <p:charRg st="1" end="1"/>
                                            </p:txEl>
                                          </p:spTgt>
                                        </p:tgtEl>
                                        <p:attrNameLst>
                                          <p:attrName>style.visibility</p:attrName>
                                        </p:attrNameLst>
                                      </p:cBhvr>
                                      <p:to>
                                        <p:strVal val="visible"/>
                                      </p:to>
                                    </p:set>
                                    <p:animEffect transition="in" filter="fade">
                                      <p:cBhvr>
                                        <p:cTn id="52" dur="500"/>
                                        <p:tgtEl>
                                          <p:spTgt spid="2183">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183">
                                            <p:txEl>
                                              <p:charRg st="1" end="1"/>
                                            </p:txEl>
                                          </p:spTgt>
                                        </p:tgtEl>
                                        <p:attrNameLst>
                                          <p:attrName>style.visibility</p:attrName>
                                        </p:attrNameLst>
                                      </p:cBhvr>
                                      <p:to>
                                        <p:strVal val="visible"/>
                                      </p:to>
                                    </p:set>
                                    <p:animEffect transition="in" filter="fade">
                                      <p:cBhvr>
                                        <p:cTn id="55" dur="500"/>
                                        <p:tgtEl>
                                          <p:spTgt spid="2183">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183">
                                            <p:txEl>
                                              <p:charRg st="1" end="1"/>
                                            </p:txEl>
                                          </p:spTgt>
                                        </p:tgtEl>
                                        <p:attrNameLst>
                                          <p:attrName>style.visibility</p:attrName>
                                        </p:attrNameLst>
                                      </p:cBhvr>
                                      <p:to>
                                        <p:strVal val="visible"/>
                                      </p:to>
                                    </p:set>
                                    <p:animEffect transition="in" filter="fade">
                                      <p:cBhvr>
                                        <p:cTn id="58" dur="500"/>
                                        <p:tgtEl>
                                          <p:spTgt spid="2183">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183">
                                            <p:txEl>
                                              <p:charRg st="1" end="1"/>
                                            </p:txEl>
                                          </p:spTgt>
                                        </p:tgtEl>
                                        <p:attrNameLst>
                                          <p:attrName>style.visibility</p:attrName>
                                        </p:attrNameLst>
                                      </p:cBhvr>
                                      <p:to>
                                        <p:strVal val="visible"/>
                                      </p:to>
                                    </p:set>
                                    <p:animEffect transition="in" filter="fade">
                                      <p:cBhvr>
                                        <p:cTn id="61" dur="500"/>
                                        <p:tgtEl>
                                          <p:spTgt spid="2183">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177"/>
                                        </p:tgtEl>
                                        <p:attrNameLst>
                                          <p:attrName>style.visibility</p:attrName>
                                        </p:attrNameLst>
                                      </p:cBhvr>
                                      <p:to>
                                        <p:strVal val="visible"/>
                                      </p:to>
                                    </p:set>
                                    <p:animEffect transition="in" filter="fade">
                                      <p:cBhvr>
                                        <p:cTn id="64" dur="500"/>
                                        <p:tgtEl>
                                          <p:spTgt spid="2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 Column - Vertical">
  <p:cSld name="1 Column - Vertical">
    <p:spTree>
      <p:nvGrpSpPr>
        <p:cNvPr id="1" name="Shape 2142"/>
        <p:cNvGrpSpPr/>
        <p:nvPr/>
      </p:nvGrpSpPr>
      <p:grpSpPr>
        <a:xfrm>
          <a:off x="0" y="0"/>
          <a:ext cx="0" cy="0"/>
          <a:chOff x="0" y="0"/>
          <a:chExt cx="0" cy="0"/>
        </a:xfrm>
      </p:grpSpPr>
      <p:sp>
        <p:nvSpPr>
          <p:cNvPr id="2143" name="Google Shape;2143;p37"/>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44" name="Google Shape;2144;p37"/>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45" name="Google Shape;2145;p37"/>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46" name="Google Shape;2146;p37"/>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47" name="Google Shape;2147;p37"/>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48" name="Google Shape;2148;p37"/>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149" name="Google Shape;2149;p37"/>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150" name="Google Shape;2150;p37"/>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151" name="Google Shape;2151;p37"/>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52" name="Google Shape;2152;p37"/>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53" name="Google Shape;2153;p37"/>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154" name="Google Shape;2154;p37"/>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155" name="Google Shape;2155;p37"/>
          <p:cNvSpPr txBox="1">
            <a:spLocks noGrp="1"/>
          </p:cNvSpPr>
          <p:nvPr>
            <p:ph type="body" idx="2"/>
          </p:nvPr>
        </p:nvSpPr>
        <p:spPr>
          <a:xfrm>
            <a:off x="904731" y="1700808"/>
            <a:ext cx="3510800" cy="4162000"/>
          </a:xfrm>
          <a:prstGeom prst="rect">
            <a:avLst/>
          </a:prstGeom>
          <a:noFill/>
          <a:ln>
            <a:noFill/>
          </a:ln>
        </p:spPr>
        <p:txBody>
          <a:bodyPr spcFirstLastPara="1" wrap="square" lIns="108864" tIns="54432" rIns="108864" bIns="54432" anchor="ctr" anchorCtr="0">
            <a:noAutofit/>
          </a:bodyPr>
          <a:lstStyle>
            <a:lvl1pPr marL="609585" lvl="0" indent="-491054" algn="l" rtl="0">
              <a:spcBef>
                <a:spcPts val="533"/>
              </a:spcBef>
              <a:spcAft>
                <a:spcPts val="0"/>
              </a:spcAft>
              <a:buClr>
                <a:schemeClr val="dk1"/>
              </a:buClr>
              <a:buSzPts val="2200"/>
              <a:buFont typeface="Aleo"/>
              <a:buChar char="●"/>
              <a:defRPr sz="2900">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156" name="Google Shape;2156;p37"/>
          <p:cNvSpPr txBox="1">
            <a:spLocks noGrp="1"/>
          </p:cNvSpPr>
          <p:nvPr>
            <p:ph type="body" idx="3"/>
          </p:nvPr>
        </p:nvSpPr>
        <p:spPr>
          <a:xfrm>
            <a:off x="4463680" y="2869965"/>
            <a:ext cx="7159600" cy="1855200"/>
          </a:xfrm>
          <a:prstGeom prst="rect">
            <a:avLst/>
          </a:prstGeom>
          <a:no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chemeClr val="dk1"/>
              </a:buClr>
              <a:buSzPts val="1600"/>
              <a:buFont typeface="Aleo Light"/>
              <a:buChar char="●"/>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147"/>
                                        </p:tgtEl>
                                        <p:attrNameLst>
                                          <p:attrName>style.visibility</p:attrName>
                                        </p:attrNameLst>
                                      </p:cBhvr>
                                      <p:to>
                                        <p:strVal val="visible"/>
                                      </p:to>
                                    </p:set>
                                    <p:anim calcmode="lin" valueType="num">
                                      <p:cBhvr additive="base">
                                        <p:cTn id="7" dur="500"/>
                                        <p:tgtEl>
                                          <p:spTgt spid="214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146"/>
                                        </p:tgtEl>
                                        <p:attrNameLst>
                                          <p:attrName>style.visibility</p:attrName>
                                        </p:attrNameLst>
                                      </p:cBhvr>
                                      <p:to>
                                        <p:strVal val="visible"/>
                                      </p:to>
                                    </p:set>
                                    <p:anim calcmode="lin" valueType="num">
                                      <p:cBhvr additive="base">
                                        <p:cTn id="10" dur="500"/>
                                        <p:tgtEl>
                                          <p:spTgt spid="2146"/>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144"/>
                                        </p:tgtEl>
                                        <p:attrNameLst>
                                          <p:attrName>style.visibility</p:attrName>
                                        </p:attrNameLst>
                                      </p:cBhvr>
                                      <p:to>
                                        <p:strVal val="visible"/>
                                      </p:to>
                                    </p:set>
                                    <p:anim calcmode="lin" valueType="num">
                                      <p:cBhvr additive="base">
                                        <p:cTn id="13" dur="500"/>
                                        <p:tgtEl>
                                          <p:spTgt spid="214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145"/>
                                        </p:tgtEl>
                                        <p:attrNameLst>
                                          <p:attrName>style.visibility</p:attrName>
                                        </p:attrNameLst>
                                      </p:cBhvr>
                                      <p:to>
                                        <p:strVal val="visible"/>
                                      </p:to>
                                    </p:set>
                                    <p:anim calcmode="lin" valueType="num">
                                      <p:cBhvr additive="base">
                                        <p:cTn id="16" dur="500"/>
                                        <p:tgtEl>
                                          <p:spTgt spid="2145"/>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148"/>
                                        </p:tgtEl>
                                        <p:attrNameLst>
                                          <p:attrName>style.visibility</p:attrName>
                                        </p:attrNameLst>
                                      </p:cBhvr>
                                      <p:to>
                                        <p:strVal val="visible"/>
                                      </p:to>
                                    </p:set>
                                    <p:anim calcmode="lin" valueType="num">
                                      <p:cBhvr additive="base">
                                        <p:cTn id="19" dur="500"/>
                                        <p:tgtEl>
                                          <p:spTgt spid="2148"/>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153"/>
                                        </p:tgtEl>
                                        <p:attrNameLst>
                                          <p:attrName>style.visibility</p:attrName>
                                        </p:attrNameLst>
                                      </p:cBhvr>
                                      <p:to>
                                        <p:strVal val="visible"/>
                                      </p:to>
                                    </p:set>
                                    <p:anim calcmode="lin" valueType="num">
                                      <p:cBhvr additive="base">
                                        <p:cTn id="22" dur="500"/>
                                        <p:tgtEl>
                                          <p:spTgt spid="2153"/>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152"/>
                                        </p:tgtEl>
                                        <p:attrNameLst>
                                          <p:attrName>style.visibility</p:attrName>
                                        </p:attrNameLst>
                                      </p:cBhvr>
                                      <p:to>
                                        <p:strVal val="visible"/>
                                      </p:to>
                                    </p:set>
                                    <p:anim calcmode="lin" valueType="num">
                                      <p:cBhvr additive="base">
                                        <p:cTn id="25" dur="500"/>
                                        <p:tgtEl>
                                          <p:spTgt spid="2152"/>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151"/>
                                        </p:tgtEl>
                                        <p:attrNameLst>
                                          <p:attrName>style.visibility</p:attrName>
                                        </p:attrNameLst>
                                      </p:cBhvr>
                                      <p:to>
                                        <p:strVal val="visible"/>
                                      </p:to>
                                    </p:set>
                                    <p:anim calcmode="lin" valueType="num">
                                      <p:cBhvr additive="base">
                                        <p:cTn id="28" dur="500"/>
                                        <p:tgtEl>
                                          <p:spTgt spid="2151"/>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154"/>
                                        </p:tgtEl>
                                        <p:attrNameLst>
                                          <p:attrName>style.visibility</p:attrName>
                                        </p:attrNameLst>
                                      </p:cBhvr>
                                      <p:to>
                                        <p:strVal val="visible"/>
                                      </p:to>
                                    </p:set>
                                    <p:anim calcmode="lin" valueType="num">
                                      <p:cBhvr additive="base">
                                        <p:cTn id="31" dur="500"/>
                                        <p:tgtEl>
                                          <p:spTgt spid="2154"/>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150"/>
                                        </p:tgtEl>
                                        <p:attrNameLst>
                                          <p:attrName>style.visibility</p:attrName>
                                        </p:attrNameLst>
                                      </p:cBhvr>
                                      <p:to>
                                        <p:strVal val="visible"/>
                                      </p:to>
                                    </p:set>
                                    <p:animEffect transition="in" filter="fade">
                                      <p:cBhvr>
                                        <p:cTn id="34" dur="500"/>
                                        <p:tgtEl>
                                          <p:spTgt spid="2150"/>
                                        </p:tgtEl>
                                      </p:cBhvr>
                                    </p:animEffect>
                                  </p:childTnLst>
                                </p:cTn>
                              </p:par>
                              <p:par>
                                <p:cTn id="35" presetID="10" presetClass="entr" presetSubtype="0" fill="hold" nodeType="withEffect">
                                  <p:stCondLst>
                                    <p:cond delay="250"/>
                                  </p:stCondLst>
                                  <p:childTnLst>
                                    <p:set>
                                      <p:cBhvr>
                                        <p:cTn id="36" dur="1" fill="hold">
                                          <p:stCondLst>
                                            <p:cond delay="0"/>
                                          </p:stCondLst>
                                        </p:cTn>
                                        <p:tgtEl>
                                          <p:spTgt spid="2149">
                                            <p:txEl>
                                              <p:pRg st="0" end="0"/>
                                            </p:txEl>
                                          </p:spTgt>
                                        </p:tgtEl>
                                        <p:attrNameLst>
                                          <p:attrName>style.visibility</p:attrName>
                                        </p:attrNameLst>
                                      </p:cBhvr>
                                      <p:to>
                                        <p:strVal val="visible"/>
                                      </p:to>
                                    </p:set>
                                    <p:animEffect transition="in" filter="fade">
                                      <p:cBhvr>
                                        <p:cTn id="37" dur="500"/>
                                        <p:tgtEl>
                                          <p:spTgt spid="2149">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149">
                                            <p:txEl>
                                              <p:charRg st="1" end="1"/>
                                            </p:txEl>
                                          </p:spTgt>
                                        </p:tgtEl>
                                        <p:attrNameLst>
                                          <p:attrName>style.visibility</p:attrName>
                                        </p:attrNameLst>
                                      </p:cBhvr>
                                      <p:to>
                                        <p:strVal val="visible"/>
                                      </p:to>
                                    </p:set>
                                    <p:animEffect transition="in" filter="fade">
                                      <p:cBhvr>
                                        <p:cTn id="40" dur="500"/>
                                        <p:tgtEl>
                                          <p:spTgt spid="2149">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149">
                                            <p:txEl>
                                              <p:charRg st="1" end="1"/>
                                            </p:txEl>
                                          </p:spTgt>
                                        </p:tgtEl>
                                        <p:attrNameLst>
                                          <p:attrName>style.visibility</p:attrName>
                                        </p:attrNameLst>
                                      </p:cBhvr>
                                      <p:to>
                                        <p:strVal val="visible"/>
                                      </p:to>
                                    </p:set>
                                    <p:animEffect transition="in" filter="fade">
                                      <p:cBhvr>
                                        <p:cTn id="43" dur="500"/>
                                        <p:tgtEl>
                                          <p:spTgt spid="2149">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149">
                                            <p:txEl>
                                              <p:charRg st="1" end="1"/>
                                            </p:txEl>
                                          </p:spTgt>
                                        </p:tgtEl>
                                        <p:attrNameLst>
                                          <p:attrName>style.visibility</p:attrName>
                                        </p:attrNameLst>
                                      </p:cBhvr>
                                      <p:to>
                                        <p:strVal val="visible"/>
                                      </p:to>
                                    </p:set>
                                    <p:animEffect transition="in" filter="fade">
                                      <p:cBhvr>
                                        <p:cTn id="46" dur="500"/>
                                        <p:tgtEl>
                                          <p:spTgt spid="2149">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149">
                                            <p:txEl>
                                              <p:charRg st="1" end="1"/>
                                            </p:txEl>
                                          </p:spTgt>
                                        </p:tgtEl>
                                        <p:attrNameLst>
                                          <p:attrName>style.visibility</p:attrName>
                                        </p:attrNameLst>
                                      </p:cBhvr>
                                      <p:to>
                                        <p:strVal val="visible"/>
                                      </p:to>
                                    </p:set>
                                    <p:animEffect transition="in" filter="fade">
                                      <p:cBhvr>
                                        <p:cTn id="49" dur="500"/>
                                        <p:tgtEl>
                                          <p:spTgt spid="2149">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149">
                                            <p:txEl>
                                              <p:charRg st="1" end="1"/>
                                            </p:txEl>
                                          </p:spTgt>
                                        </p:tgtEl>
                                        <p:attrNameLst>
                                          <p:attrName>style.visibility</p:attrName>
                                        </p:attrNameLst>
                                      </p:cBhvr>
                                      <p:to>
                                        <p:strVal val="visible"/>
                                      </p:to>
                                    </p:set>
                                    <p:animEffect transition="in" filter="fade">
                                      <p:cBhvr>
                                        <p:cTn id="52" dur="500"/>
                                        <p:tgtEl>
                                          <p:spTgt spid="2149">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149">
                                            <p:txEl>
                                              <p:charRg st="1" end="1"/>
                                            </p:txEl>
                                          </p:spTgt>
                                        </p:tgtEl>
                                        <p:attrNameLst>
                                          <p:attrName>style.visibility</p:attrName>
                                        </p:attrNameLst>
                                      </p:cBhvr>
                                      <p:to>
                                        <p:strVal val="visible"/>
                                      </p:to>
                                    </p:set>
                                    <p:animEffect transition="in" filter="fade">
                                      <p:cBhvr>
                                        <p:cTn id="55" dur="500"/>
                                        <p:tgtEl>
                                          <p:spTgt spid="2149">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149">
                                            <p:txEl>
                                              <p:charRg st="1" end="1"/>
                                            </p:txEl>
                                          </p:spTgt>
                                        </p:tgtEl>
                                        <p:attrNameLst>
                                          <p:attrName>style.visibility</p:attrName>
                                        </p:attrNameLst>
                                      </p:cBhvr>
                                      <p:to>
                                        <p:strVal val="visible"/>
                                      </p:to>
                                    </p:set>
                                    <p:animEffect transition="in" filter="fade">
                                      <p:cBhvr>
                                        <p:cTn id="58" dur="500"/>
                                        <p:tgtEl>
                                          <p:spTgt spid="2149">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149">
                                            <p:txEl>
                                              <p:charRg st="1" end="1"/>
                                            </p:txEl>
                                          </p:spTgt>
                                        </p:tgtEl>
                                        <p:attrNameLst>
                                          <p:attrName>style.visibility</p:attrName>
                                        </p:attrNameLst>
                                      </p:cBhvr>
                                      <p:to>
                                        <p:strVal val="visible"/>
                                      </p:to>
                                    </p:set>
                                    <p:animEffect transition="in" filter="fade">
                                      <p:cBhvr>
                                        <p:cTn id="61" dur="500"/>
                                        <p:tgtEl>
                                          <p:spTgt spid="2149">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143"/>
                                        </p:tgtEl>
                                        <p:attrNameLst>
                                          <p:attrName>style.visibility</p:attrName>
                                        </p:attrNameLst>
                                      </p:cBhvr>
                                      <p:to>
                                        <p:strVal val="visible"/>
                                      </p:to>
                                    </p:set>
                                    <p:animEffect transition="in" filter="fade">
                                      <p:cBhvr>
                                        <p:cTn id="64" dur="500"/>
                                        <p:tgtEl>
                                          <p:spTgt spid="2143"/>
                                        </p:tgtEl>
                                      </p:cBhvr>
                                    </p:animEffect>
                                  </p:childTnLst>
                                </p:cTn>
                              </p:par>
                              <p:par>
                                <p:cTn id="65" presetID="10" presetClass="entr" presetSubtype="0" fill="hold" nodeType="withEffect">
                                  <p:stCondLst>
                                    <p:cond delay="500"/>
                                  </p:stCondLst>
                                  <p:childTnLst>
                                    <p:set>
                                      <p:cBhvr>
                                        <p:cTn id="66" dur="1" fill="hold">
                                          <p:stCondLst>
                                            <p:cond delay="0"/>
                                          </p:stCondLst>
                                        </p:cTn>
                                        <p:tgtEl>
                                          <p:spTgt spid="2155">
                                            <p:txEl>
                                              <p:pRg st="0" end="0"/>
                                            </p:txEl>
                                          </p:spTgt>
                                        </p:tgtEl>
                                        <p:attrNameLst>
                                          <p:attrName>style.visibility</p:attrName>
                                        </p:attrNameLst>
                                      </p:cBhvr>
                                      <p:to>
                                        <p:strVal val="visible"/>
                                      </p:to>
                                    </p:set>
                                    <p:animEffect transition="in" filter="fade">
                                      <p:cBhvr>
                                        <p:cTn id="67" dur="500"/>
                                        <p:tgtEl>
                                          <p:spTgt spid="2155">
                                            <p:txEl>
                                              <p:pRg st="0" end="0"/>
                                            </p:txEl>
                                          </p:spTgt>
                                        </p:tgtEl>
                                      </p:cBhvr>
                                    </p:animEffect>
                                  </p:childTnLst>
                                </p:cTn>
                              </p:par>
                              <p:par>
                                <p:cTn id="68" presetID="10" presetClass="entr" presetSubtype="0" fill="hold" nodeType="withEffect">
                                  <p:stCondLst>
                                    <p:cond delay="500"/>
                                  </p:stCondLst>
                                  <p:childTnLst>
                                    <p:set>
                                      <p:cBhvr>
                                        <p:cTn id="69" dur="1" fill="hold">
                                          <p:stCondLst>
                                            <p:cond delay="0"/>
                                          </p:stCondLst>
                                        </p:cTn>
                                        <p:tgtEl>
                                          <p:spTgt spid="2155">
                                            <p:txEl>
                                              <p:charRg st="1" end="1"/>
                                            </p:txEl>
                                          </p:spTgt>
                                        </p:tgtEl>
                                        <p:attrNameLst>
                                          <p:attrName>style.visibility</p:attrName>
                                        </p:attrNameLst>
                                      </p:cBhvr>
                                      <p:to>
                                        <p:strVal val="visible"/>
                                      </p:to>
                                    </p:set>
                                    <p:animEffect transition="in" filter="fade">
                                      <p:cBhvr>
                                        <p:cTn id="70" dur="500"/>
                                        <p:tgtEl>
                                          <p:spTgt spid="2155">
                                            <p:txEl>
                                              <p:charRg st="1" end="1"/>
                                            </p:txEl>
                                          </p:spTgt>
                                        </p:tgtEl>
                                      </p:cBhvr>
                                    </p:animEffect>
                                  </p:childTnLst>
                                </p:cTn>
                              </p:par>
                              <p:par>
                                <p:cTn id="71" presetID="10" presetClass="entr" presetSubtype="0" fill="hold" nodeType="withEffect">
                                  <p:stCondLst>
                                    <p:cond delay="500"/>
                                  </p:stCondLst>
                                  <p:childTnLst>
                                    <p:set>
                                      <p:cBhvr>
                                        <p:cTn id="72" dur="1" fill="hold">
                                          <p:stCondLst>
                                            <p:cond delay="0"/>
                                          </p:stCondLst>
                                        </p:cTn>
                                        <p:tgtEl>
                                          <p:spTgt spid="2155">
                                            <p:txEl>
                                              <p:charRg st="1" end="1"/>
                                            </p:txEl>
                                          </p:spTgt>
                                        </p:tgtEl>
                                        <p:attrNameLst>
                                          <p:attrName>style.visibility</p:attrName>
                                        </p:attrNameLst>
                                      </p:cBhvr>
                                      <p:to>
                                        <p:strVal val="visible"/>
                                      </p:to>
                                    </p:set>
                                    <p:animEffect transition="in" filter="fade">
                                      <p:cBhvr>
                                        <p:cTn id="73" dur="500"/>
                                        <p:tgtEl>
                                          <p:spTgt spid="2155">
                                            <p:txEl>
                                              <p:charRg st="1" end="1"/>
                                            </p:txEl>
                                          </p:spTgt>
                                        </p:tgtEl>
                                      </p:cBhvr>
                                    </p:animEffect>
                                  </p:childTnLst>
                                </p:cTn>
                              </p:par>
                              <p:par>
                                <p:cTn id="74" presetID="10" presetClass="entr" presetSubtype="0" fill="hold" nodeType="withEffect">
                                  <p:stCondLst>
                                    <p:cond delay="500"/>
                                  </p:stCondLst>
                                  <p:childTnLst>
                                    <p:set>
                                      <p:cBhvr>
                                        <p:cTn id="75" dur="1" fill="hold">
                                          <p:stCondLst>
                                            <p:cond delay="0"/>
                                          </p:stCondLst>
                                        </p:cTn>
                                        <p:tgtEl>
                                          <p:spTgt spid="2155">
                                            <p:txEl>
                                              <p:charRg st="1" end="1"/>
                                            </p:txEl>
                                          </p:spTgt>
                                        </p:tgtEl>
                                        <p:attrNameLst>
                                          <p:attrName>style.visibility</p:attrName>
                                        </p:attrNameLst>
                                      </p:cBhvr>
                                      <p:to>
                                        <p:strVal val="visible"/>
                                      </p:to>
                                    </p:set>
                                    <p:animEffect transition="in" filter="fade">
                                      <p:cBhvr>
                                        <p:cTn id="76" dur="500"/>
                                        <p:tgtEl>
                                          <p:spTgt spid="2155">
                                            <p:txEl>
                                              <p:charRg st="1" end="1"/>
                                            </p:txEl>
                                          </p:spTgt>
                                        </p:tgtEl>
                                      </p:cBhvr>
                                    </p:animEffect>
                                  </p:childTnLst>
                                </p:cTn>
                              </p:par>
                              <p:par>
                                <p:cTn id="77" presetID="10" presetClass="entr" presetSubtype="0" fill="hold" nodeType="withEffect">
                                  <p:stCondLst>
                                    <p:cond delay="500"/>
                                  </p:stCondLst>
                                  <p:childTnLst>
                                    <p:set>
                                      <p:cBhvr>
                                        <p:cTn id="78" dur="1" fill="hold">
                                          <p:stCondLst>
                                            <p:cond delay="0"/>
                                          </p:stCondLst>
                                        </p:cTn>
                                        <p:tgtEl>
                                          <p:spTgt spid="2155">
                                            <p:txEl>
                                              <p:charRg st="1" end="1"/>
                                            </p:txEl>
                                          </p:spTgt>
                                        </p:tgtEl>
                                        <p:attrNameLst>
                                          <p:attrName>style.visibility</p:attrName>
                                        </p:attrNameLst>
                                      </p:cBhvr>
                                      <p:to>
                                        <p:strVal val="visible"/>
                                      </p:to>
                                    </p:set>
                                    <p:animEffect transition="in" filter="fade">
                                      <p:cBhvr>
                                        <p:cTn id="79" dur="500"/>
                                        <p:tgtEl>
                                          <p:spTgt spid="2155">
                                            <p:txEl>
                                              <p:charRg st="1" end="1"/>
                                            </p:txEl>
                                          </p:spTgt>
                                        </p:tgtEl>
                                      </p:cBhvr>
                                    </p:animEffect>
                                  </p:childTnLst>
                                </p:cTn>
                              </p:par>
                              <p:par>
                                <p:cTn id="80" presetID="10" presetClass="entr" presetSubtype="0" fill="hold" nodeType="withEffect">
                                  <p:stCondLst>
                                    <p:cond delay="500"/>
                                  </p:stCondLst>
                                  <p:childTnLst>
                                    <p:set>
                                      <p:cBhvr>
                                        <p:cTn id="81" dur="1" fill="hold">
                                          <p:stCondLst>
                                            <p:cond delay="0"/>
                                          </p:stCondLst>
                                        </p:cTn>
                                        <p:tgtEl>
                                          <p:spTgt spid="2155">
                                            <p:txEl>
                                              <p:charRg st="1" end="1"/>
                                            </p:txEl>
                                          </p:spTgt>
                                        </p:tgtEl>
                                        <p:attrNameLst>
                                          <p:attrName>style.visibility</p:attrName>
                                        </p:attrNameLst>
                                      </p:cBhvr>
                                      <p:to>
                                        <p:strVal val="visible"/>
                                      </p:to>
                                    </p:set>
                                    <p:animEffect transition="in" filter="fade">
                                      <p:cBhvr>
                                        <p:cTn id="82" dur="500"/>
                                        <p:tgtEl>
                                          <p:spTgt spid="2155">
                                            <p:txEl>
                                              <p:charRg st="1" end="1"/>
                                            </p:txEl>
                                          </p:spTgt>
                                        </p:tgtEl>
                                      </p:cBhvr>
                                    </p:animEffect>
                                  </p:childTnLst>
                                </p:cTn>
                              </p:par>
                              <p:par>
                                <p:cTn id="83" presetID="10" presetClass="entr" presetSubtype="0" fill="hold" nodeType="withEffect">
                                  <p:stCondLst>
                                    <p:cond delay="500"/>
                                  </p:stCondLst>
                                  <p:childTnLst>
                                    <p:set>
                                      <p:cBhvr>
                                        <p:cTn id="84" dur="1" fill="hold">
                                          <p:stCondLst>
                                            <p:cond delay="0"/>
                                          </p:stCondLst>
                                        </p:cTn>
                                        <p:tgtEl>
                                          <p:spTgt spid="2155">
                                            <p:txEl>
                                              <p:charRg st="1" end="1"/>
                                            </p:txEl>
                                          </p:spTgt>
                                        </p:tgtEl>
                                        <p:attrNameLst>
                                          <p:attrName>style.visibility</p:attrName>
                                        </p:attrNameLst>
                                      </p:cBhvr>
                                      <p:to>
                                        <p:strVal val="visible"/>
                                      </p:to>
                                    </p:set>
                                    <p:animEffect transition="in" filter="fade">
                                      <p:cBhvr>
                                        <p:cTn id="85" dur="500"/>
                                        <p:tgtEl>
                                          <p:spTgt spid="2155">
                                            <p:txEl>
                                              <p:charRg st="1" end="1"/>
                                            </p:txEl>
                                          </p:spTgt>
                                        </p:tgtEl>
                                      </p:cBhvr>
                                    </p:animEffect>
                                  </p:childTnLst>
                                </p:cTn>
                              </p:par>
                              <p:par>
                                <p:cTn id="86" presetID="10" presetClass="entr" presetSubtype="0" fill="hold" nodeType="withEffect">
                                  <p:stCondLst>
                                    <p:cond delay="500"/>
                                  </p:stCondLst>
                                  <p:childTnLst>
                                    <p:set>
                                      <p:cBhvr>
                                        <p:cTn id="87" dur="1" fill="hold">
                                          <p:stCondLst>
                                            <p:cond delay="0"/>
                                          </p:stCondLst>
                                        </p:cTn>
                                        <p:tgtEl>
                                          <p:spTgt spid="2155">
                                            <p:txEl>
                                              <p:charRg st="1" end="1"/>
                                            </p:txEl>
                                          </p:spTgt>
                                        </p:tgtEl>
                                        <p:attrNameLst>
                                          <p:attrName>style.visibility</p:attrName>
                                        </p:attrNameLst>
                                      </p:cBhvr>
                                      <p:to>
                                        <p:strVal val="visible"/>
                                      </p:to>
                                    </p:set>
                                    <p:animEffect transition="in" filter="fade">
                                      <p:cBhvr>
                                        <p:cTn id="88" dur="500"/>
                                        <p:tgtEl>
                                          <p:spTgt spid="2155">
                                            <p:txEl>
                                              <p:charRg st="1" end="1"/>
                                            </p:txEl>
                                          </p:spTgt>
                                        </p:tgtEl>
                                      </p:cBhvr>
                                    </p:animEffect>
                                  </p:childTnLst>
                                </p:cTn>
                              </p:par>
                              <p:par>
                                <p:cTn id="89" presetID="10" presetClass="entr" presetSubtype="0" fill="hold" nodeType="withEffect">
                                  <p:stCondLst>
                                    <p:cond delay="500"/>
                                  </p:stCondLst>
                                  <p:childTnLst>
                                    <p:set>
                                      <p:cBhvr>
                                        <p:cTn id="90" dur="1" fill="hold">
                                          <p:stCondLst>
                                            <p:cond delay="0"/>
                                          </p:stCondLst>
                                        </p:cTn>
                                        <p:tgtEl>
                                          <p:spTgt spid="2155">
                                            <p:txEl>
                                              <p:charRg st="1" end="1"/>
                                            </p:txEl>
                                          </p:spTgt>
                                        </p:tgtEl>
                                        <p:attrNameLst>
                                          <p:attrName>style.visibility</p:attrName>
                                        </p:attrNameLst>
                                      </p:cBhvr>
                                      <p:to>
                                        <p:strVal val="visible"/>
                                      </p:to>
                                    </p:set>
                                    <p:animEffect transition="in" filter="fade">
                                      <p:cBhvr>
                                        <p:cTn id="91" dur="500"/>
                                        <p:tgtEl>
                                          <p:spTgt spid="2155">
                                            <p:txEl>
                                              <p:charRg st="1" end="1"/>
                                            </p:txEl>
                                          </p:spTgt>
                                        </p:tgtEl>
                                      </p:cBhvr>
                                    </p:animEffect>
                                  </p:childTnLst>
                                </p:cTn>
                              </p:par>
                              <p:par>
                                <p:cTn id="92" presetID="10" presetClass="entr" presetSubtype="0" fill="hold" nodeType="withEffect">
                                  <p:stCondLst>
                                    <p:cond delay="500"/>
                                  </p:stCondLst>
                                  <p:childTnLst>
                                    <p:set>
                                      <p:cBhvr>
                                        <p:cTn id="93" dur="1" fill="hold">
                                          <p:stCondLst>
                                            <p:cond delay="0"/>
                                          </p:stCondLst>
                                        </p:cTn>
                                        <p:tgtEl>
                                          <p:spTgt spid="2156">
                                            <p:txEl>
                                              <p:pRg st="0" end="0"/>
                                            </p:txEl>
                                          </p:spTgt>
                                        </p:tgtEl>
                                        <p:attrNameLst>
                                          <p:attrName>style.visibility</p:attrName>
                                        </p:attrNameLst>
                                      </p:cBhvr>
                                      <p:to>
                                        <p:strVal val="visible"/>
                                      </p:to>
                                    </p:set>
                                    <p:animEffect transition="in" filter="fade">
                                      <p:cBhvr>
                                        <p:cTn id="94" dur="500"/>
                                        <p:tgtEl>
                                          <p:spTgt spid="2156">
                                            <p:txEl>
                                              <p:pRg st="0" end="0"/>
                                            </p:txEl>
                                          </p:spTgt>
                                        </p:tgtEl>
                                      </p:cBhvr>
                                    </p:animEffect>
                                  </p:childTnLst>
                                </p:cTn>
                              </p:par>
                              <p:par>
                                <p:cTn id="95" presetID="10" presetClass="entr" presetSubtype="0" fill="hold" nodeType="withEffect">
                                  <p:stCondLst>
                                    <p:cond delay="500"/>
                                  </p:stCondLst>
                                  <p:childTnLst>
                                    <p:set>
                                      <p:cBhvr>
                                        <p:cTn id="96" dur="1" fill="hold">
                                          <p:stCondLst>
                                            <p:cond delay="0"/>
                                          </p:stCondLst>
                                        </p:cTn>
                                        <p:tgtEl>
                                          <p:spTgt spid="2156">
                                            <p:txEl>
                                              <p:charRg st="1" end="1"/>
                                            </p:txEl>
                                          </p:spTgt>
                                        </p:tgtEl>
                                        <p:attrNameLst>
                                          <p:attrName>style.visibility</p:attrName>
                                        </p:attrNameLst>
                                      </p:cBhvr>
                                      <p:to>
                                        <p:strVal val="visible"/>
                                      </p:to>
                                    </p:set>
                                    <p:animEffect transition="in" filter="fade">
                                      <p:cBhvr>
                                        <p:cTn id="97" dur="500"/>
                                        <p:tgtEl>
                                          <p:spTgt spid="2156">
                                            <p:txEl>
                                              <p:charRg st="1" end="1"/>
                                            </p:txEl>
                                          </p:spTgt>
                                        </p:tgtEl>
                                      </p:cBhvr>
                                    </p:animEffect>
                                  </p:childTnLst>
                                </p:cTn>
                              </p:par>
                              <p:par>
                                <p:cTn id="98" presetID="10" presetClass="entr" presetSubtype="0" fill="hold" nodeType="withEffect">
                                  <p:stCondLst>
                                    <p:cond delay="500"/>
                                  </p:stCondLst>
                                  <p:childTnLst>
                                    <p:set>
                                      <p:cBhvr>
                                        <p:cTn id="99" dur="1" fill="hold">
                                          <p:stCondLst>
                                            <p:cond delay="0"/>
                                          </p:stCondLst>
                                        </p:cTn>
                                        <p:tgtEl>
                                          <p:spTgt spid="2156">
                                            <p:txEl>
                                              <p:charRg st="1" end="1"/>
                                            </p:txEl>
                                          </p:spTgt>
                                        </p:tgtEl>
                                        <p:attrNameLst>
                                          <p:attrName>style.visibility</p:attrName>
                                        </p:attrNameLst>
                                      </p:cBhvr>
                                      <p:to>
                                        <p:strVal val="visible"/>
                                      </p:to>
                                    </p:set>
                                    <p:animEffect transition="in" filter="fade">
                                      <p:cBhvr>
                                        <p:cTn id="100" dur="500"/>
                                        <p:tgtEl>
                                          <p:spTgt spid="2156">
                                            <p:txEl>
                                              <p:charRg st="1" end="1"/>
                                            </p:txEl>
                                          </p:spTgt>
                                        </p:tgtEl>
                                      </p:cBhvr>
                                    </p:animEffect>
                                  </p:childTnLst>
                                </p:cTn>
                              </p:par>
                              <p:par>
                                <p:cTn id="101" presetID="10" presetClass="entr" presetSubtype="0" fill="hold" nodeType="withEffect">
                                  <p:stCondLst>
                                    <p:cond delay="500"/>
                                  </p:stCondLst>
                                  <p:childTnLst>
                                    <p:set>
                                      <p:cBhvr>
                                        <p:cTn id="102" dur="1" fill="hold">
                                          <p:stCondLst>
                                            <p:cond delay="0"/>
                                          </p:stCondLst>
                                        </p:cTn>
                                        <p:tgtEl>
                                          <p:spTgt spid="2156">
                                            <p:txEl>
                                              <p:charRg st="1" end="1"/>
                                            </p:txEl>
                                          </p:spTgt>
                                        </p:tgtEl>
                                        <p:attrNameLst>
                                          <p:attrName>style.visibility</p:attrName>
                                        </p:attrNameLst>
                                      </p:cBhvr>
                                      <p:to>
                                        <p:strVal val="visible"/>
                                      </p:to>
                                    </p:set>
                                    <p:animEffect transition="in" filter="fade">
                                      <p:cBhvr>
                                        <p:cTn id="103" dur="500"/>
                                        <p:tgtEl>
                                          <p:spTgt spid="2156">
                                            <p:txEl>
                                              <p:charRg st="1" end="1"/>
                                            </p:txEl>
                                          </p:spTgt>
                                        </p:tgtEl>
                                      </p:cBhvr>
                                    </p:animEffect>
                                  </p:childTnLst>
                                </p:cTn>
                              </p:par>
                              <p:par>
                                <p:cTn id="104" presetID="10" presetClass="entr" presetSubtype="0" fill="hold" nodeType="withEffect">
                                  <p:stCondLst>
                                    <p:cond delay="500"/>
                                  </p:stCondLst>
                                  <p:childTnLst>
                                    <p:set>
                                      <p:cBhvr>
                                        <p:cTn id="105" dur="1" fill="hold">
                                          <p:stCondLst>
                                            <p:cond delay="0"/>
                                          </p:stCondLst>
                                        </p:cTn>
                                        <p:tgtEl>
                                          <p:spTgt spid="2156">
                                            <p:txEl>
                                              <p:charRg st="1" end="1"/>
                                            </p:txEl>
                                          </p:spTgt>
                                        </p:tgtEl>
                                        <p:attrNameLst>
                                          <p:attrName>style.visibility</p:attrName>
                                        </p:attrNameLst>
                                      </p:cBhvr>
                                      <p:to>
                                        <p:strVal val="visible"/>
                                      </p:to>
                                    </p:set>
                                    <p:animEffect transition="in" filter="fade">
                                      <p:cBhvr>
                                        <p:cTn id="106" dur="500"/>
                                        <p:tgtEl>
                                          <p:spTgt spid="2156">
                                            <p:txEl>
                                              <p:charRg st="1" end="1"/>
                                            </p:txEl>
                                          </p:spTgt>
                                        </p:tgtEl>
                                      </p:cBhvr>
                                    </p:animEffect>
                                  </p:childTnLst>
                                </p:cTn>
                              </p:par>
                              <p:par>
                                <p:cTn id="107" presetID="10" presetClass="entr" presetSubtype="0" fill="hold" nodeType="withEffect">
                                  <p:stCondLst>
                                    <p:cond delay="500"/>
                                  </p:stCondLst>
                                  <p:childTnLst>
                                    <p:set>
                                      <p:cBhvr>
                                        <p:cTn id="108" dur="1" fill="hold">
                                          <p:stCondLst>
                                            <p:cond delay="0"/>
                                          </p:stCondLst>
                                        </p:cTn>
                                        <p:tgtEl>
                                          <p:spTgt spid="2156">
                                            <p:txEl>
                                              <p:charRg st="1" end="1"/>
                                            </p:txEl>
                                          </p:spTgt>
                                        </p:tgtEl>
                                        <p:attrNameLst>
                                          <p:attrName>style.visibility</p:attrName>
                                        </p:attrNameLst>
                                      </p:cBhvr>
                                      <p:to>
                                        <p:strVal val="visible"/>
                                      </p:to>
                                    </p:set>
                                    <p:animEffect transition="in" filter="fade">
                                      <p:cBhvr>
                                        <p:cTn id="109" dur="500"/>
                                        <p:tgtEl>
                                          <p:spTgt spid="2156">
                                            <p:txEl>
                                              <p:charRg st="1" end="1"/>
                                            </p:txEl>
                                          </p:spTgt>
                                        </p:tgtEl>
                                      </p:cBhvr>
                                    </p:animEffect>
                                  </p:childTnLst>
                                </p:cTn>
                              </p:par>
                              <p:par>
                                <p:cTn id="110" presetID="10" presetClass="entr" presetSubtype="0" fill="hold" nodeType="withEffect">
                                  <p:stCondLst>
                                    <p:cond delay="500"/>
                                  </p:stCondLst>
                                  <p:childTnLst>
                                    <p:set>
                                      <p:cBhvr>
                                        <p:cTn id="111" dur="1" fill="hold">
                                          <p:stCondLst>
                                            <p:cond delay="0"/>
                                          </p:stCondLst>
                                        </p:cTn>
                                        <p:tgtEl>
                                          <p:spTgt spid="2156">
                                            <p:txEl>
                                              <p:charRg st="1" end="1"/>
                                            </p:txEl>
                                          </p:spTgt>
                                        </p:tgtEl>
                                        <p:attrNameLst>
                                          <p:attrName>style.visibility</p:attrName>
                                        </p:attrNameLst>
                                      </p:cBhvr>
                                      <p:to>
                                        <p:strVal val="visible"/>
                                      </p:to>
                                    </p:set>
                                    <p:animEffect transition="in" filter="fade">
                                      <p:cBhvr>
                                        <p:cTn id="112" dur="500"/>
                                        <p:tgtEl>
                                          <p:spTgt spid="2156">
                                            <p:txEl>
                                              <p:charRg st="1" end="1"/>
                                            </p:txEl>
                                          </p:spTgt>
                                        </p:tgtEl>
                                      </p:cBhvr>
                                    </p:animEffect>
                                  </p:childTnLst>
                                </p:cTn>
                              </p:par>
                              <p:par>
                                <p:cTn id="113" presetID="10" presetClass="entr" presetSubtype="0" fill="hold" nodeType="withEffect">
                                  <p:stCondLst>
                                    <p:cond delay="500"/>
                                  </p:stCondLst>
                                  <p:childTnLst>
                                    <p:set>
                                      <p:cBhvr>
                                        <p:cTn id="114" dur="1" fill="hold">
                                          <p:stCondLst>
                                            <p:cond delay="0"/>
                                          </p:stCondLst>
                                        </p:cTn>
                                        <p:tgtEl>
                                          <p:spTgt spid="2156">
                                            <p:txEl>
                                              <p:charRg st="1" end="1"/>
                                            </p:txEl>
                                          </p:spTgt>
                                        </p:tgtEl>
                                        <p:attrNameLst>
                                          <p:attrName>style.visibility</p:attrName>
                                        </p:attrNameLst>
                                      </p:cBhvr>
                                      <p:to>
                                        <p:strVal val="visible"/>
                                      </p:to>
                                    </p:set>
                                    <p:animEffect transition="in" filter="fade">
                                      <p:cBhvr>
                                        <p:cTn id="115" dur="500"/>
                                        <p:tgtEl>
                                          <p:spTgt spid="2156">
                                            <p:txEl>
                                              <p:charRg st="1" end="1"/>
                                            </p:txEl>
                                          </p:spTgt>
                                        </p:tgtEl>
                                      </p:cBhvr>
                                    </p:animEffect>
                                  </p:childTnLst>
                                </p:cTn>
                              </p:par>
                              <p:par>
                                <p:cTn id="116" presetID="10" presetClass="entr" presetSubtype="0" fill="hold" nodeType="withEffect">
                                  <p:stCondLst>
                                    <p:cond delay="500"/>
                                  </p:stCondLst>
                                  <p:childTnLst>
                                    <p:set>
                                      <p:cBhvr>
                                        <p:cTn id="117" dur="1" fill="hold">
                                          <p:stCondLst>
                                            <p:cond delay="0"/>
                                          </p:stCondLst>
                                        </p:cTn>
                                        <p:tgtEl>
                                          <p:spTgt spid="2156">
                                            <p:txEl>
                                              <p:charRg st="1" end="1"/>
                                            </p:txEl>
                                          </p:spTgt>
                                        </p:tgtEl>
                                        <p:attrNameLst>
                                          <p:attrName>style.visibility</p:attrName>
                                        </p:attrNameLst>
                                      </p:cBhvr>
                                      <p:to>
                                        <p:strVal val="visible"/>
                                      </p:to>
                                    </p:set>
                                    <p:animEffect transition="in" filter="fade">
                                      <p:cBhvr>
                                        <p:cTn id="118" dur="500"/>
                                        <p:tgtEl>
                                          <p:spTgt spid="2156">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2 Column - No Image">
  <p:cSld name="2 Column - No Image">
    <p:spTree>
      <p:nvGrpSpPr>
        <p:cNvPr id="1" name="Shape 2201"/>
        <p:cNvGrpSpPr/>
        <p:nvPr/>
      </p:nvGrpSpPr>
      <p:grpSpPr>
        <a:xfrm>
          <a:off x="0" y="0"/>
          <a:ext cx="0" cy="0"/>
          <a:chOff x="0" y="0"/>
          <a:chExt cx="0" cy="0"/>
        </a:xfrm>
      </p:grpSpPr>
      <p:sp>
        <p:nvSpPr>
          <p:cNvPr id="2202" name="Google Shape;2202;p40"/>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03" name="Google Shape;2203;p40"/>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204" name="Google Shape;2204;p40"/>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05" name="Google Shape;2205;p40"/>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06" name="Google Shape;2206;p40"/>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07" name="Google Shape;2207;p40"/>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208" name="Google Shape;2208;p40"/>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209" name="Google Shape;2209;p40"/>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210" name="Google Shape;2210;p40"/>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11" name="Google Shape;2211;p40"/>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12" name="Google Shape;2212;p40"/>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13" name="Google Shape;2213;p40"/>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06"/>
                                        </p:tgtEl>
                                        <p:attrNameLst>
                                          <p:attrName>style.visibility</p:attrName>
                                        </p:attrNameLst>
                                      </p:cBhvr>
                                      <p:to>
                                        <p:strVal val="visible"/>
                                      </p:to>
                                    </p:set>
                                    <p:anim calcmode="lin" valueType="num">
                                      <p:cBhvr additive="base">
                                        <p:cTn id="7" dur="500"/>
                                        <p:tgtEl>
                                          <p:spTgt spid="220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05"/>
                                        </p:tgtEl>
                                        <p:attrNameLst>
                                          <p:attrName>style.visibility</p:attrName>
                                        </p:attrNameLst>
                                      </p:cBhvr>
                                      <p:to>
                                        <p:strVal val="visible"/>
                                      </p:to>
                                    </p:set>
                                    <p:anim calcmode="lin" valueType="num">
                                      <p:cBhvr additive="base">
                                        <p:cTn id="10" dur="500"/>
                                        <p:tgtEl>
                                          <p:spTgt spid="2205"/>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03"/>
                                        </p:tgtEl>
                                        <p:attrNameLst>
                                          <p:attrName>style.visibility</p:attrName>
                                        </p:attrNameLst>
                                      </p:cBhvr>
                                      <p:to>
                                        <p:strVal val="visible"/>
                                      </p:to>
                                    </p:set>
                                    <p:anim calcmode="lin" valueType="num">
                                      <p:cBhvr additive="base">
                                        <p:cTn id="13" dur="500"/>
                                        <p:tgtEl>
                                          <p:spTgt spid="2203"/>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04"/>
                                        </p:tgtEl>
                                        <p:attrNameLst>
                                          <p:attrName>style.visibility</p:attrName>
                                        </p:attrNameLst>
                                      </p:cBhvr>
                                      <p:to>
                                        <p:strVal val="visible"/>
                                      </p:to>
                                    </p:set>
                                    <p:anim calcmode="lin" valueType="num">
                                      <p:cBhvr additive="base">
                                        <p:cTn id="16" dur="500"/>
                                        <p:tgtEl>
                                          <p:spTgt spid="2204"/>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07"/>
                                        </p:tgtEl>
                                        <p:attrNameLst>
                                          <p:attrName>style.visibility</p:attrName>
                                        </p:attrNameLst>
                                      </p:cBhvr>
                                      <p:to>
                                        <p:strVal val="visible"/>
                                      </p:to>
                                    </p:set>
                                    <p:anim calcmode="lin" valueType="num">
                                      <p:cBhvr additive="base">
                                        <p:cTn id="19" dur="500"/>
                                        <p:tgtEl>
                                          <p:spTgt spid="2207"/>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212"/>
                                        </p:tgtEl>
                                        <p:attrNameLst>
                                          <p:attrName>style.visibility</p:attrName>
                                        </p:attrNameLst>
                                      </p:cBhvr>
                                      <p:to>
                                        <p:strVal val="visible"/>
                                      </p:to>
                                    </p:set>
                                    <p:anim calcmode="lin" valueType="num">
                                      <p:cBhvr additive="base">
                                        <p:cTn id="22" dur="500"/>
                                        <p:tgtEl>
                                          <p:spTgt spid="2212"/>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211"/>
                                        </p:tgtEl>
                                        <p:attrNameLst>
                                          <p:attrName>style.visibility</p:attrName>
                                        </p:attrNameLst>
                                      </p:cBhvr>
                                      <p:to>
                                        <p:strVal val="visible"/>
                                      </p:to>
                                    </p:set>
                                    <p:anim calcmode="lin" valueType="num">
                                      <p:cBhvr additive="base">
                                        <p:cTn id="25" dur="500"/>
                                        <p:tgtEl>
                                          <p:spTgt spid="2211"/>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210"/>
                                        </p:tgtEl>
                                        <p:attrNameLst>
                                          <p:attrName>style.visibility</p:attrName>
                                        </p:attrNameLst>
                                      </p:cBhvr>
                                      <p:to>
                                        <p:strVal val="visible"/>
                                      </p:to>
                                    </p:set>
                                    <p:anim calcmode="lin" valueType="num">
                                      <p:cBhvr additive="base">
                                        <p:cTn id="28" dur="500"/>
                                        <p:tgtEl>
                                          <p:spTgt spid="2210"/>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213"/>
                                        </p:tgtEl>
                                        <p:attrNameLst>
                                          <p:attrName>style.visibility</p:attrName>
                                        </p:attrNameLst>
                                      </p:cBhvr>
                                      <p:to>
                                        <p:strVal val="visible"/>
                                      </p:to>
                                    </p:set>
                                    <p:anim calcmode="lin" valueType="num">
                                      <p:cBhvr additive="base">
                                        <p:cTn id="31" dur="500"/>
                                        <p:tgtEl>
                                          <p:spTgt spid="2213"/>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209"/>
                                        </p:tgtEl>
                                        <p:attrNameLst>
                                          <p:attrName>style.visibility</p:attrName>
                                        </p:attrNameLst>
                                      </p:cBhvr>
                                      <p:to>
                                        <p:strVal val="visible"/>
                                      </p:to>
                                    </p:set>
                                    <p:animEffect transition="in" filter="fade">
                                      <p:cBhvr>
                                        <p:cTn id="34" dur="500"/>
                                        <p:tgtEl>
                                          <p:spTgt spid="2209"/>
                                        </p:tgtEl>
                                      </p:cBhvr>
                                    </p:animEffect>
                                  </p:childTnLst>
                                </p:cTn>
                              </p:par>
                              <p:par>
                                <p:cTn id="35" presetID="10" presetClass="entr" presetSubtype="0" fill="hold" nodeType="withEffect">
                                  <p:stCondLst>
                                    <p:cond delay="250"/>
                                  </p:stCondLst>
                                  <p:childTnLst>
                                    <p:set>
                                      <p:cBhvr>
                                        <p:cTn id="36" dur="1" fill="hold">
                                          <p:stCondLst>
                                            <p:cond delay="0"/>
                                          </p:stCondLst>
                                        </p:cTn>
                                        <p:tgtEl>
                                          <p:spTgt spid="2208">
                                            <p:txEl>
                                              <p:pRg st="0" end="0"/>
                                            </p:txEl>
                                          </p:spTgt>
                                        </p:tgtEl>
                                        <p:attrNameLst>
                                          <p:attrName>style.visibility</p:attrName>
                                        </p:attrNameLst>
                                      </p:cBhvr>
                                      <p:to>
                                        <p:strVal val="visible"/>
                                      </p:to>
                                    </p:set>
                                    <p:animEffect transition="in" filter="fade">
                                      <p:cBhvr>
                                        <p:cTn id="37" dur="500"/>
                                        <p:tgtEl>
                                          <p:spTgt spid="2208">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208">
                                            <p:txEl>
                                              <p:charRg st="1" end="1"/>
                                            </p:txEl>
                                          </p:spTgt>
                                        </p:tgtEl>
                                        <p:attrNameLst>
                                          <p:attrName>style.visibility</p:attrName>
                                        </p:attrNameLst>
                                      </p:cBhvr>
                                      <p:to>
                                        <p:strVal val="visible"/>
                                      </p:to>
                                    </p:set>
                                    <p:animEffect transition="in" filter="fade">
                                      <p:cBhvr>
                                        <p:cTn id="40" dur="500"/>
                                        <p:tgtEl>
                                          <p:spTgt spid="2208">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208">
                                            <p:txEl>
                                              <p:charRg st="1" end="1"/>
                                            </p:txEl>
                                          </p:spTgt>
                                        </p:tgtEl>
                                        <p:attrNameLst>
                                          <p:attrName>style.visibility</p:attrName>
                                        </p:attrNameLst>
                                      </p:cBhvr>
                                      <p:to>
                                        <p:strVal val="visible"/>
                                      </p:to>
                                    </p:set>
                                    <p:animEffect transition="in" filter="fade">
                                      <p:cBhvr>
                                        <p:cTn id="43" dur="500"/>
                                        <p:tgtEl>
                                          <p:spTgt spid="2208">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208">
                                            <p:txEl>
                                              <p:charRg st="1" end="1"/>
                                            </p:txEl>
                                          </p:spTgt>
                                        </p:tgtEl>
                                        <p:attrNameLst>
                                          <p:attrName>style.visibility</p:attrName>
                                        </p:attrNameLst>
                                      </p:cBhvr>
                                      <p:to>
                                        <p:strVal val="visible"/>
                                      </p:to>
                                    </p:set>
                                    <p:animEffect transition="in" filter="fade">
                                      <p:cBhvr>
                                        <p:cTn id="46" dur="500"/>
                                        <p:tgtEl>
                                          <p:spTgt spid="2208">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208">
                                            <p:txEl>
                                              <p:charRg st="1" end="1"/>
                                            </p:txEl>
                                          </p:spTgt>
                                        </p:tgtEl>
                                        <p:attrNameLst>
                                          <p:attrName>style.visibility</p:attrName>
                                        </p:attrNameLst>
                                      </p:cBhvr>
                                      <p:to>
                                        <p:strVal val="visible"/>
                                      </p:to>
                                    </p:set>
                                    <p:animEffect transition="in" filter="fade">
                                      <p:cBhvr>
                                        <p:cTn id="49" dur="500"/>
                                        <p:tgtEl>
                                          <p:spTgt spid="2208">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208">
                                            <p:txEl>
                                              <p:charRg st="1" end="1"/>
                                            </p:txEl>
                                          </p:spTgt>
                                        </p:tgtEl>
                                        <p:attrNameLst>
                                          <p:attrName>style.visibility</p:attrName>
                                        </p:attrNameLst>
                                      </p:cBhvr>
                                      <p:to>
                                        <p:strVal val="visible"/>
                                      </p:to>
                                    </p:set>
                                    <p:animEffect transition="in" filter="fade">
                                      <p:cBhvr>
                                        <p:cTn id="52" dur="500"/>
                                        <p:tgtEl>
                                          <p:spTgt spid="2208">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208">
                                            <p:txEl>
                                              <p:charRg st="1" end="1"/>
                                            </p:txEl>
                                          </p:spTgt>
                                        </p:tgtEl>
                                        <p:attrNameLst>
                                          <p:attrName>style.visibility</p:attrName>
                                        </p:attrNameLst>
                                      </p:cBhvr>
                                      <p:to>
                                        <p:strVal val="visible"/>
                                      </p:to>
                                    </p:set>
                                    <p:animEffect transition="in" filter="fade">
                                      <p:cBhvr>
                                        <p:cTn id="55" dur="500"/>
                                        <p:tgtEl>
                                          <p:spTgt spid="2208">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208">
                                            <p:txEl>
                                              <p:charRg st="1" end="1"/>
                                            </p:txEl>
                                          </p:spTgt>
                                        </p:tgtEl>
                                        <p:attrNameLst>
                                          <p:attrName>style.visibility</p:attrName>
                                        </p:attrNameLst>
                                      </p:cBhvr>
                                      <p:to>
                                        <p:strVal val="visible"/>
                                      </p:to>
                                    </p:set>
                                    <p:animEffect transition="in" filter="fade">
                                      <p:cBhvr>
                                        <p:cTn id="58" dur="500"/>
                                        <p:tgtEl>
                                          <p:spTgt spid="2208">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208">
                                            <p:txEl>
                                              <p:charRg st="1" end="1"/>
                                            </p:txEl>
                                          </p:spTgt>
                                        </p:tgtEl>
                                        <p:attrNameLst>
                                          <p:attrName>style.visibility</p:attrName>
                                        </p:attrNameLst>
                                      </p:cBhvr>
                                      <p:to>
                                        <p:strVal val="visible"/>
                                      </p:to>
                                    </p:set>
                                    <p:animEffect transition="in" filter="fade">
                                      <p:cBhvr>
                                        <p:cTn id="61" dur="500"/>
                                        <p:tgtEl>
                                          <p:spTgt spid="2208">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202"/>
                                        </p:tgtEl>
                                        <p:attrNameLst>
                                          <p:attrName>style.visibility</p:attrName>
                                        </p:attrNameLst>
                                      </p:cBhvr>
                                      <p:to>
                                        <p:strVal val="visible"/>
                                      </p:to>
                                    </p:set>
                                    <p:animEffect transition="in" filter="fade">
                                      <p:cBhvr>
                                        <p:cTn id="64" dur="500"/>
                                        <p:tgtEl>
                                          <p:spTgt spid="2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 Column - Horizontal">
  <p:cSld name="1 Column - Horizontal">
    <p:spTree>
      <p:nvGrpSpPr>
        <p:cNvPr id="1" name="Shape 2214"/>
        <p:cNvGrpSpPr/>
        <p:nvPr/>
      </p:nvGrpSpPr>
      <p:grpSpPr>
        <a:xfrm>
          <a:off x="0" y="0"/>
          <a:ext cx="0" cy="0"/>
          <a:chOff x="0" y="0"/>
          <a:chExt cx="0" cy="0"/>
        </a:xfrm>
      </p:grpSpPr>
      <p:sp>
        <p:nvSpPr>
          <p:cNvPr id="2215" name="Google Shape;2215;p41"/>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16" name="Google Shape;2216;p41"/>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lt1"/>
              </a:solidFill>
              <a:latin typeface="Aleo Light"/>
              <a:ea typeface="Aleo Light"/>
              <a:cs typeface="Aleo Light"/>
              <a:sym typeface="Aleo Light"/>
            </a:endParaRPr>
          </a:p>
        </p:txBody>
      </p:sp>
      <p:sp>
        <p:nvSpPr>
          <p:cNvPr id="2217" name="Google Shape;2217;p41"/>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18" name="Google Shape;2218;p41"/>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19" name="Google Shape;2219;p41"/>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20" name="Google Shape;2220;p41"/>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b="0" i="0" u="none" strike="noStrike" cap="none">
                <a:solidFill>
                  <a:srgbClr val="D8D8D8"/>
                </a:solidFill>
                <a:latin typeface="Aleo Light"/>
                <a:ea typeface="Aleo Light"/>
                <a:cs typeface="Aleo Light"/>
                <a:sym typeface="Aleo Light"/>
              </a:defRPr>
            </a:lvl1pPr>
            <a:lvl2pPr marL="0" lvl="1" indent="0" algn="l" rtl="0">
              <a:spcBef>
                <a:spcPts val="0"/>
              </a:spcBef>
              <a:buNone/>
              <a:defRPr sz="2700" b="0" i="0" u="none" strike="noStrike" cap="none">
                <a:solidFill>
                  <a:srgbClr val="D8D8D8"/>
                </a:solidFill>
                <a:latin typeface="Aleo Light"/>
                <a:ea typeface="Aleo Light"/>
                <a:cs typeface="Aleo Light"/>
                <a:sym typeface="Aleo Light"/>
              </a:defRPr>
            </a:lvl2pPr>
            <a:lvl3pPr marL="0" lvl="2" indent="0" algn="l" rtl="0">
              <a:spcBef>
                <a:spcPts val="0"/>
              </a:spcBef>
              <a:buNone/>
              <a:defRPr sz="2700" b="0" i="0" u="none" strike="noStrike" cap="none">
                <a:solidFill>
                  <a:srgbClr val="D8D8D8"/>
                </a:solidFill>
                <a:latin typeface="Aleo Light"/>
                <a:ea typeface="Aleo Light"/>
                <a:cs typeface="Aleo Light"/>
                <a:sym typeface="Aleo Light"/>
              </a:defRPr>
            </a:lvl3pPr>
            <a:lvl4pPr marL="0" lvl="3" indent="0" algn="l" rtl="0">
              <a:spcBef>
                <a:spcPts val="0"/>
              </a:spcBef>
              <a:buNone/>
              <a:defRPr sz="2700" b="0" i="0" u="none" strike="noStrike" cap="none">
                <a:solidFill>
                  <a:srgbClr val="D8D8D8"/>
                </a:solidFill>
                <a:latin typeface="Aleo Light"/>
                <a:ea typeface="Aleo Light"/>
                <a:cs typeface="Aleo Light"/>
                <a:sym typeface="Aleo Light"/>
              </a:defRPr>
            </a:lvl4pPr>
            <a:lvl5pPr marL="0" lvl="4" indent="0" algn="l" rtl="0">
              <a:spcBef>
                <a:spcPts val="0"/>
              </a:spcBef>
              <a:buNone/>
              <a:defRPr sz="2700" b="0" i="0" u="none" strike="noStrike" cap="none">
                <a:solidFill>
                  <a:srgbClr val="D8D8D8"/>
                </a:solidFill>
                <a:latin typeface="Aleo Light"/>
                <a:ea typeface="Aleo Light"/>
                <a:cs typeface="Aleo Light"/>
                <a:sym typeface="Aleo Light"/>
              </a:defRPr>
            </a:lvl5pPr>
            <a:lvl6pPr marL="0" lvl="5" indent="0" algn="l" rtl="0">
              <a:spcBef>
                <a:spcPts val="0"/>
              </a:spcBef>
              <a:buNone/>
              <a:defRPr sz="2700" b="0" i="0" u="none" strike="noStrike" cap="none">
                <a:solidFill>
                  <a:srgbClr val="D8D8D8"/>
                </a:solidFill>
                <a:latin typeface="Aleo Light"/>
                <a:ea typeface="Aleo Light"/>
                <a:cs typeface="Aleo Light"/>
                <a:sym typeface="Aleo Light"/>
              </a:defRPr>
            </a:lvl6pPr>
            <a:lvl7pPr marL="0" lvl="6" indent="0" algn="l" rtl="0">
              <a:spcBef>
                <a:spcPts val="0"/>
              </a:spcBef>
              <a:buNone/>
              <a:defRPr sz="2700" b="0" i="0" u="none" strike="noStrike" cap="none">
                <a:solidFill>
                  <a:srgbClr val="D8D8D8"/>
                </a:solidFill>
                <a:latin typeface="Aleo Light"/>
                <a:ea typeface="Aleo Light"/>
                <a:cs typeface="Aleo Light"/>
                <a:sym typeface="Aleo Light"/>
              </a:defRPr>
            </a:lvl7pPr>
            <a:lvl8pPr marL="0" lvl="7" indent="0" algn="l" rtl="0">
              <a:spcBef>
                <a:spcPts val="0"/>
              </a:spcBef>
              <a:buNone/>
              <a:defRPr sz="2700" b="0" i="0" u="none" strike="noStrike" cap="none">
                <a:solidFill>
                  <a:srgbClr val="D8D8D8"/>
                </a:solidFill>
                <a:latin typeface="Aleo Light"/>
                <a:ea typeface="Aleo Light"/>
                <a:cs typeface="Aleo Light"/>
                <a:sym typeface="Aleo Light"/>
              </a:defRPr>
            </a:lvl8pPr>
            <a:lvl9pPr marL="0" lvl="8" indent="0" algn="l" rtl="0">
              <a:spcBef>
                <a:spcPts val="0"/>
              </a:spcBef>
              <a:buNone/>
              <a:defRPr sz="2700" b="0" i="0" u="none" strike="noStrike" cap="none">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221" name="Google Shape;2221;p41"/>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222" name="Google Shape;2222;p41"/>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lt1"/>
              </a:solidFill>
              <a:latin typeface="Aleo Light"/>
              <a:ea typeface="Aleo Light"/>
              <a:cs typeface="Aleo Light"/>
              <a:sym typeface="Aleo Light"/>
            </a:endParaRPr>
          </a:p>
        </p:txBody>
      </p:sp>
      <p:sp>
        <p:nvSpPr>
          <p:cNvPr id="2223" name="Google Shape;2223;p41"/>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24" name="Google Shape;2224;p41"/>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25" name="Google Shape;2225;p41"/>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26" name="Google Shape;2226;p41"/>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27" name="Google Shape;2227;p41"/>
          <p:cNvSpPr txBox="1">
            <a:spLocks noGrp="1"/>
          </p:cNvSpPr>
          <p:nvPr>
            <p:ph type="body" idx="2"/>
          </p:nvPr>
        </p:nvSpPr>
        <p:spPr>
          <a:xfrm>
            <a:off x="670927" y="2420888"/>
            <a:ext cx="10952400" cy="720000"/>
          </a:xfrm>
          <a:prstGeom prst="rect">
            <a:avLst/>
          </a:prstGeom>
          <a:noFill/>
          <a:ln>
            <a:noFill/>
          </a:ln>
        </p:spPr>
        <p:txBody>
          <a:bodyPr spcFirstLastPara="1" wrap="square" lIns="108864" tIns="54432" rIns="108864" bIns="54432" anchor="ctr" anchorCtr="0">
            <a:noAutofit/>
          </a:bodyPr>
          <a:lstStyle>
            <a:lvl1pPr marL="609585" lvl="0" indent="-491054" algn="ctr" rtl="0">
              <a:spcBef>
                <a:spcPts val="533"/>
              </a:spcBef>
              <a:spcAft>
                <a:spcPts val="0"/>
              </a:spcAft>
              <a:buClr>
                <a:schemeClr val="dk1"/>
              </a:buClr>
              <a:buSzPts val="2200"/>
              <a:buFont typeface="Aleo"/>
              <a:buChar char="●"/>
              <a:defRPr sz="2900">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228" name="Google Shape;2228;p41"/>
          <p:cNvSpPr txBox="1">
            <a:spLocks noGrp="1"/>
          </p:cNvSpPr>
          <p:nvPr>
            <p:ph type="body" idx="3"/>
          </p:nvPr>
        </p:nvSpPr>
        <p:spPr>
          <a:xfrm>
            <a:off x="677169" y="3109992"/>
            <a:ext cx="10946000" cy="1855200"/>
          </a:xfrm>
          <a:prstGeom prst="rect">
            <a:avLst/>
          </a:prstGeom>
          <a:noFill/>
          <a:ln>
            <a:noFill/>
          </a:ln>
        </p:spPr>
        <p:txBody>
          <a:bodyPr spcFirstLastPara="1" wrap="square" lIns="108864" tIns="54432" rIns="108864" bIns="54432" anchor="t" anchorCtr="0">
            <a:noAutofit/>
          </a:bodyPr>
          <a:lstStyle>
            <a:lvl1pPr marL="609585" lvl="0" indent="-440256" algn="ctr" rtl="0">
              <a:spcBef>
                <a:spcPts val="400"/>
              </a:spcBef>
              <a:spcAft>
                <a:spcPts val="0"/>
              </a:spcAft>
              <a:buClr>
                <a:schemeClr val="dk1"/>
              </a:buClr>
              <a:buSzPts val="1600"/>
              <a:buFont typeface="Aleo Light"/>
              <a:buChar char="●"/>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19"/>
                                        </p:tgtEl>
                                        <p:attrNameLst>
                                          <p:attrName>style.visibility</p:attrName>
                                        </p:attrNameLst>
                                      </p:cBhvr>
                                      <p:to>
                                        <p:strVal val="visible"/>
                                      </p:to>
                                    </p:set>
                                    <p:anim calcmode="lin" valueType="num">
                                      <p:cBhvr additive="base">
                                        <p:cTn id="7" dur="500"/>
                                        <p:tgtEl>
                                          <p:spTgt spid="221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18"/>
                                        </p:tgtEl>
                                        <p:attrNameLst>
                                          <p:attrName>style.visibility</p:attrName>
                                        </p:attrNameLst>
                                      </p:cBhvr>
                                      <p:to>
                                        <p:strVal val="visible"/>
                                      </p:to>
                                    </p:set>
                                    <p:anim calcmode="lin" valueType="num">
                                      <p:cBhvr additive="base">
                                        <p:cTn id="10" dur="500"/>
                                        <p:tgtEl>
                                          <p:spTgt spid="221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16"/>
                                        </p:tgtEl>
                                        <p:attrNameLst>
                                          <p:attrName>style.visibility</p:attrName>
                                        </p:attrNameLst>
                                      </p:cBhvr>
                                      <p:to>
                                        <p:strVal val="visible"/>
                                      </p:to>
                                    </p:set>
                                    <p:anim calcmode="lin" valueType="num">
                                      <p:cBhvr additive="base">
                                        <p:cTn id="13" dur="500"/>
                                        <p:tgtEl>
                                          <p:spTgt spid="2216"/>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17"/>
                                        </p:tgtEl>
                                        <p:attrNameLst>
                                          <p:attrName>style.visibility</p:attrName>
                                        </p:attrNameLst>
                                      </p:cBhvr>
                                      <p:to>
                                        <p:strVal val="visible"/>
                                      </p:to>
                                    </p:set>
                                    <p:anim calcmode="lin" valueType="num">
                                      <p:cBhvr additive="base">
                                        <p:cTn id="16" dur="500"/>
                                        <p:tgtEl>
                                          <p:spTgt spid="221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20"/>
                                        </p:tgtEl>
                                        <p:attrNameLst>
                                          <p:attrName>style.visibility</p:attrName>
                                        </p:attrNameLst>
                                      </p:cBhvr>
                                      <p:to>
                                        <p:strVal val="visible"/>
                                      </p:to>
                                    </p:set>
                                    <p:anim calcmode="lin" valueType="num">
                                      <p:cBhvr additive="base">
                                        <p:cTn id="19" dur="500"/>
                                        <p:tgtEl>
                                          <p:spTgt spid="2220"/>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225"/>
                                        </p:tgtEl>
                                        <p:attrNameLst>
                                          <p:attrName>style.visibility</p:attrName>
                                        </p:attrNameLst>
                                      </p:cBhvr>
                                      <p:to>
                                        <p:strVal val="visible"/>
                                      </p:to>
                                    </p:set>
                                    <p:anim calcmode="lin" valueType="num">
                                      <p:cBhvr additive="base">
                                        <p:cTn id="22" dur="500"/>
                                        <p:tgtEl>
                                          <p:spTgt spid="2225"/>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224"/>
                                        </p:tgtEl>
                                        <p:attrNameLst>
                                          <p:attrName>style.visibility</p:attrName>
                                        </p:attrNameLst>
                                      </p:cBhvr>
                                      <p:to>
                                        <p:strVal val="visible"/>
                                      </p:to>
                                    </p:set>
                                    <p:anim calcmode="lin" valueType="num">
                                      <p:cBhvr additive="base">
                                        <p:cTn id="25" dur="500"/>
                                        <p:tgtEl>
                                          <p:spTgt spid="2224"/>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223"/>
                                        </p:tgtEl>
                                        <p:attrNameLst>
                                          <p:attrName>style.visibility</p:attrName>
                                        </p:attrNameLst>
                                      </p:cBhvr>
                                      <p:to>
                                        <p:strVal val="visible"/>
                                      </p:to>
                                    </p:set>
                                    <p:anim calcmode="lin" valueType="num">
                                      <p:cBhvr additive="base">
                                        <p:cTn id="28" dur="500"/>
                                        <p:tgtEl>
                                          <p:spTgt spid="2223"/>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226"/>
                                        </p:tgtEl>
                                        <p:attrNameLst>
                                          <p:attrName>style.visibility</p:attrName>
                                        </p:attrNameLst>
                                      </p:cBhvr>
                                      <p:to>
                                        <p:strVal val="visible"/>
                                      </p:to>
                                    </p:set>
                                    <p:anim calcmode="lin" valueType="num">
                                      <p:cBhvr additive="base">
                                        <p:cTn id="31" dur="500"/>
                                        <p:tgtEl>
                                          <p:spTgt spid="2226"/>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222"/>
                                        </p:tgtEl>
                                        <p:attrNameLst>
                                          <p:attrName>style.visibility</p:attrName>
                                        </p:attrNameLst>
                                      </p:cBhvr>
                                      <p:to>
                                        <p:strVal val="visible"/>
                                      </p:to>
                                    </p:set>
                                    <p:animEffect transition="in" filter="fade">
                                      <p:cBhvr>
                                        <p:cTn id="34" dur="500"/>
                                        <p:tgtEl>
                                          <p:spTgt spid="2222"/>
                                        </p:tgtEl>
                                      </p:cBhvr>
                                    </p:animEffect>
                                  </p:childTnLst>
                                </p:cTn>
                              </p:par>
                              <p:par>
                                <p:cTn id="35" presetID="10" presetClass="entr" presetSubtype="0" fill="hold" nodeType="withEffect">
                                  <p:stCondLst>
                                    <p:cond delay="250"/>
                                  </p:stCondLst>
                                  <p:childTnLst>
                                    <p:set>
                                      <p:cBhvr>
                                        <p:cTn id="36" dur="1" fill="hold">
                                          <p:stCondLst>
                                            <p:cond delay="0"/>
                                          </p:stCondLst>
                                        </p:cTn>
                                        <p:tgtEl>
                                          <p:spTgt spid="2221">
                                            <p:txEl>
                                              <p:pRg st="0" end="0"/>
                                            </p:txEl>
                                          </p:spTgt>
                                        </p:tgtEl>
                                        <p:attrNameLst>
                                          <p:attrName>style.visibility</p:attrName>
                                        </p:attrNameLst>
                                      </p:cBhvr>
                                      <p:to>
                                        <p:strVal val="visible"/>
                                      </p:to>
                                    </p:set>
                                    <p:animEffect transition="in" filter="fade">
                                      <p:cBhvr>
                                        <p:cTn id="37" dur="500"/>
                                        <p:tgtEl>
                                          <p:spTgt spid="2221">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221">
                                            <p:txEl>
                                              <p:charRg st="1" end="1"/>
                                            </p:txEl>
                                          </p:spTgt>
                                        </p:tgtEl>
                                        <p:attrNameLst>
                                          <p:attrName>style.visibility</p:attrName>
                                        </p:attrNameLst>
                                      </p:cBhvr>
                                      <p:to>
                                        <p:strVal val="visible"/>
                                      </p:to>
                                    </p:set>
                                    <p:animEffect transition="in" filter="fade">
                                      <p:cBhvr>
                                        <p:cTn id="40" dur="500"/>
                                        <p:tgtEl>
                                          <p:spTgt spid="2221">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221">
                                            <p:txEl>
                                              <p:charRg st="1" end="1"/>
                                            </p:txEl>
                                          </p:spTgt>
                                        </p:tgtEl>
                                        <p:attrNameLst>
                                          <p:attrName>style.visibility</p:attrName>
                                        </p:attrNameLst>
                                      </p:cBhvr>
                                      <p:to>
                                        <p:strVal val="visible"/>
                                      </p:to>
                                    </p:set>
                                    <p:animEffect transition="in" filter="fade">
                                      <p:cBhvr>
                                        <p:cTn id="43" dur="500"/>
                                        <p:tgtEl>
                                          <p:spTgt spid="2221">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221">
                                            <p:txEl>
                                              <p:charRg st="1" end="1"/>
                                            </p:txEl>
                                          </p:spTgt>
                                        </p:tgtEl>
                                        <p:attrNameLst>
                                          <p:attrName>style.visibility</p:attrName>
                                        </p:attrNameLst>
                                      </p:cBhvr>
                                      <p:to>
                                        <p:strVal val="visible"/>
                                      </p:to>
                                    </p:set>
                                    <p:animEffect transition="in" filter="fade">
                                      <p:cBhvr>
                                        <p:cTn id="46" dur="500"/>
                                        <p:tgtEl>
                                          <p:spTgt spid="2221">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221">
                                            <p:txEl>
                                              <p:charRg st="1" end="1"/>
                                            </p:txEl>
                                          </p:spTgt>
                                        </p:tgtEl>
                                        <p:attrNameLst>
                                          <p:attrName>style.visibility</p:attrName>
                                        </p:attrNameLst>
                                      </p:cBhvr>
                                      <p:to>
                                        <p:strVal val="visible"/>
                                      </p:to>
                                    </p:set>
                                    <p:animEffect transition="in" filter="fade">
                                      <p:cBhvr>
                                        <p:cTn id="49" dur="500"/>
                                        <p:tgtEl>
                                          <p:spTgt spid="2221">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221">
                                            <p:txEl>
                                              <p:charRg st="1" end="1"/>
                                            </p:txEl>
                                          </p:spTgt>
                                        </p:tgtEl>
                                        <p:attrNameLst>
                                          <p:attrName>style.visibility</p:attrName>
                                        </p:attrNameLst>
                                      </p:cBhvr>
                                      <p:to>
                                        <p:strVal val="visible"/>
                                      </p:to>
                                    </p:set>
                                    <p:animEffect transition="in" filter="fade">
                                      <p:cBhvr>
                                        <p:cTn id="52" dur="500"/>
                                        <p:tgtEl>
                                          <p:spTgt spid="2221">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221">
                                            <p:txEl>
                                              <p:charRg st="1" end="1"/>
                                            </p:txEl>
                                          </p:spTgt>
                                        </p:tgtEl>
                                        <p:attrNameLst>
                                          <p:attrName>style.visibility</p:attrName>
                                        </p:attrNameLst>
                                      </p:cBhvr>
                                      <p:to>
                                        <p:strVal val="visible"/>
                                      </p:to>
                                    </p:set>
                                    <p:animEffect transition="in" filter="fade">
                                      <p:cBhvr>
                                        <p:cTn id="55" dur="500"/>
                                        <p:tgtEl>
                                          <p:spTgt spid="2221">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221">
                                            <p:txEl>
                                              <p:charRg st="1" end="1"/>
                                            </p:txEl>
                                          </p:spTgt>
                                        </p:tgtEl>
                                        <p:attrNameLst>
                                          <p:attrName>style.visibility</p:attrName>
                                        </p:attrNameLst>
                                      </p:cBhvr>
                                      <p:to>
                                        <p:strVal val="visible"/>
                                      </p:to>
                                    </p:set>
                                    <p:animEffect transition="in" filter="fade">
                                      <p:cBhvr>
                                        <p:cTn id="58" dur="500"/>
                                        <p:tgtEl>
                                          <p:spTgt spid="2221">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221">
                                            <p:txEl>
                                              <p:charRg st="1" end="1"/>
                                            </p:txEl>
                                          </p:spTgt>
                                        </p:tgtEl>
                                        <p:attrNameLst>
                                          <p:attrName>style.visibility</p:attrName>
                                        </p:attrNameLst>
                                      </p:cBhvr>
                                      <p:to>
                                        <p:strVal val="visible"/>
                                      </p:to>
                                    </p:set>
                                    <p:animEffect transition="in" filter="fade">
                                      <p:cBhvr>
                                        <p:cTn id="61" dur="500"/>
                                        <p:tgtEl>
                                          <p:spTgt spid="2221">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215"/>
                                        </p:tgtEl>
                                        <p:attrNameLst>
                                          <p:attrName>style.visibility</p:attrName>
                                        </p:attrNameLst>
                                      </p:cBhvr>
                                      <p:to>
                                        <p:strVal val="visible"/>
                                      </p:to>
                                    </p:set>
                                    <p:animEffect transition="in" filter="fade">
                                      <p:cBhvr>
                                        <p:cTn id="64" dur="500"/>
                                        <p:tgtEl>
                                          <p:spTgt spid="2215"/>
                                        </p:tgtEl>
                                      </p:cBhvr>
                                    </p:animEffect>
                                  </p:childTnLst>
                                </p:cTn>
                              </p:par>
                              <p:par>
                                <p:cTn id="65" presetID="10" presetClass="entr" presetSubtype="0" fill="hold" nodeType="withEffect">
                                  <p:stCondLst>
                                    <p:cond delay="750"/>
                                  </p:stCondLst>
                                  <p:childTnLst>
                                    <p:set>
                                      <p:cBhvr>
                                        <p:cTn id="66" dur="1" fill="hold">
                                          <p:stCondLst>
                                            <p:cond delay="0"/>
                                          </p:stCondLst>
                                        </p:cTn>
                                        <p:tgtEl>
                                          <p:spTgt spid="2227">
                                            <p:txEl>
                                              <p:pRg st="0" end="0"/>
                                            </p:txEl>
                                          </p:spTgt>
                                        </p:tgtEl>
                                        <p:attrNameLst>
                                          <p:attrName>style.visibility</p:attrName>
                                        </p:attrNameLst>
                                      </p:cBhvr>
                                      <p:to>
                                        <p:strVal val="visible"/>
                                      </p:to>
                                    </p:set>
                                    <p:animEffect transition="in" filter="fade">
                                      <p:cBhvr>
                                        <p:cTn id="67" dur="500"/>
                                        <p:tgtEl>
                                          <p:spTgt spid="2227">
                                            <p:txEl>
                                              <p:pRg st="0" end="0"/>
                                            </p:txEl>
                                          </p:spTgt>
                                        </p:tgtEl>
                                      </p:cBhvr>
                                    </p:animEffect>
                                  </p:childTnLst>
                                </p:cTn>
                              </p:par>
                              <p:par>
                                <p:cTn id="68" presetID="10" presetClass="entr" presetSubtype="0" fill="hold" nodeType="withEffect">
                                  <p:stCondLst>
                                    <p:cond delay="750"/>
                                  </p:stCondLst>
                                  <p:childTnLst>
                                    <p:set>
                                      <p:cBhvr>
                                        <p:cTn id="69" dur="1" fill="hold">
                                          <p:stCondLst>
                                            <p:cond delay="0"/>
                                          </p:stCondLst>
                                        </p:cTn>
                                        <p:tgtEl>
                                          <p:spTgt spid="2227">
                                            <p:txEl>
                                              <p:charRg st="1" end="1"/>
                                            </p:txEl>
                                          </p:spTgt>
                                        </p:tgtEl>
                                        <p:attrNameLst>
                                          <p:attrName>style.visibility</p:attrName>
                                        </p:attrNameLst>
                                      </p:cBhvr>
                                      <p:to>
                                        <p:strVal val="visible"/>
                                      </p:to>
                                    </p:set>
                                    <p:animEffect transition="in" filter="fade">
                                      <p:cBhvr>
                                        <p:cTn id="70" dur="500"/>
                                        <p:tgtEl>
                                          <p:spTgt spid="2227">
                                            <p:txEl>
                                              <p:charRg st="1" end="1"/>
                                            </p:txEl>
                                          </p:spTgt>
                                        </p:tgtEl>
                                      </p:cBhvr>
                                    </p:animEffect>
                                  </p:childTnLst>
                                </p:cTn>
                              </p:par>
                              <p:par>
                                <p:cTn id="71" presetID="10" presetClass="entr" presetSubtype="0" fill="hold" nodeType="withEffect">
                                  <p:stCondLst>
                                    <p:cond delay="750"/>
                                  </p:stCondLst>
                                  <p:childTnLst>
                                    <p:set>
                                      <p:cBhvr>
                                        <p:cTn id="72" dur="1" fill="hold">
                                          <p:stCondLst>
                                            <p:cond delay="0"/>
                                          </p:stCondLst>
                                        </p:cTn>
                                        <p:tgtEl>
                                          <p:spTgt spid="2227">
                                            <p:txEl>
                                              <p:charRg st="1" end="1"/>
                                            </p:txEl>
                                          </p:spTgt>
                                        </p:tgtEl>
                                        <p:attrNameLst>
                                          <p:attrName>style.visibility</p:attrName>
                                        </p:attrNameLst>
                                      </p:cBhvr>
                                      <p:to>
                                        <p:strVal val="visible"/>
                                      </p:to>
                                    </p:set>
                                    <p:animEffect transition="in" filter="fade">
                                      <p:cBhvr>
                                        <p:cTn id="73" dur="500"/>
                                        <p:tgtEl>
                                          <p:spTgt spid="2227">
                                            <p:txEl>
                                              <p:charRg st="1" end="1"/>
                                            </p:txEl>
                                          </p:spTgt>
                                        </p:tgtEl>
                                      </p:cBhvr>
                                    </p:animEffect>
                                  </p:childTnLst>
                                </p:cTn>
                              </p:par>
                              <p:par>
                                <p:cTn id="74" presetID="10" presetClass="entr" presetSubtype="0" fill="hold" nodeType="withEffect">
                                  <p:stCondLst>
                                    <p:cond delay="750"/>
                                  </p:stCondLst>
                                  <p:childTnLst>
                                    <p:set>
                                      <p:cBhvr>
                                        <p:cTn id="75" dur="1" fill="hold">
                                          <p:stCondLst>
                                            <p:cond delay="0"/>
                                          </p:stCondLst>
                                        </p:cTn>
                                        <p:tgtEl>
                                          <p:spTgt spid="2227">
                                            <p:txEl>
                                              <p:charRg st="1" end="1"/>
                                            </p:txEl>
                                          </p:spTgt>
                                        </p:tgtEl>
                                        <p:attrNameLst>
                                          <p:attrName>style.visibility</p:attrName>
                                        </p:attrNameLst>
                                      </p:cBhvr>
                                      <p:to>
                                        <p:strVal val="visible"/>
                                      </p:to>
                                    </p:set>
                                    <p:animEffect transition="in" filter="fade">
                                      <p:cBhvr>
                                        <p:cTn id="76" dur="500"/>
                                        <p:tgtEl>
                                          <p:spTgt spid="2227">
                                            <p:txEl>
                                              <p:charRg st="1" end="1"/>
                                            </p:txEl>
                                          </p:spTgt>
                                        </p:tgtEl>
                                      </p:cBhvr>
                                    </p:animEffect>
                                  </p:childTnLst>
                                </p:cTn>
                              </p:par>
                              <p:par>
                                <p:cTn id="77" presetID="10" presetClass="entr" presetSubtype="0" fill="hold" nodeType="withEffect">
                                  <p:stCondLst>
                                    <p:cond delay="750"/>
                                  </p:stCondLst>
                                  <p:childTnLst>
                                    <p:set>
                                      <p:cBhvr>
                                        <p:cTn id="78" dur="1" fill="hold">
                                          <p:stCondLst>
                                            <p:cond delay="0"/>
                                          </p:stCondLst>
                                        </p:cTn>
                                        <p:tgtEl>
                                          <p:spTgt spid="2227">
                                            <p:txEl>
                                              <p:charRg st="1" end="1"/>
                                            </p:txEl>
                                          </p:spTgt>
                                        </p:tgtEl>
                                        <p:attrNameLst>
                                          <p:attrName>style.visibility</p:attrName>
                                        </p:attrNameLst>
                                      </p:cBhvr>
                                      <p:to>
                                        <p:strVal val="visible"/>
                                      </p:to>
                                    </p:set>
                                    <p:animEffect transition="in" filter="fade">
                                      <p:cBhvr>
                                        <p:cTn id="79" dur="500"/>
                                        <p:tgtEl>
                                          <p:spTgt spid="2227">
                                            <p:txEl>
                                              <p:charRg st="1" end="1"/>
                                            </p:txEl>
                                          </p:spTgt>
                                        </p:tgtEl>
                                      </p:cBhvr>
                                    </p:animEffect>
                                  </p:childTnLst>
                                </p:cTn>
                              </p:par>
                              <p:par>
                                <p:cTn id="80" presetID="10" presetClass="entr" presetSubtype="0" fill="hold" nodeType="withEffect">
                                  <p:stCondLst>
                                    <p:cond delay="750"/>
                                  </p:stCondLst>
                                  <p:childTnLst>
                                    <p:set>
                                      <p:cBhvr>
                                        <p:cTn id="81" dur="1" fill="hold">
                                          <p:stCondLst>
                                            <p:cond delay="0"/>
                                          </p:stCondLst>
                                        </p:cTn>
                                        <p:tgtEl>
                                          <p:spTgt spid="2227">
                                            <p:txEl>
                                              <p:charRg st="1" end="1"/>
                                            </p:txEl>
                                          </p:spTgt>
                                        </p:tgtEl>
                                        <p:attrNameLst>
                                          <p:attrName>style.visibility</p:attrName>
                                        </p:attrNameLst>
                                      </p:cBhvr>
                                      <p:to>
                                        <p:strVal val="visible"/>
                                      </p:to>
                                    </p:set>
                                    <p:animEffect transition="in" filter="fade">
                                      <p:cBhvr>
                                        <p:cTn id="82" dur="500"/>
                                        <p:tgtEl>
                                          <p:spTgt spid="2227">
                                            <p:txEl>
                                              <p:charRg st="1" end="1"/>
                                            </p:txEl>
                                          </p:spTgt>
                                        </p:tgtEl>
                                      </p:cBhvr>
                                    </p:animEffect>
                                  </p:childTnLst>
                                </p:cTn>
                              </p:par>
                              <p:par>
                                <p:cTn id="83" presetID="10" presetClass="entr" presetSubtype="0" fill="hold" nodeType="withEffect">
                                  <p:stCondLst>
                                    <p:cond delay="750"/>
                                  </p:stCondLst>
                                  <p:childTnLst>
                                    <p:set>
                                      <p:cBhvr>
                                        <p:cTn id="84" dur="1" fill="hold">
                                          <p:stCondLst>
                                            <p:cond delay="0"/>
                                          </p:stCondLst>
                                        </p:cTn>
                                        <p:tgtEl>
                                          <p:spTgt spid="2227">
                                            <p:txEl>
                                              <p:charRg st="1" end="1"/>
                                            </p:txEl>
                                          </p:spTgt>
                                        </p:tgtEl>
                                        <p:attrNameLst>
                                          <p:attrName>style.visibility</p:attrName>
                                        </p:attrNameLst>
                                      </p:cBhvr>
                                      <p:to>
                                        <p:strVal val="visible"/>
                                      </p:to>
                                    </p:set>
                                    <p:animEffect transition="in" filter="fade">
                                      <p:cBhvr>
                                        <p:cTn id="85" dur="500"/>
                                        <p:tgtEl>
                                          <p:spTgt spid="2227">
                                            <p:txEl>
                                              <p:charRg st="1" end="1"/>
                                            </p:txEl>
                                          </p:spTgt>
                                        </p:tgtEl>
                                      </p:cBhvr>
                                    </p:animEffect>
                                  </p:childTnLst>
                                </p:cTn>
                              </p:par>
                              <p:par>
                                <p:cTn id="86" presetID="10" presetClass="entr" presetSubtype="0" fill="hold" nodeType="withEffect">
                                  <p:stCondLst>
                                    <p:cond delay="750"/>
                                  </p:stCondLst>
                                  <p:childTnLst>
                                    <p:set>
                                      <p:cBhvr>
                                        <p:cTn id="87" dur="1" fill="hold">
                                          <p:stCondLst>
                                            <p:cond delay="0"/>
                                          </p:stCondLst>
                                        </p:cTn>
                                        <p:tgtEl>
                                          <p:spTgt spid="2227">
                                            <p:txEl>
                                              <p:charRg st="1" end="1"/>
                                            </p:txEl>
                                          </p:spTgt>
                                        </p:tgtEl>
                                        <p:attrNameLst>
                                          <p:attrName>style.visibility</p:attrName>
                                        </p:attrNameLst>
                                      </p:cBhvr>
                                      <p:to>
                                        <p:strVal val="visible"/>
                                      </p:to>
                                    </p:set>
                                    <p:animEffect transition="in" filter="fade">
                                      <p:cBhvr>
                                        <p:cTn id="88" dur="500"/>
                                        <p:tgtEl>
                                          <p:spTgt spid="2227">
                                            <p:txEl>
                                              <p:charRg st="1" end="1"/>
                                            </p:txEl>
                                          </p:spTgt>
                                        </p:tgtEl>
                                      </p:cBhvr>
                                    </p:animEffect>
                                  </p:childTnLst>
                                </p:cTn>
                              </p:par>
                              <p:par>
                                <p:cTn id="89" presetID="10" presetClass="entr" presetSubtype="0" fill="hold" nodeType="withEffect">
                                  <p:stCondLst>
                                    <p:cond delay="750"/>
                                  </p:stCondLst>
                                  <p:childTnLst>
                                    <p:set>
                                      <p:cBhvr>
                                        <p:cTn id="90" dur="1" fill="hold">
                                          <p:stCondLst>
                                            <p:cond delay="0"/>
                                          </p:stCondLst>
                                        </p:cTn>
                                        <p:tgtEl>
                                          <p:spTgt spid="2227">
                                            <p:txEl>
                                              <p:charRg st="1" end="1"/>
                                            </p:txEl>
                                          </p:spTgt>
                                        </p:tgtEl>
                                        <p:attrNameLst>
                                          <p:attrName>style.visibility</p:attrName>
                                        </p:attrNameLst>
                                      </p:cBhvr>
                                      <p:to>
                                        <p:strVal val="visible"/>
                                      </p:to>
                                    </p:set>
                                    <p:animEffect transition="in" filter="fade">
                                      <p:cBhvr>
                                        <p:cTn id="91" dur="500"/>
                                        <p:tgtEl>
                                          <p:spTgt spid="2227">
                                            <p:txEl>
                                              <p:charRg st="1" end="1"/>
                                            </p:txEl>
                                          </p:spTgt>
                                        </p:tgtEl>
                                      </p:cBhvr>
                                    </p:animEffect>
                                  </p:childTnLst>
                                </p:cTn>
                              </p:par>
                              <p:par>
                                <p:cTn id="92" presetID="10" presetClass="entr" presetSubtype="0" fill="hold" nodeType="withEffect">
                                  <p:stCondLst>
                                    <p:cond delay="750"/>
                                  </p:stCondLst>
                                  <p:childTnLst>
                                    <p:set>
                                      <p:cBhvr>
                                        <p:cTn id="93" dur="1" fill="hold">
                                          <p:stCondLst>
                                            <p:cond delay="0"/>
                                          </p:stCondLst>
                                        </p:cTn>
                                        <p:tgtEl>
                                          <p:spTgt spid="2228">
                                            <p:txEl>
                                              <p:pRg st="0" end="0"/>
                                            </p:txEl>
                                          </p:spTgt>
                                        </p:tgtEl>
                                        <p:attrNameLst>
                                          <p:attrName>style.visibility</p:attrName>
                                        </p:attrNameLst>
                                      </p:cBhvr>
                                      <p:to>
                                        <p:strVal val="visible"/>
                                      </p:to>
                                    </p:set>
                                    <p:animEffect transition="in" filter="fade">
                                      <p:cBhvr>
                                        <p:cTn id="94" dur="500"/>
                                        <p:tgtEl>
                                          <p:spTgt spid="2228">
                                            <p:txEl>
                                              <p:pRg st="0" end="0"/>
                                            </p:txEl>
                                          </p:spTgt>
                                        </p:tgtEl>
                                      </p:cBhvr>
                                    </p:animEffect>
                                  </p:childTnLst>
                                </p:cTn>
                              </p:par>
                              <p:par>
                                <p:cTn id="95" presetID="10" presetClass="entr" presetSubtype="0" fill="hold" nodeType="withEffect">
                                  <p:stCondLst>
                                    <p:cond delay="750"/>
                                  </p:stCondLst>
                                  <p:childTnLst>
                                    <p:set>
                                      <p:cBhvr>
                                        <p:cTn id="96" dur="1" fill="hold">
                                          <p:stCondLst>
                                            <p:cond delay="0"/>
                                          </p:stCondLst>
                                        </p:cTn>
                                        <p:tgtEl>
                                          <p:spTgt spid="2228">
                                            <p:txEl>
                                              <p:charRg st="1" end="1"/>
                                            </p:txEl>
                                          </p:spTgt>
                                        </p:tgtEl>
                                        <p:attrNameLst>
                                          <p:attrName>style.visibility</p:attrName>
                                        </p:attrNameLst>
                                      </p:cBhvr>
                                      <p:to>
                                        <p:strVal val="visible"/>
                                      </p:to>
                                    </p:set>
                                    <p:animEffect transition="in" filter="fade">
                                      <p:cBhvr>
                                        <p:cTn id="97" dur="500"/>
                                        <p:tgtEl>
                                          <p:spTgt spid="2228">
                                            <p:txEl>
                                              <p:charRg st="1" end="1"/>
                                            </p:txEl>
                                          </p:spTgt>
                                        </p:tgtEl>
                                      </p:cBhvr>
                                    </p:animEffect>
                                  </p:childTnLst>
                                </p:cTn>
                              </p:par>
                              <p:par>
                                <p:cTn id="98" presetID="10" presetClass="entr" presetSubtype="0" fill="hold" nodeType="withEffect">
                                  <p:stCondLst>
                                    <p:cond delay="750"/>
                                  </p:stCondLst>
                                  <p:childTnLst>
                                    <p:set>
                                      <p:cBhvr>
                                        <p:cTn id="99" dur="1" fill="hold">
                                          <p:stCondLst>
                                            <p:cond delay="0"/>
                                          </p:stCondLst>
                                        </p:cTn>
                                        <p:tgtEl>
                                          <p:spTgt spid="2228">
                                            <p:txEl>
                                              <p:charRg st="1" end="1"/>
                                            </p:txEl>
                                          </p:spTgt>
                                        </p:tgtEl>
                                        <p:attrNameLst>
                                          <p:attrName>style.visibility</p:attrName>
                                        </p:attrNameLst>
                                      </p:cBhvr>
                                      <p:to>
                                        <p:strVal val="visible"/>
                                      </p:to>
                                    </p:set>
                                    <p:animEffect transition="in" filter="fade">
                                      <p:cBhvr>
                                        <p:cTn id="100" dur="500"/>
                                        <p:tgtEl>
                                          <p:spTgt spid="2228">
                                            <p:txEl>
                                              <p:charRg st="1" end="1"/>
                                            </p:txEl>
                                          </p:spTgt>
                                        </p:tgtEl>
                                      </p:cBhvr>
                                    </p:animEffect>
                                  </p:childTnLst>
                                </p:cTn>
                              </p:par>
                              <p:par>
                                <p:cTn id="101" presetID="10" presetClass="entr" presetSubtype="0" fill="hold" nodeType="withEffect">
                                  <p:stCondLst>
                                    <p:cond delay="750"/>
                                  </p:stCondLst>
                                  <p:childTnLst>
                                    <p:set>
                                      <p:cBhvr>
                                        <p:cTn id="102" dur="1" fill="hold">
                                          <p:stCondLst>
                                            <p:cond delay="0"/>
                                          </p:stCondLst>
                                        </p:cTn>
                                        <p:tgtEl>
                                          <p:spTgt spid="2228">
                                            <p:txEl>
                                              <p:charRg st="1" end="1"/>
                                            </p:txEl>
                                          </p:spTgt>
                                        </p:tgtEl>
                                        <p:attrNameLst>
                                          <p:attrName>style.visibility</p:attrName>
                                        </p:attrNameLst>
                                      </p:cBhvr>
                                      <p:to>
                                        <p:strVal val="visible"/>
                                      </p:to>
                                    </p:set>
                                    <p:animEffect transition="in" filter="fade">
                                      <p:cBhvr>
                                        <p:cTn id="103" dur="500"/>
                                        <p:tgtEl>
                                          <p:spTgt spid="2228">
                                            <p:txEl>
                                              <p:charRg st="1" end="1"/>
                                            </p:txEl>
                                          </p:spTgt>
                                        </p:tgtEl>
                                      </p:cBhvr>
                                    </p:animEffect>
                                  </p:childTnLst>
                                </p:cTn>
                              </p:par>
                              <p:par>
                                <p:cTn id="104" presetID="10" presetClass="entr" presetSubtype="0" fill="hold" nodeType="withEffect">
                                  <p:stCondLst>
                                    <p:cond delay="750"/>
                                  </p:stCondLst>
                                  <p:childTnLst>
                                    <p:set>
                                      <p:cBhvr>
                                        <p:cTn id="105" dur="1" fill="hold">
                                          <p:stCondLst>
                                            <p:cond delay="0"/>
                                          </p:stCondLst>
                                        </p:cTn>
                                        <p:tgtEl>
                                          <p:spTgt spid="2228">
                                            <p:txEl>
                                              <p:charRg st="1" end="1"/>
                                            </p:txEl>
                                          </p:spTgt>
                                        </p:tgtEl>
                                        <p:attrNameLst>
                                          <p:attrName>style.visibility</p:attrName>
                                        </p:attrNameLst>
                                      </p:cBhvr>
                                      <p:to>
                                        <p:strVal val="visible"/>
                                      </p:to>
                                    </p:set>
                                    <p:animEffect transition="in" filter="fade">
                                      <p:cBhvr>
                                        <p:cTn id="106" dur="500"/>
                                        <p:tgtEl>
                                          <p:spTgt spid="2228">
                                            <p:txEl>
                                              <p:charRg st="1" end="1"/>
                                            </p:txEl>
                                          </p:spTgt>
                                        </p:tgtEl>
                                      </p:cBhvr>
                                    </p:animEffect>
                                  </p:childTnLst>
                                </p:cTn>
                              </p:par>
                              <p:par>
                                <p:cTn id="107" presetID="10" presetClass="entr" presetSubtype="0" fill="hold" nodeType="withEffect">
                                  <p:stCondLst>
                                    <p:cond delay="750"/>
                                  </p:stCondLst>
                                  <p:childTnLst>
                                    <p:set>
                                      <p:cBhvr>
                                        <p:cTn id="108" dur="1" fill="hold">
                                          <p:stCondLst>
                                            <p:cond delay="0"/>
                                          </p:stCondLst>
                                        </p:cTn>
                                        <p:tgtEl>
                                          <p:spTgt spid="2228">
                                            <p:txEl>
                                              <p:charRg st="1" end="1"/>
                                            </p:txEl>
                                          </p:spTgt>
                                        </p:tgtEl>
                                        <p:attrNameLst>
                                          <p:attrName>style.visibility</p:attrName>
                                        </p:attrNameLst>
                                      </p:cBhvr>
                                      <p:to>
                                        <p:strVal val="visible"/>
                                      </p:to>
                                    </p:set>
                                    <p:animEffect transition="in" filter="fade">
                                      <p:cBhvr>
                                        <p:cTn id="109" dur="500"/>
                                        <p:tgtEl>
                                          <p:spTgt spid="2228">
                                            <p:txEl>
                                              <p:charRg st="1" end="1"/>
                                            </p:txEl>
                                          </p:spTgt>
                                        </p:tgtEl>
                                      </p:cBhvr>
                                    </p:animEffect>
                                  </p:childTnLst>
                                </p:cTn>
                              </p:par>
                              <p:par>
                                <p:cTn id="110" presetID="10" presetClass="entr" presetSubtype="0" fill="hold" nodeType="withEffect">
                                  <p:stCondLst>
                                    <p:cond delay="750"/>
                                  </p:stCondLst>
                                  <p:childTnLst>
                                    <p:set>
                                      <p:cBhvr>
                                        <p:cTn id="111" dur="1" fill="hold">
                                          <p:stCondLst>
                                            <p:cond delay="0"/>
                                          </p:stCondLst>
                                        </p:cTn>
                                        <p:tgtEl>
                                          <p:spTgt spid="2228">
                                            <p:txEl>
                                              <p:charRg st="1" end="1"/>
                                            </p:txEl>
                                          </p:spTgt>
                                        </p:tgtEl>
                                        <p:attrNameLst>
                                          <p:attrName>style.visibility</p:attrName>
                                        </p:attrNameLst>
                                      </p:cBhvr>
                                      <p:to>
                                        <p:strVal val="visible"/>
                                      </p:to>
                                    </p:set>
                                    <p:animEffect transition="in" filter="fade">
                                      <p:cBhvr>
                                        <p:cTn id="112" dur="500"/>
                                        <p:tgtEl>
                                          <p:spTgt spid="2228">
                                            <p:txEl>
                                              <p:charRg st="1" end="1"/>
                                            </p:txEl>
                                          </p:spTgt>
                                        </p:tgtEl>
                                      </p:cBhvr>
                                    </p:animEffect>
                                  </p:childTnLst>
                                </p:cTn>
                              </p:par>
                              <p:par>
                                <p:cTn id="113" presetID="10" presetClass="entr" presetSubtype="0" fill="hold" nodeType="withEffect">
                                  <p:stCondLst>
                                    <p:cond delay="750"/>
                                  </p:stCondLst>
                                  <p:childTnLst>
                                    <p:set>
                                      <p:cBhvr>
                                        <p:cTn id="114" dur="1" fill="hold">
                                          <p:stCondLst>
                                            <p:cond delay="0"/>
                                          </p:stCondLst>
                                        </p:cTn>
                                        <p:tgtEl>
                                          <p:spTgt spid="2228">
                                            <p:txEl>
                                              <p:charRg st="1" end="1"/>
                                            </p:txEl>
                                          </p:spTgt>
                                        </p:tgtEl>
                                        <p:attrNameLst>
                                          <p:attrName>style.visibility</p:attrName>
                                        </p:attrNameLst>
                                      </p:cBhvr>
                                      <p:to>
                                        <p:strVal val="visible"/>
                                      </p:to>
                                    </p:set>
                                    <p:animEffect transition="in" filter="fade">
                                      <p:cBhvr>
                                        <p:cTn id="115" dur="500"/>
                                        <p:tgtEl>
                                          <p:spTgt spid="2228">
                                            <p:txEl>
                                              <p:charRg st="1" end="1"/>
                                            </p:txEl>
                                          </p:spTgt>
                                        </p:tgtEl>
                                      </p:cBhvr>
                                    </p:animEffect>
                                  </p:childTnLst>
                                </p:cTn>
                              </p:par>
                              <p:par>
                                <p:cTn id="116" presetID="10" presetClass="entr" presetSubtype="0" fill="hold" nodeType="withEffect">
                                  <p:stCondLst>
                                    <p:cond delay="750"/>
                                  </p:stCondLst>
                                  <p:childTnLst>
                                    <p:set>
                                      <p:cBhvr>
                                        <p:cTn id="117" dur="1" fill="hold">
                                          <p:stCondLst>
                                            <p:cond delay="0"/>
                                          </p:stCondLst>
                                        </p:cTn>
                                        <p:tgtEl>
                                          <p:spTgt spid="2228">
                                            <p:txEl>
                                              <p:charRg st="1" end="1"/>
                                            </p:txEl>
                                          </p:spTgt>
                                        </p:tgtEl>
                                        <p:attrNameLst>
                                          <p:attrName>style.visibility</p:attrName>
                                        </p:attrNameLst>
                                      </p:cBhvr>
                                      <p:to>
                                        <p:strVal val="visible"/>
                                      </p:to>
                                    </p:set>
                                    <p:animEffect transition="in" filter="fade">
                                      <p:cBhvr>
                                        <p:cTn id="118" dur="500"/>
                                        <p:tgtEl>
                                          <p:spTgt spid="2228">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No Contents">
  <p:cSld name="No Contents">
    <p:spTree>
      <p:nvGrpSpPr>
        <p:cNvPr id="1" name="Shape 2260"/>
        <p:cNvGrpSpPr/>
        <p:nvPr/>
      </p:nvGrpSpPr>
      <p:grpSpPr>
        <a:xfrm>
          <a:off x="0" y="0"/>
          <a:ext cx="0" cy="0"/>
          <a:chOff x="0" y="0"/>
          <a:chExt cx="0" cy="0"/>
        </a:xfrm>
      </p:grpSpPr>
      <p:sp>
        <p:nvSpPr>
          <p:cNvPr id="2261" name="Google Shape;2261;p44"/>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62" name="Google Shape;2262;p44"/>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lt1"/>
              </a:solidFill>
              <a:latin typeface="Aleo Light"/>
              <a:ea typeface="Aleo Light"/>
              <a:cs typeface="Aleo Light"/>
              <a:sym typeface="Aleo Light"/>
            </a:endParaRPr>
          </a:p>
        </p:txBody>
      </p:sp>
      <p:sp>
        <p:nvSpPr>
          <p:cNvPr id="2263" name="Google Shape;2263;p44"/>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64" name="Google Shape;2264;p44"/>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65" name="Google Shape;2265;p44"/>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66" name="Google Shape;2266;p44"/>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b="0" i="0" u="none" strike="noStrike" cap="none">
                <a:solidFill>
                  <a:srgbClr val="D8D8D8"/>
                </a:solidFill>
                <a:latin typeface="Aleo Light"/>
                <a:ea typeface="Aleo Light"/>
                <a:cs typeface="Aleo Light"/>
                <a:sym typeface="Aleo Light"/>
              </a:defRPr>
            </a:lvl1pPr>
            <a:lvl2pPr marL="0" lvl="1" indent="0" algn="l" rtl="0">
              <a:spcBef>
                <a:spcPts val="0"/>
              </a:spcBef>
              <a:buNone/>
              <a:defRPr sz="2700" b="0" i="0" u="none" strike="noStrike" cap="none">
                <a:solidFill>
                  <a:srgbClr val="D8D8D8"/>
                </a:solidFill>
                <a:latin typeface="Aleo Light"/>
                <a:ea typeface="Aleo Light"/>
                <a:cs typeface="Aleo Light"/>
                <a:sym typeface="Aleo Light"/>
              </a:defRPr>
            </a:lvl2pPr>
            <a:lvl3pPr marL="0" lvl="2" indent="0" algn="l" rtl="0">
              <a:spcBef>
                <a:spcPts val="0"/>
              </a:spcBef>
              <a:buNone/>
              <a:defRPr sz="2700" b="0" i="0" u="none" strike="noStrike" cap="none">
                <a:solidFill>
                  <a:srgbClr val="D8D8D8"/>
                </a:solidFill>
                <a:latin typeface="Aleo Light"/>
                <a:ea typeface="Aleo Light"/>
                <a:cs typeface="Aleo Light"/>
                <a:sym typeface="Aleo Light"/>
              </a:defRPr>
            </a:lvl3pPr>
            <a:lvl4pPr marL="0" lvl="3" indent="0" algn="l" rtl="0">
              <a:spcBef>
                <a:spcPts val="0"/>
              </a:spcBef>
              <a:buNone/>
              <a:defRPr sz="2700" b="0" i="0" u="none" strike="noStrike" cap="none">
                <a:solidFill>
                  <a:srgbClr val="D8D8D8"/>
                </a:solidFill>
                <a:latin typeface="Aleo Light"/>
                <a:ea typeface="Aleo Light"/>
                <a:cs typeface="Aleo Light"/>
                <a:sym typeface="Aleo Light"/>
              </a:defRPr>
            </a:lvl4pPr>
            <a:lvl5pPr marL="0" lvl="4" indent="0" algn="l" rtl="0">
              <a:spcBef>
                <a:spcPts val="0"/>
              </a:spcBef>
              <a:buNone/>
              <a:defRPr sz="2700" b="0" i="0" u="none" strike="noStrike" cap="none">
                <a:solidFill>
                  <a:srgbClr val="D8D8D8"/>
                </a:solidFill>
                <a:latin typeface="Aleo Light"/>
                <a:ea typeface="Aleo Light"/>
                <a:cs typeface="Aleo Light"/>
                <a:sym typeface="Aleo Light"/>
              </a:defRPr>
            </a:lvl5pPr>
            <a:lvl6pPr marL="0" lvl="5" indent="0" algn="l" rtl="0">
              <a:spcBef>
                <a:spcPts val="0"/>
              </a:spcBef>
              <a:buNone/>
              <a:defRPr sz="2700" b="0" i="0" u="none" strike="noStrike" cap="none">
                <a:solidFill>
                  <a:srgbClr val="D8D8D8"/>
                </a:solidFill>
                <a:latin typeface="Aleo Light"/>
                <a:ea typeface="Aleo Light"/>
                <a:cs typeface="Aleo Light"/>
                <a:sym typeface="Aleo Light"/>
              </a:defRPr>
            </a:lvl6pPr>
            <a:lvl7pPr marL="0" lvl="6" indent="0" algn="l" rtl="0">
              <a:spcBef>
                <a:spcPts val="0"/>
              </a:spcBef>
              <a:buNone/>
              <a:defRPr sz="2700" b="0" i="0" u="none" strike="noStrike" cap="none">
                <a:solidFill>
                  <a:srgbClr val="D8D8D8"/>
                </a:solidFill>
                <a:latin typeface="Aleo Light"/>
                <a:ea typeface="Aleo Light"/>
                <a:cs typeface="Aleo Light"/>
                <a:sym typeface="Aleo Light"/>
              </a:defRPr>
            </a:lvl7pPr>
            <a:lvl8pPr marL="0" lvl="7" indent="0" algn="l" rtl="0">
              <a:spcBef>
                <a:spcPts val="0"/>
              </a:spcBef>
              <a:buNone/>
              <a:defRPr sz="2700" b="0" i="0" u="none" strike="noStrike" cap="none">
                <a:solidFill>
                  <a:srgbClr val="D8D8D8"/>
                </a:solidFill>
                <a:latin typeface="Aleo Light"/>
                <a:ea typeface="Aleo Light"/>
                <a:cs typeface="Aleo Light"/>
                <a:sym typeface="Aleo Light"/>
              </a:defRPr>
            </a:lvl8pPr>
            <a:lvl9pPr marL="0" lvl="8" indent="0" algn="l" rtl="0">
              <a:spcBef>
                <a:spcPts val="0"/>
              </a:spcBef>
              <a:buNone/>
              <a:defRPr sz="2700" b="0" i="0" u="none" strike="noStrike" cap="none">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267" name="Google Shape;2267;p44"/>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268" name="Google Shape;2268;p44"/>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lt1"/>
              </a:solidFill>
              <a:latin typeface="Aleo Light"/>
              <a:ea typeface="Aleo Light"/>
              <a:cs typeface="Aleo Light"/>
              <a:sym typeface="Aleo Light"/>
            </a:endParaRPr>
          </a:p>
        </p:txBody>
      </p:sp>
      <p:sp>
        <p:nvSpPr>
          <p:cNvPr id="2269" name="Google Shape;2269;p44"/>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70" name="Google Shape;2270;p44"/>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71" name="Google Shape;2271;p44"/>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b="0" i="0" u="none" strike="noStrike" cap="none">
              <a:solidFill>
                <a:schemeClr val="accent1"/>
              </a:solidFill>
              <a:latin typeface="Aleo Light"/>
              <a:ea typeface="Aleo Light"/>
              <a:cs typeface="Aleo Light"/>
              <a:sym typeface="Aleo Light"/>
            </a:endParaRPr>
          </a:p>
        </p:txBody>
      </p:sp>
      <p:sp>
        <p:nvSpPr>
          <p:cNvPr id="2272" name="Google Shape;2272;p44"/>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65"/>
                                        </p:tgtEl>
                                        <p:attrNameLst>
                                          <p:attrName>style.visibility</p:attrName>
                                        </p:attrNameLst>
                                      </p:cBhvr>
                                      <p:to>
                                        <p:strVal val="visible"/>
                                      </p:to>
                                    </p:set>
                                    <p:anim calcmode="lin" valueType="num">
                                      <p:cBhvr additive="base">
                                        <p:cTn id="7" dur="500"/>
                                        <p:tgtEl>
                                          <p:spTgt spid="226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64"/>
                                        </p:tgtEl>
                                        <p:attrNameLst>
                                          <p:attrName>style.visibility</p:attrName>
                                        </p:attrNameLst>
                                      </p:cBhvr>
                                      <p:to>
                                        <p:strVal val="visible"/>
                                      </p:to>
                                    </p:set>
                                    <p:anim calcmode="lin" valueType="num">
                                      <p:cBhvr additive="base">
                                        <p:cTn id="10" dur="500"/>
                                        <p:tgtEl>
                                          <p:spTgt spid="226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62"/>
                                        </p:tgtEl>
                                        <p:attrNameLst>
                                          <p:attrName>style.visibility</p:attrName>
                                        </p:attrNameLst>
                                      </p:cBhvr>
                                      <p:to>
                                        <p:strVal val="visible"/>
                                      </p:to>
                                    </p:set>
                                    <p:anim calcmode="lin" valueType="num">
                                      <p:cBhvr additive="base">
                                        <p:cTn id="13" dur="500"/>
                                        <p:tgtEl>
                                          <p:spTgt spid="226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63"/>
                                        </p:tgtEl>
                                        <p:attrNameLst>
                                          <p:attrName>style.visibility</p:attrName>
                                        </p:attrNameLst>
                                      </p:cBhvr>
                                      <p:to>
                                        <p:strVal val="visible"/>
                                      </p:to>
                                    </p:set>
                                    <p:anim calcmode="lin" valueType="num">
                                      <p:cBhvr additive="base">
                                        <p:cTn id="16" dur="500"/>
                                        <p:tgtEl>
                                          <p:spTgt spid="226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66"/>
                                        </p:tgtEl>
                                        <p:attrNameLst>
                                          <p:attrName>style.visibility</p:attrName>
                                        </p:attrNameLst>
                                      </p:cBhvr>
                                      <p:to>
                                        <p:strVal val="visible"/>
                                      </p:to>
                                    </p:set>
                                    <p:anim calcmode="lin" valueType="num">
                                      <p:cBhvr additive="base">
                                        <p:cTn id="19" dur="500"/>
                                        <p:tgtEl>
                                          <p:spTgt spid="226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271"/>
                                        </p:tgtEl>
                                        <p:attrNameLst>
                                          <p:attrName>style.visibility</p:attrName>
                                        </p:attrNameLst>
                                      </p:cBhvr>
                                      <p:to>
                                        <p:strVal val="visible"/>
                                      </p:to>
                                    </p:set>
                                    <p:anim calcmode="lin" valueType="num">
                                      <p:cBhvr additive="base">
                                        <p:cTn id="22" dur="500"/>
                                        <p:tgtEl>
                                          <p:spTgt spid="2271"/>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270"/>
                                        </p:tgtEl>
                                        <p:attrNameLst>
                                          <p:attrName>style.visibility</p:attrName>
                                        </p:attrNameLst>
                                      </p:cBhvr>
                                      <p:to>
                                        <p:strVal val="visible"/>
                                      </p:to>
                                    </p:set>
                                    <p:anim calcmode="lin" valueType="num">
                                      <p:cBhvr additive="base">
                                        <p:cTn id="25" dur="500"/>
                                        <p:tgtEl>
                                          <p:spTgt spid="2270"/>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269"/>
                                        </p:tgtEl>
                                        <p:attrNameLst>
                                          <p:attrName>style.visibility</p:attrName>
                                        </p:attrNameLst>
                                      </p:cBhvr>
                                      <p:to>
                                        <p:strVal val="visible"/>
                                      </p:to>
                                    </p:set>
                                    <p:anim calcmode="lin" valueType="num">
                                      <p:cBhvr additive="base">
                                        <p:cTn id="28" dur="500"/>
                                        <p:tgtEl>
                                          <p:spTgt spid="2269"/>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272"/>
                                        </p:tgtEl>
                                        <p:attrNameLst>
                                          <p:attrName>style.visibility</p:attrName>
                                        </p:attrNameLst>
                                      </p:cBhvr>
                                      <p:to>
                                        <p:strVal val="visible"/>
                                      </p:to>
                                    </p:set>
                                    <p:anim calcmode="lin" valueType="num">
                                      <p:cBhvr additive="base">
                                        <p:cTn id="31" dur="500"/>
                                        <p:tgtEl>
                                          <p:spTgt spid="2272"/>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268"/>
                                        </p:tgtEl>
                                        <p:attrNameLst>
                                          <p:attrName>style.visibility</p:attrName>
                                        </p:attrNameLst>
                                      </p:cBhvr>
                                      <p:to>
                                        <p:strVal val="visible"/>
                                      </p:to>
                                    </p:set>
                                    <p:animEffect transition="in" filter="fade">
                                      <p:cBhvr>
                                        <p:cTn id="34" dur="500"/>
                                        <p:tgtEl>
                                          <p:spTgt spid="2268"/>
                                        </p:tgtEl>
                                      </p:cBhvr>
                                    </p:animEffect>
                                  </p:childTnLst>
                                </p:cTn>
                              </p:par>
                              <p:par>
                                <p:cTn id="35" presetID="10" presetClass="entr" presetSubtype="0" fill="hold" nodeType="withEffect">
                                  <p:stCondLst>
                                    <p:cond delay="250"/>
                                  </p:stCondLst>
                                  <p:childTnLst>
                                    <p:set>
                                      <p:cBhvr>
                                        <p:cTn id="36" dur="1" fill="hold">
                                          <p:stCondLst>
                                            <p:cond delay="0"/>
                                          </p:stCondLst>
                                        </p:cTn>
                                        <p:tgtEl>
                                          <p:spTgt spid="2267">
                                            <p:txEl>
                                              <p:pRg st="0" end="0"/>
                                            </p:txEl>
                                          </p:spTgt>
                                        </p:tgtEl>
                                        <p:attrNameLst>
                                          <p:attrName>style.visibility</p:attrName>
                                        </p:attrNameLst>
                                      </p:cBhvr>
                                      <p:to>
                                        <p:strVal val="visible"/>
                                      </p:to>
                                    </p:set>
                                    <p:animEffect transition="in" filter="fade">
                                      <p:cBhvr>
                                        <p:cTn id="37" dur="500"/>
                                        <p:tgtEl>
                                          <p:spTgt spid="2267">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267">
                                            <p:txEl>
                                              <p:charRg st="1" end="1"/>
                                            </p:txEl>
                                          </p:spTgt>
                                        </p:tgtEl>
                                        <p:attrNameLst>
                                          <p:attrName>style.visibility</p:attrName>
                                        </p:attrNameLst>
                                      </p:cBhvr>
                                      <p:to>
                                        <p:strVal val="visible"/>
                                      </p:to>
                                    </p:set>
                                    <p:animEffect transition="in" filter="fade">
                                      <p:cBhvr>
                                        <p:cTn id="40" dur="500"/>
                                        <p:tgtEl>
                                          <p:spTgt spid="2267">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267">
                                            <p:txEl>
                                              <p:charRg st="1" end="1"/>
                                            </p:txEl>
                                          </p:spTgt>
                                        </p:tgtEl>
                                        <p:attrNameLst>
                                          <p:attrName>style.visibility</p:attrName>
                                        </p:attrNameLst>
                                      </p:cBhvr>
                                      <p:to>
                                        <p:strVal val="visible"/>
                                      </p:to>
                                    </p:set>
                                    <p:animEffect transition="in" filter="fade">
                                      <p:cBhvr>
                                        <p:cTn id="43" dur="500"/>
                                        <p:tgtEl>
                                          <p:spTgt spid="2267">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267">
                                            <p:txEl>
                                              <p:charRg st="1" end="1"/>
                                            </p:txEl>
                                          </p:spTgt>
                                        </p:tgtEl>
                                        <p:attrNameLst>
                                          <p:attrName>style.visibility</p:attrName>
                                        </p:attrNameLst>
                                      </p:cBhvr>
                                      <p:to>
                                        <p:strVal val="visible"/>
                                      </p:to>
                                    </p:set>
                                    <p:animEffect transition="in" filter="fade">
                                      <p:cBhvr>
                                        <p:cTn id="46" dur="500"/>
                                        <p:tgtEl>
                                          <p:spTgt spid="2267">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267">
                                            <p:txEl>
                                              <p:charRg st="1" end="1"/>
                                            </p:txEl>
                                          </p:spTgt>
                                        </p:tgtEl>
                                        <p:attrNameLst>
                                          <p:attrName>style.visibility</p:attrName>
                                        </p:attrNameLst>
                                      </p:cBhvr>
                                      <p:to>
                                        <p:strVal val="visible"/>
                                      </p:to>
                                    </p:set>
                                    <p:animEffect transition="in" filter="fade">
                                      <p:cBhvr>
                                        <p:cTn id="49" dur="500"/>
                                        <p:tgtEl>
                                          <p:spTgt spid="2267">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267">
                                            <p:txEl>
                                              <p:charRg st="1" end="1"/>
                                            </p:txEl>
                                          </p:spTgt>
                                        </p:tgtEl>
                                        <p:attrNameLst>
                                          <p:attrName>style.visibility</p:attrName>
                                        </p:attrNameLst>
                                      </p:cBhvr>
                                      <p:to>
                                        <p:strVal val="visible"/>
                                      </p:to>
                                    </p:set>
                                    <p:animEffect transition="in" filter="fade">
                                      <p:cBhvr>
                                        <p:cTn id="52" dur="500"/>
                                        <p:tgtEl>
                                          <p:spTgt spid="2267">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267">
                                            <p:txEl>
                                              <p:charRg st="1" end="1"/>
                                            </p:txEl>
                                          </p:spTgt>
                                        </p:tgtEl>
                                        <p:attrNameLst>
                                          <p:attrName>style.visibility</p:attrName>
                                        </p:attrNameLst>
                                      </p:cBhvr>
                                      <p:to>
                                        <p:strVal val="visible"/>
                                      </p:to>
                                    </p:set>
                                    <p:animEffect transition="in" filter="fade">
                                      <p:cBhvr>
                                        <p:cTn id="55" dur="500"/>
                                        <p:tgtEl>
                                          <p:spTgt spid="2267">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267">
                                            <p:txEl>
                                              <p:charRg st="1" end="1"/>
                                            </p:txEl>
                                          </p:spTgt>
                                        </p:tgtEl>
                                        <p:attrNameLst>
                                          <p:attrName>style.visibility</p:attrName>
                                        </p:attrNameLst>
                                      </p:cBhvr>
                                      <p:to>
                                        <p:strVal val="visible"/>
                                      </p:to>
                                    </p:set>
                                    <p:animEffect transition="in" filter="fade">
                                      <p:cBhvr>
                                        <p:cTn id="58" dur="500"/>
                                        <p:tgtEl>
                                          <p:spTgt spid="2267">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267">
                                            <p:txEl>
                                              <p:charRg st="1" end="1"/>
                                            </p:txEl>
                                          </p:spTgt>
                                        </p:tgtEl>
                                        <p:attrNameLst>
                                          <p:attrName>style.visibility</p:attrName>
                                        </p:attrNameLst>
                                      </p:cBhvr>
                                      <p:to>
                                        <p:strVal val="visible"/>
                                      </p:to>
                                    </p:set>
                                    <p:animEffect transition="in" filter="fade">
                                      <p:cBhvr>
                                        <p:cTn id="61" dur="500"/>
                                        <p:tgtEl>
                                          <p:spTgt spid="2267">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261"/>
                                        </p:tgtEl>
                                        <p:attrNameLst>
                                          <p:attrName>style.visibility</p:attrName>
                                        </p:attrNameLst>
                                      </p:cBhvr>
                                      <p:to>
                                        <p:strVal val="visible"/>
                                      </p:to>
                                    </p:set>
                                    <p:animEffect transition="in" filter="fade">
                                      <p:cBhvr>
                                        <p:cTn id="64" dur="500"/>
                                        <p:tgtEl>
                                          <p:spTgt spid="2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on Title">
  <p:cSld name="Secton Title">
    <p:spTree>
      <p:nvGrpSpPr>
        <p:cNvPr id="1" name="Shape 2273"/>
        <p:cNvGrpSpPr/>
        <p:nvPr/>
      </p:nvGrpSpPr>
      <p:grpSpPr>
        <a:xfrm>
          <a:off x="0" y="0"/>
          <a:ext cx="0" cy="0"/>
          <a:chOff x="0" y="0"/>
          <a:chExt cx="0" cy="0"/>
        </a:xfrm>
      </p:grpSpPr>
      <p:sp>
        <p:nvSpPr>
          <p:cNvPr id="2274" name="Google Shape;2274;p45"/>
          <p:cNvSpPr txBox="1">
            <a:spLocks noGrp="1"/>
          </p:cNvSpPr>
          <p:nvPr>
            <p:ph type="ctrTitle"/>
          </p:nvPr>
        </p:nvSpPr>
        <p:spPr>
          <a:xfrm>
            <a:off x="4271641" y="4160929"/>
            <a:ext cx="6766000" cy="1620400"/>
          </a:xfrm>
          <a:prstGeom prst="rect">
            <a:avLst/>
          </a:prstGeom>
          <a:noFill/>
          <a:ln>
            <a:noFill/>
          </a:ln>
        </p:spPr>
        <p:txBody>
          <a:bodyPr spcFirstLastPara="1" wrap="square" lIns="108864" tIns="54432" rIns="108864" bIns="54432" anchor="b" anchorCtr="0">
            <a:noAutofit/>
          </a:bodyPr>
          <a:lstStyle>
            <a:lvl1pPr lvl="0" algn="l" rtl="0">
              <a:lnSpc>
                <a:spcPct val="100000"/>
              </a:lnSpc>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75" name="Google Shape;2275;p45"/>
          <p:cNvSpPr txBox="1">
            <a:spLocks noGrp="1"/>
          </p:cNvSpPr>
          <p:nvPr>
            <p:ph type="subTitle" idx="1"/>
          </p:nvPr>
        </p:nvSpPr>
        <p:spPr>
          <a:xfrm>
            <a:off x="4287131" y="5685251"/>
            <a:ext cx="7134400" cy="81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276" name="Google Shape;2276;p45"/>
          <p:cNvSpPr/>
          <p:nvPr/>
        </p:nvSpPr>
        <p:spPr>
          <a:xfrm rot="-3599902">
            <a:off x="-4802274" y="9292006"/>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277" name="Google Shape;2277;p45"/>
          <p:cNvSpPr/>
          <p:nvPr/>
        </p:nvSpPr>
        <p:spPr>
          <a:xfrm rot="-3599871">
            <a:off x="-5852713" y="8980155"/>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78" name="Google Shape;2278;p45"/>
          <p:cNvSpPr/>
          <p:nvPr/>
        </p:nvSpPr>
        <p:spPr>
          <a:xfrm rot="-3599902">
            <a:off x="-5763682" y="7739867"/>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79" name="Google Shape;2279;p45"/>
          <p:cNvSpPr/>
          <p:nvPr/>
        </p:nvSpPr>
        <p:spPr>
          <a:xfrm rot="-3599906">
            <a:off x="-6608048" y="8188086"/>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0" name="Google Shape;2280;p45"/>
          <p:cNvSpPr txBox="1">
            <a:spLocks noGrp="1"/>
          </p:cNvSpPr>
          <p:nvPr>
            <p:ph type="body" idx="2"/>
          </p:nvPr>
        </p:nvSpPr>
        <p:spPr>
          <a:xfrm rot="-3599833">
            <a:off x="774479" y="5608932"/>
            <a:ext cx="3648493" cy="479920"/>
          </a:xfrm>
          <a:prstGeom prst="rect">
            <a:avLst/>
          </a:prstGeom>
          <a:noFill/>
          <a:ln>
            <a:noFill/>
          </a:ln>
        </p:spPr>
        <p:txBody>
          <a:bodyPr spcFirstLastPara="1" wrap="square" lIns="108864" tIns="54432" rIns="108864" bIns="54432" anchor="ctr" anchorCtr="0">
            <a:noAutofit/>
          </a:bodyPr>
          <a:lstStyle>
            <a:lvl1pPr marL="609585" lvl="0" indent="-457189" algn="r" rtl="0">
              <a:spcBef>
                <a:spcPts val="533"/>
              </a:spcBef>
              <a:spcAft>
                <a:spcPts val="0"/>
              </a:spcAft>
              <a:buClr>
                <a:srgbClr val="F2F2F2"/>
              </a:buClr>
              <a:buSzPts val="1800"/>
              <a:buFont typeface="Aleo Light"/>
              <a:buChar char="●"/>
              <a:defRPr sz="2400">
                <a:solidFill>
                  <a:srgbClr val="F2F2F2"/>
                </a:solidFill>
                <a:latin typeface="Aleo Light"/>
                <a:ea typeface="Aleo Light"/>
                <a:cs typeface="Aleo Light"/>
                <a:sym typeface="Aleo Light"/>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79"/>
                                        </p:tgtEl>
                                        <p:attrNameLst>
                                          <p:attrName>style.visibility</p:attrName>
                                        </p:attrNameLst>
                                      </p:cBhvr>
                                      <p:to>
                                        <p:strVal val="visible"/>
                                      </p:to>
                                    </p:set>
                                    <p:anim calcmode="lin" valueType="num">
                                      <p:cBhvr additive="base">
                                        <p:cTn id="7" dur="500"/>
                                        <p:tgtEl>
                                          <p:spTgt spid="227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78"/>
                                        </p:tgtEl>
                                        <p:attrNameLst>
                                          <p:attrName>style.visibility</p:attrName>
                                        </p:attrNameLst>
                                      </p:cBhvr>
                                      <p:to>
                                        <p:strVal val="visible"/>
                                      </p:to>
                                    </p:set>
                                    <p:anim calcmode="lin" valueType="num">
                                      <p:cBhvr additive="base">
                                        <p:cTn id="10" dur="500"/>
                                        <p:tgtEl>
                                          <p:spTgt spid="227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77"/>
                                        </p:tgtEl>
                                        <p:attrNameLst>
                                          <p:attrName>style.visibility</p:attrName>
                                        </p:attrNameLst>
                                      </p:cBhvr>
                                      <p:to>
                                        <p:strVal val="visible"/>
                                      </p:to>
                                    </p:set>
                                    <p:anim calcmode="lin" valueType="num">
                                      <p:cBhvr additive="base">
                                        <p:cTn id="13" dur="500"/>
                                        <p:tgtEl>
                                          <p:spTgt spid="227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76"/>
                                        </p:tgtEl>
                                        <p:attrNameLst>
                                          <p:attrName>style.visibility</p:attrName>
                                        </p:attrNameLst>
                                      </p:cBhvr>
                                      <p:to>
                                        <p:strVal val="visible"/>
                                      </p:to>
                                    </p:set>
                                    <p:anim calcmode="lin" valueType="num">
                                      <p:cBhvr additive="base">
                                        <p:cTn id="16" dur="500"/>
                                        <p:tgtEl>
                                          <p:spTgt spid="2276"/>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80">
                                            <p:txEl>
                                              <p:pRg st="0" end="0"/>
                                            </p:txEl>
                                          </p:spTgt>
                                        </p:tgtEl>
                                        <p:attrNameLst>
                                          <p:attrName>style.visibility</p:attrName>
                                        </p:attrNameLst>
                                      </p:cBhvr>
                                      <p:to>
                                        <p:strVal val="visible"/>
                                      </p:to>
                                    </p:set>
                                    <p:anim calcmode="lin" valueType="num">
                                      <p:cBhvr additive="base">
                                        <p:cTn id="19" dur="500"/>
                                        <p:tgtEl>
                                          <p:spTgt spid="2280">
                                            <p:txEl>
                                              <p:pRg st="0" end="0"/>
                                            </p:txEl>
                                          </p:spTgt>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2280">
                                            <p:txEl>
                                              <p:charRg st="1" end="1"/>
                                            </p:txEl>
                                          </p:spTgt>
                                        </p:tgtEl>
                                        <p:attrNameLst>
                                          <p:attrName>style.visibility</p:attrName>
                                        </p:attrNameLst>
                                      </p:cBhvr>
                                      <p:to>
                                        <p:strVal val="visible"/>
                                      </p:to>
                                    </p:set>
                                    <p:anim calcmode="lin" valueType="num">
                                      <p:cBhvr additive="base">
                                        <p:cTn id="22" dur="500"/>
                                        <p:tgtEl>
                                          <p:spTgt spid="2280">
                                            <p:txEl>
                                              <p:charRg st="1" end="1"/>
                                            </p:txEl>
                                          </p:spTgt>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2280">
                                            <p:txEl>
                                              <p:charRg st="1" end="1"/>
                                            </p:txEl>
                                          </p:spTgt>
                                        </p:tgtEl>
                                        <p:attrNameLst>
                                          <p:attrName>style.visibility</p:attrName>
                                        </p:attrNameLst>
                                      </p:cBhvr>
                                      <p:to>
                                        <p:strVal val="visible"/>
                                      </p:to>
                                    </p:set>
                                    <p:anim calcmode="lin" valueType="num">
                                      <p:cBhvr additive="base">
                                        <p:cTn id="25" dur="500"/>
                                        <p:tgtEl>
                                          <p:spTgt spid="2280">
                                            <p:txEl>
                                              <p:charRg st="1" end="1"/>
                                            </p:txEl>
                                          </p:spTgt>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2280">
                                            <p:txEl>
                                              <p:charRg st="1" end="1"/>
                                            </p:txEl>
                                          </p:spTgt>
                                        </p:tgtEl>
                                        <p:attrNameLst>
                                          <p:attrName>style.visibility</p:attrName>
                                        </p:attrNameLst>
                                      </p:cBhvr>
                                      <p:to>
                                        <p:strVal val="visible"/>
                                      </p:to>
                                    </p:set>
                                    <p:anim calcmode="lin" valueType="num">
                                      <p:cBhvr additive="base">
                                        <p:cTn id="28" dur="500"/>
                                        <p:tgtEl>
                                          <p:spTgt spid="2280">
                                            <p:txEl>
                                              <p:charRg st="1" end="1"/>
                                            </p:txEl>
                                          </p:spTgt>
                                        </p:tgtEl>
                                        <p:attrNameLst>
                                          <p:attrName>ppt_x</p:attrName>
                                        </p:attrNameLst>
                                      </p:cBhvr>
                                      <p:tavLst>
                                        <p:tav tm="0">
                                          <p:val>
                                            <p:strVal val="#ppt_x-1"/>
                                          </p:val>
                                        </p:tav>
                                        <p:tav tm="100000">
                                          <p:val>
                                            <p:strVal val="#ppt_x"/>
                                          </p:val>
                                        </p:tav>
                                      </p:tavLst>
                                    </p:anim>
                                  </p:childTnLst>
                                </p:cTn>
                              </p:par>
                              <p:par>
                                <p:cTn id="29" presetID="2" presetClass="entr" presetSubtype="8" fill="hold" nodeType="withEffect">
                                  <p:stCondLst>
                                    <p:cond delay="0"/>
                                  </p:stCondLst>
                                  <p:childTnLst>
                                    <p:set>
                                      <p:cBhvr>
                                        <p:cTn id="30" dur="1" fill="hold">
                                          <p:stCondLst>
                                            <p:cond delay="0"/>
                                          </p:stCondLst>
                                        </p:cTn>
                                        <p:tgtEl>
                                          <p:spTgt spid="2280">
                                            <p:txEl>
                                              <p:charRg st="1" end="1"/>
                                            </p:txEl>
                                          </p:spTgt>
                                        </p:tgtEl>
                                        <p:attrNameLst>
                                          <p:attrName>style.visibility</p:attrName>
                                        </p:attrNameLst>
                                      </p:cBhvr>
                                      <p:to>
                                        <p:strVal val="visible"/>
                                      </p:to>
                                    </p:set>
                                    <p:anim calcmode="lin" valueType="num">
                                      <p:cBhvr additive="base">
                                        <p:cTn id="31" dur="500"/>
                                        <p:tgtEl>
                                          <p:spTgt spid="2280">
                                            <p:txEl>
                                              <p:charRg st="1" end="1"/>
                                            </p:txEl>
                                          </p:spTgt>
                                        </p:tgtEl>
                                        <p:attrNameLst>
                                          <p:attrName>ppt_x</p:attrName>
                                        </p:attrNameLst>
                                      </p:cBhvr>
                                      <p:tavLst>
                                        <p:tav tm="0">
                                          <p:val>
                                            <p:strVal val="#ppt_x-1"/>
                                          </p:val>
                                        </p:tav>
                                        <p:tav tm="100000">
                                          <p:val>
                                            <p:strVal val="#ppt_x"/>
                                          </p:val>
                                        </p:tav>
                                      </p:tavLst>
                                    </p:anim>
                                  </p:childTnLst>
                                </p:cTn>
                              </p:par>
                              <p:par>
                                <p:cTn id="32" presetID="2" presetClass="entr" presetSubtype="8" fill="hold" nodeType="withEffect">
                                  <p:stCondLst>
                                    <p:cond delay="0"/>
                                  </p:stCondLst>
                                  <p:childTnLst>
                                    <p:set>
                                      <p:cBhvr>
                                        <p:cTn id="33" dur="1" fill="hold">
                                          <p:stCondLst>
                                            <p:cond delay="0"/>
                                          </p:stCondLst>
                                        </p:cTn>
                                        <p:tgtEl>
                                          <p:spTgt spid="2280">
                                            <p:txEl>
                                              <p:charRg st="1" end="1"/>
                                            </p:txEl>
                                          </p:spTgt>
                                        </p:tgtEl>
                                        <p:attrNameLst>
                                          <p:attrName>style.visibility</p:attrName>
                                        </p:attrNameLst>
                                      </p:cBhvr>
                                      <p:to>
                                        <p:strVal val="visible"/>
                                      </p:to>
                                    </p:set>
                                    <p:anim calcmode="lin" valueType="num">
                                      <p:cBhvr additive="base">
                                        <p:cTn id="34" dur="500"/>
                                        <p:tgtEl>
                                          <p:spTgt spid="2280">
                                            <p:txEl>
                                              <p:charRg st="1" end="1"/>
                                            </p:txEl>
                                          </p:spTgt>
                                        </p:tgtEl>
                                        <p:attrNameLst>
                                          <p:attrName>ppt_x</p:attrName>
                                        </p:attrNameLst>
                                      </p:cBhvr>
                                      <p:tavLst>
                                        <p:tav tm="0">
                                          <p:val>
                                            <p:strVal val="#ppt_x-1"/>
                                          </p:val>
                                        </p:tav>
                                        <p:tav tm="100000">
                                          <p:val>
                                            <p:strVal val="#ppt_x"/>
                                          </p:val>
                                        </p:tav>
                                      </p:tavLst>
                                    </p:anim>
                                  </p:childTnLst>
                                </p:cTn>
                              </p:par>
                              <p:par>
                                <p:cTn id="35" presetID="2" presetClass="entr" presetSubtype="8" fill="hold" nodeType="withEffect">
                                  <p:stCondLst>
                                    <p:cond delay="0"/>
                                  </p:stCondLst>
                                  <p:childTnLst>
                                    <p:set>
                                      <p:cBhvr>
                                        <p:cTn id="36" dur="1" fill="hold">
                                          <p:stCondLst>
                                            <p:cond delay="0"/>
                                          </p:stCondLst>
                                        </p:cTn>
                                        <p:tgtEl>
                                          <p:spTgt spid="2280">
                                            <p:txEl>
                                              <p:charRg st="1" end="1"/>
                                            </p:txEl>
                                          </p:spTgt>
                                        </p:tgtEl>
                                        <p:attrNameLst>
                                          <p:attrName>style.visibility</p:attrName>
                                        </p:attrNameLst>
                                      </p:cBhvr>
                                      <p:to>
                                        <p:strVal val="visible"/>
                                      </p:to>
                                    </p:set>
                                    <p:anim calcmode="lin" valueType="num">
                                      <p:cBhvr additive="base">
                                        <p:cTn id="37" dur="500"/>
                                        <p:tgtEl>
                                          <p:spTgt spid="2280">
                                            <p:txEl>
                                              <p:charRg st="1" end="1"/>
                                            </p:txEl>
                                          </p:spTgt>
                                        </p:tgtEl>
                                        <p:attrNameLst>
                                          <p:attrName>ppt_x</p:attrName>
                                        </p:attrNameLst>
                                      </p:cBhvr>
                                      <p:tavLst>
                                        <p:tav tm="0">
                                          <p:val>
                                            <p:strVal val="#ppt_x-1"/>
                                          </p:val>
                                        </p:tav>
                                        <p:tav tm="100000">
                                          <p:val>
                                            <p:strVal val="#ppt_x"/>
                                          </p:val>
                                        </p:tav>
                                      </p:tavLst>
                                    </p:anim>
                                  </p:childTnLst>
                                </p:cTn>
                              </p:par>
                              <p:par>
                                <p:cTn id="38" presetID="2" presetClass="entr" presetSubtype="8" fill="hold" nodeType="withEffect">
                                  <p:stCondLst>
                                    <p:cond delay="0"/>
                                  </p:stCondLst>
                                  <p:childTnLst>
                                    <p:set>
                                      <p:cBhvr>
                                        <p:cTn id="39" dur="1" fill="hold">
                                          <p:stCondLst>
                                            <p:cond delay="0"/>
                                          </p:stCondLst>
                                        </p:cTn>
                                        <p:tgtEl>
                                          <p:spTgt spid="2280">
                                            <p:txEl>
                                              <p:charRg st="1" end="1"/>
                                            </p:txEl>
                                          </p:spTgt>
                                        </p:tgtEl>
                                        <p:attrNameLst>
                                          <p:attrName>style.visibility</p:attrName>
                                        </p:attrNameLst>
                                      </p:cBhvr>
                                      <p:to>
                                        <p:strVal val="visible"/>
                                      </p:to>
                                    </p:set>
                                    <p:anim calcmode="lin" valueType="num">
                                      <p:cBhvr additive="base">
                                        <p:cTn id="40" dur="500"/>
                                        <p:tgtEl>
                                          <p:spTgt spid="2280">
                                            <p:txEl>
                                              <p:charRg st="1" end="1"/>
                                            </p:txEl>
                                          </p:spTgt>
                                        </p:tgtEl>
                                        <p:attrNameLst>
                                          <p:attrName>ppt_x</p:attrName>
                                        </p:attrNameLst>
                                      </p:cBhvr>
                                      <p:tavLst>
                                        <p:tav tm="0">
                                          <p:val>
                                            <p:strVal val="#ppt_x-1"/>
                                          </p:val>
                                        </p:tav>
                                        <p:tav tm="100000">
                                          <p:val>
                                            <p:strVal val="#ppt_x"/>
                                          </p:val>
                                        </p:tav>
                                      </p:tavLst>
                                    </p:anim>
                                  </p:childTnLst>
                                </p:cTn>
                              </p:par>
                              <p:par>
                                <p:cTn id="41" presetID="2" presetClass="entr" presetSubtype="8" fill="hold" nodeType="withEffect">
                                  <p:stCondLst>
                                    <p:cond delay="0"/>
                                  </p:stCondLst>
                                  <p:childTnLst>
                                    <p:set>
                                      <p:cBhvr>
                                        <p:cTn id="42" dur="1" fill="hold">
                                          <p:stCondLst>
                                            <p:cond delay="0"/>
                                          </p:stCondLst>
                                        </p:cTn>
                                        <p:tgtEl>
                                          <p:spTgt spid="2280">
                                            <p:txEl>
                                              <p:charRg st="1" end="1"/>
                                            </p:txEl>
                                          </p:spTgt>
                                        </p:tgtEl>
                                        <p:attrNameLst>
                                          <p:attrName>style.visibility</p:attrName>
                                        </p:attrNameLst>
                                      </p:cBhvr>
                                      <p:to>
                                        <p:strVal val="visible"/>
                                      </p:to>
                                    </p:set>
                                    <p:anim calcmode="lin" valueType="num">
                                      <p:cBhvr additive="base">
                                        <p:cTn id="43" dur="500"/>
                                        <p:tgtEl>
                                          <p:spTgt spid="2280">
                                            <p:txEl>
                                              <p:charRg st="1" end="1"/>
                                            </p:txEl>
                                          </p:spTgt>
                                        </p:tgtEl>
                                        <p:attrNameLst>
                                          <p:attrName>ppt_x</p:attrName>
                                        </p:attrNameLst>
                                      </p:cBhvr>
                                      <p:tavLst>
                                        <p:tav tm="0">
                                          <p:val>
                                            <p:strVal val="#ppt_x-1"/>
                                          </p:val>
                                        </p:tav>
                                        <p:tav tm="100000">
                                          <p:val>
                                            <p:strVal val="#ppt_x"/>
                                          </p:val>
                                        </p:tav>
                                      </p:tavLst>
                                    </p:anim>
                                  </p:childTnLst>
                                </p:cTn>
                              </p:par>
                              <p:par>
                                <p:cTn id="44" presetID="23" presetClass="entr" presetSubtype="16" fill="hold" nodeType="withEffect">
                                  <p:stCondLst>
                                    <p:cond delay="250"/>
                                  </p:stCondLst>
                                  <p:childTnLst>
                                    <p:set>
                                      <p:cBhvr>
                                        <p:cTn id="45" dur="1" fill="hold">
                                          <p:stCondLst>
                                            <p:cond delay="0"/>
                                          </p:stCondLst>
                                        </p:cTn>
                                        <p:tgtEl>
                                          <p:spTgt spid="2274"/>
                                        </p:tgtEl>
                                        <p:attrNameLst>
                                          <p:attrName>style.visibility</p:attrName>
                                        </p:attrNameLst>
                                      </p:cBhvr>
                                      <p:to>
                                        <p:strVal val="visible"/>
                                      </p:to>
                                    </p:set>
                                    <p:anim calcmode="lin" valueType="num">
                                      <p:cBhvr additive="base">
                                        <p:cTn id="46" dur="500"/>
                                        <p:tgtEl>
                                          <p:spTgt spid="2274"/>
                                        </p:tgtEl>
                                        <p:attrNameLst>
                                          <p:attrName>ppt_w</p:attrName>
                                        </p:attrNameLst>
                                      </p:cBhvr>
                                      <p:tavLst>
                                        <p:tav tm="0">
                                          <p:val>
                                            <p:strVal val="0"/>
                                          </p:val>
                                        </p:tav>
                                        <p:tav tm="100000">
                                          <p:val>
                                            <p:strVal val="#ppt_w"/>
                                          </p:val>
                                        </p:tav>
                                      </p:tavLst>
                                    </p:anim>
                                    <p:anim calcmode="lin" valueType="num">
                                      <p:cBhvr additive="base">
                                        <p:cTn id="47" dur="500"/>
                                        <p:tgtEl>
                                          <p:spTgt spid="2274"/>
                                        </p:tgtEl>
                                        <p:attrNameLst>
                                          <p:attrName>ppt_h</p:attrName>
                                        </p:attrNameLst>
                                      </p:cBhvr>
                                      <p:tavLst>
                                        <p:tav tm="0">
                                          <p:val>
                                            <p:strVal val="0"/>
                                          </p:val>
                                        </p:tav>
                                        <p:tav tm="100000">
                                          <p:val>
                                            <p:strVal val="#ppt_h"/>
                                          </p:val>
                                        </p:tav>
                                      </p:tavLst>
                                    </p:anim>
                                  </p:childTnLst>
                                </p:cTn>
                              </p:par>
                              <p:par>
                                <p:cTn id="48" presetID="23" presetClass="entr" presetSubtype="16" fill="hold" nodeType="withEffect">
                                  <p:stCondLst>
                                    <p:cond delay="250"/>
                                  </p:stCondLst>
                                  <p:childTnLst>
                                    <p:set>
                                      <p:cBhvr>
                                        <p:cTn id="49" dur="1" fill="hold">
                                          <p:stCondLst>
                                            <p:cond delay="0"/>
                                          </p:stCondLst>
                                        </p:cTn>
                                        <p:tgtEl>
                                          <p:spTgt spid="2275">
                                            <p:txEl>
                                              <p:pRg st="0" end="0"/>
                                            </p:txEl>
                                          </p:spTgt>
                                        </p:tgtEl>
                                        <p:attrNameLst>
                                          <p:attrName>style.visibility</p:attrName>
                                        </p:attrNameLst>
                                      </p:cBhvr>
                                      <p:to>
                                        <p:strVal val="visible"/>
                                      </p:to>
                                    </p:set>
                                    <p:anim calcmode="lin" valueType="num">
                                      <p:cBhvr additive="base">
                                        <p:cTn id="50" dur="500"/>
                                        <p:tgtEl>
                                          <p:spTgt spid="2275">
                                            <p:txEl>
                                              <p:pRg st="0" end="0"/>
                                            </p:txEl>
                                          </p:spTgt>
                                        </p:tgtEl>
                                        <p:attrNameLst>
                                          <p:attrName>ppt_w</p:attrName>
                                        </p:attrNameLst>
                                      </p:cBhvr>
                                      <p:tavLst>
                                        <p:tav tm="0">
                                          <p:val>
                                            <p:strVal val="0"/>
                                          </p:val>
                                        </p:tav>
                                        <p:tav tm="100000">
                                          <p:val>
                                            <p:strVal val="#ppt_w"/>
                                          </p:val>
                                        </p:tav>
                                      </p:tavLst>
                                    </p:anim>
                                    <p:anim calcmode="lin" valueType="num">
                                      <p:cBhvr additive="base">
                                        <p:cTn id="51" dur="500"/>
                                        <p:tgtEl>
                                          <p:spTgt spid="2275">
                                            <p:txEl>
                                              <p:pRg st="0" end="0"/>
                                            </p:txEl>
                                          </p:spTgt>
                                        </p:tgtEl>
                                        <p:attrNameLst>
                                          <p:attrName>ppt_h</p:attrName>
                                        </p:attrNameLst>
                                      </p:cBhvr>
                                      <p:tavLst>
                                        <p:tav tm="0">
                                          <p:val>
                                            <p:strVal val="0"/>
                                          </p:val>
                                        </p:tav>
                                        <p:tav tm="100000">
                                          <p:val>
                                            <p:strVal val="#ppt_h"/>
                                          </p:val>
                                        </p:tav>
                                      </p:tavLst>
                                    </p:anim>
                                  </p:childTnLst>
                                </p:cTn>
                              </p:par>
                              <p:par>
                                <p:cTn id="52" presetID="23" presetClass="entr" presetSubtype="16" fill="hold" nodeType="withEffect">
                                  <p:stCondLst>
                                    <p:cond delay="250"/>
                                  </p:stCondLst>
                                  <p:childTnLst>
                                    <p:set>
                                      <p:cBhvr>
                                        <p:cTn id="53" dur="1" fill="hold">
                                          <p:stCondLst>
                                            <p:cond delay="0"/>
                                          </p:stCondLst>
                                        </p:cTn>
                                        <p:tgtEl>
                                          <p:spTgt spid="2275">
                                            <p:txEl>
                                              <p:charRg st="1" end="1"/>
                                            </p:txEl>
                                          </p:spTgt>
                                        </p:tgtEl>
                                        <p:attrNameLst>
                                          <p:attrName>style.visibility</p:attrName>
                                        </p:attrNameLst>
                                      </p:cBhvr>
                                      <p:to>
                                        <p:strVal val="visible"/>
                                      </p:to>
                                    </p:set>
                                    <p:anim calcmode="lin" valueType="num">
                                      <p:cBhvr additive="base">
                                        <p:cTn id="54"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55" dur="500"/>
                                        <p:tgtEl>
                                          <p:spTgt spid="2275">
                                            <p:txEl>
                                              <p:charRg st="1" end="1"/>
                                            </p:txEl>
                                          </p:spTgt>
                                        </p:tgtEl>
                                        <p:attrNameLst>
                                          <p:attrName>ppt_h</p:attrName>
                                        </p:attrNameLst>
                                      </p:cBhvr>
                                      <p:tavLst>
                                        <p:tav tm="0">
                                          <p:val>
                                            <p:strVal val="0"/>
                                          </p:val>
                                        </p:tav>
                                        <p:tav tm="100000">
                                          <p:val>
                                            <p:strVal val="#ppt_h"/>
                                          </p:val>
                                        </p:tav>
                                      </p:tavLst>
                                    </p:anim>
                                  </p:childTnLst>
                                </p:cTn>
                              </p:par>
                              <p:par>
                                <p:cTn id="56" presetID="23" presetClass="entr" presetSubtype="16" fill="hold" nodeType="withEffect">
                                  <p:stCondLst>
                                    <p:cond delay="250"/>
                                  </p:stCondLst>
                                  <p:childTnLst>
                                    <p:set>
                                      <p:cBhvr>
                                        <p:cTn id="57" dur="1" fill="hold">
                                          <p:stCondLst>
                                            <p:cond delay="0"/>
                                          </p:stCondLst>
                                        </p:cTn>
                                        <p:tgtEl>
                                          <p:spTgt spid="2275">
                                            <p:txEl>
                                              <p:charRg st="1" end="1"/>
                                            </p:txEl>
                                          </p:spTgt>
                                        </p:tgtEl>
                                        <p:attrNameLst>
                                          <p:attrName>style.visibility</p:attrName>
                                        </p:attrNameLst>
                                      </p:cBhvr>
                                      <p:to>
                                        <p:strVal val="visible"/>
                                      </p:to>
                                    </p:set>
                                    <p:anim calcmode="lin" valueType="num">
                                      <p:cBhvr additive="base">
                                        <p:cTn id="58"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59" dur="500"/>
                                        <p:tgtEl>
                                          <p:spTgt spid="2275">
                                            <p:txEl>
                                              <p:charRg st="1" end="1"/>
                                            </p:txEl>
                                          </p:spTgt>
                                        </p:tgtEl>
                                        <p:attrNameLst>
                                          <p:attrName>ppt_h</p:attrName>
                                        </p:attrNameLst>
                                      </p:cBhvr>
                                      <p:tavLst>
                                        <p:tav tm="0">
                                          <p:val>
                                            <p:strVal val="0"/>
                                          </p:val>
                                        </p:tav>
                                        <p:tav tm="100000">
                                          <p:val>
                                            <p:strVal val="#ppt_h"/>
                                          </p:val>
                                        </p:tav>
                                      </p:tavLst>
                                    </p:anim>
                                  </p:childTnLst>
                                </p:cTn>
                              </p:par>
                              <p:par>
                                <p:cTn id="60" presetID="23" presetClass="entr" presetSubtype="16" fill="hold" nodeType="withEffect">
                                  <p:stCondLst>
                                    <p:cond delay="250"/>
                                  </p:stCondLst>
                                  <p:childTnLst>
                                    <p:set>
                                      <p:cBhvr>
                                        <p:cTn id="61" dur="1" fill="hold">
                                          <p:stCondLst>
                                            <p:cond delay="0"/>
                                          </p:stCondLst>
                                        </p:cTn>
                                        <p:tgtEl>
                                          <p:spTgt spid="2275">
                                            <p:txEl>
                                              <p:charRg st="1" end="1"/>
                                            </p:txEl>
                                          </p:spTgt>
                                        </p:tgtEl>
                                        <p:attrNameLst>
                                          <p:attrName>style.visibility</p:attrName>
                                        </p:attrNameLst>
                                      </p:cBhvr>
                                      <p:to>
                                        <p:strVal val="visible"/>
                                      </p:to>
                                    </p:set>
                                    <p:anim calcmode="lin" valueType="num">
                                      <p:cBhvr additive="base">
                                        <p:cTn id="62"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63" dur="500"/>
                                        <p:tgtEl>
                                          <p:spTgt spid="2275">
                                            <p:txEl>
                                              <p:charRg st="1" end="1"/>
                                            </p:txEl>
                                          </p:spTgt>
                                        </p:tgtEl>
                                        <p:attrNameLst>
                                          <p:attrName>ppt_h</p:attrName>
                                        </p:attrNameLst>
                                      </p:cBhvr>
                                      <p:tavLst>
                                        <p:tav tm="0">
                                          <p:val>
                                            <p:strVal val="0"/>
                                          </p:val>
                                        </p:tav>
                                        <p:tav tm="100000">
                                          <p:val>
                                            <p:strVal val="#ppt_h"/>
                                          </p:val>
                                        </p:tav>
                                      </p:tavLst>
                                    </p:anim>
                                  </p:childTnLst>
                                </p:cTn>
                              </p:par>
                              <p:par>
                                <p:cTn id="64" presetID="23" presetClass="entr" presetSubtype="16" fill="hold" nodeType="withEffect">
                                  <p:stCondLst>
                                    <p:cond delay="250"/>
                                  </p:stCondLst>
                                  <p:childTnLst>
                                    <p:set>
                                      <p:cBhvr>
                                        <p:cTn id="65" dur="1" fill="hold">
                                          <p:stCondLst>
                                            <p:cond delay="0"/>
                                          </p:stCondLst>
                                        </p:cTn>
                                        <p:tgtEl>
                                          <p:spTgt spid="2275">
                                            <p:txEl>
                                              <p:charRg st="1" end="1"/>
                                            </p:txEl>
                                          </p:spTgt>
                                        </p:tgtEl>
                                        <p:attrNameLst>
                                          <p:attrName>style.visibility</p:attrName>
                                        </p:attrNameLst>
                                      </p:cBhvr>
                                      <p:to>
                                        <p:strVal val="visible"/>
                                      </p:to>
                                    </p:set>
                                    <p:anim calcmode="lin" valueType="num">
                                      <p:cBhvr additive="base">
                                        <p:cTn id="66"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67" dur="500"/>
                                        <p:tgtEl>
                                          <p:spTgt spid="2275">
                                            <p:txEl>
                                              <p:charRg st="1" end="1"/>
                                            </p:txEl>
                                          </p:spTgt>
                                        </p:tgtEl>
                                        <p:attrNameLst>
                                          <p:attrName>ppt_h</p:attrName>
                                        </p:attrNameLst>
                                      </p:cBhvr>
                                      <p:tavLst>
                                        <p:tav tm="0">
                                          <p:val>
                                            <p:strVal val="0"/>
                                          </p:val>
                                        </p:tav>
                                        <p:tav tm="100000">
                                          <p:val>
                                            <p:strVal val="#ppt_h"/>
                                          </p:val>
                                        </p:tav>
                                      </p:tavLst>
                                    </p:anim>
                                  </p:childTnLst>
                                </p:cTn>
                              </p:par>
                              <p:par>
                                <p:cTn id="68" presetID="23" presetClass="entr" presetSubtype="16" fill="hold" nodeType="withEffect">
                                  <p:stCondLst>
                                    <p:cond delay="250"/>
                                  </p:stCondLst>
                                  <p:childTnLst>
                                    <p:set>
                                      <p:cBhvr>
                                        <p:cTn id="69" dur="1" fill="hold">
                                          <p:stCondLst>
                                            <p:cond delay="0"/>
                                          </p:stCondLst>
                                        </p:cTn>
                                        <p:tgtEl>
                                          <p:spTgt spid="2275">
                                            <p:txEl>
                                              <p:charRg st="1" end="1"/>
                                            </p:txEl>
                                          </p:spTgt>
                                        </p:tgtEl>
                                        <p:attrNameLst>
                                          <p:attrName>style.visibility</p:attrName>
                                        </p:attrNameLst>
                                      </p:cBhvr>
                                      <p:to>
                                        <p:strVal val="visible"/>
                                      </p:to>
                                    </p:set>
                                    <p:anim calcmode="lin" valueType="num">
                                      <p:cBhvr additive="base">
                                        <p:cTn id="70"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71" dur="500"/>
                                        <p:tgtEl>
                                          <p:spTgt spid="2275">
                                            <p:txEl>
                                              <p:charRg st="1" end="1"/>
                                            </p:txEl>
                                          </p:spTgt>
                                        </p:tgtEl>
                                        <p:attrNameLst>
                                          <p:attrName>ppt_h</p:attrName>
                                        </p:attrNameLst>
                                      </p:cBhvr>
                                      <p:tavLst>
                                        <p:tav tm="0">
                                          <p:val>
                                            <p:strVal val="0"/>
                                          </p:val>
                                        </p:tav>
                                        <p:tav tm="100000">
                                          <p:val>
                                            <p:strVal val="#ppt_h"/>
                                          </p:val>
                                        </p:tav>
                                      </p:tavLst>
                                    </p:anim>
                                  </p:childTnLst>
                                </p:cTn>
                              </p:par>
                              <p:par>
                                <p:cTn id="72" presetID="23" presetClass="entr" presetSubtype="16" fill="hold" nodeType="withEffect">
                                  <p:stCondLst>
                                    <p:cond delay="250"/>
                                  </p:stCondLst>
                                  <p:childTnLst>
                                    <p:set>
                                      <p:cBhvr>
                                        <p:cTn id="73" dur="1" fill="hold">
                                          <p:stCondLst>
                                            <p:cond delay="0"/>
                                          </p:stCondLst>
                                        </p:cTn>
                                        <p:tgtEl>
                                          <p:spTgt spid="2275">
                                            <p:txEl>
                                              <p:charRg st="1" end="1"/>
                                            </p:txEl>
                                          </p:spTgt>
                                        </p:tgtEl>
                                        <p:attrNameLst>
                                          <p:attrName>style.visibility</p:attrName>
                                        </p:attrNameLst>
                                      </p:cBhvr>
                                      <p:to>
                                        <p:strVal val="visible"/>
                                      </p:to>
                                    </p:set>
                                    <p:anim calcmode="lin" valueType="num">
                                      <p:cBhvr additive="base">
                                        <p:cTn id="74"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75" dur="500"/>
                                        <p:tgtEl>
                                          <p:spTgt spid="2275">
                                            <p:txEl>
                                              <p:charRg st="1" end="1"/>
                                            </p:txEl>
                                          </p:spTgt>
                                        </p:tgtEl>
                                        <p:attrNameLst>
                                          <p:attrName>ppt_h</p:attrName>
                                        </p:attrNameLst>
                                      </p:cBhvr>
                                      <p:tavLst>
                                        <p:tav tm="0">
                                          <p:val>
                                            <p:strVal val="0"/>
                                          </p:val>
                                        </p:tav>
                                        <p:tav tm="100000">
                                          <p:val>
                                            <p:strVal val="#ppt_h"/>
                                          </p:val>
                                        </p:tav>
                                      </p:tavLst>
                                    </p:anim>
                                  </p:childTnLst>
                                </p:cTn>
                              </p:par>
                              <p:par>
                                <p:cTn id="76" presetID="23" presetClass="entr" presetSubtype="16" fill="hold" nodeType="withEffect">
                                  <p:stCondLst>
                                    <p:cond delay="250"/>
                                  </p:stCondLst>
                                  <p:childTnLst>
                                    <p:set>
                                      <p:cBhvr>
                                        <p:cTn id="77" dur="1" fill="hold">
                                          <p:stCondLst>
                                            <p:cond delay="0"/>
                                          </p:stCondLst>
                                        </p:cTn>
                                        <p:tgtEl>
                                          <p:spTgt spid="2275">
                                            <p:txEl>
                                              <p:charRg st="1" end="1"/>
                                            </p:txEl>
                                          </p:spTgt>
                                        </p:tgtEl>
                                        <p:attrNameLst>
                                          <p:attrName>style.visibility</p:attrName>
                                        </p:attrNameLst>
                                      </p:cBhvr>
                                      <p:to>
                                        <p:strVal val="visible"/>
                                      </p:to>
                                    </p:set>
                                    <p:anim calcmode="lin" valueType="num">
                                      <p:cBhvr additive="base">
                                        <p:cTn id="78"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79" dur="500"/>
                                        <p:tgtEl>
                                          <p:spTgt spid="2275">
                                            <p:txEl>
                                              <p:charRg st="1" end="1"/>
                                            </p:txEl>
                                          </p:spTgt>
                                        </p:tgtEl>
                                        <p:attrNameLst>
                                          <p:attrName>ppt_h</p:attrName>
                                        </p:attrNameLst>
                                      </p:cBhvr>
                                      <p:tavLst>
                                        <p:tav tm="0">
                                          <p:val>
                                            <p:strVal val="0"/>
                                          </p:val>
                                        </p:tav>
                                        <p:tav tm="100000">
                                          <p:val>
                                            <p:strVal val="#ppt_h"/>
                                          </p:val>
                                        </p:tav>
                                      </p:tavLst>
                                    </p:anim>
                                  </p:childTnLst>
                                </p:cTn>
                              </p:par>
                              <p:par>
                                <p:cTn id="80" presetID="23" presetClass="entr" presetSubtype="16" fill="hold" nodeType="withEffect">
                                  <p:stCondLst>
                                    <p:cond delay="250"/>
                                  </p:stCondLst>
                                  <p:childTnLst>
                                    <p:set>
                                      <p:cBhvr>
                                        <p:cTn id="81" dur="1" fill="hold">
                                          <p:stCondLst>
                                            <p:cond delay="0"/>
                                          </p:stCondLst>
                                        </p:cTn>
                                        <p:tgtEl>
                                          <p:spTgt spid="2275">
                                            <p:txEl>
                                              <p:charRg st="1" end="1"/>
                                            </p:txEl>
                                          </p:spTgt>
                                        </p:tgtEl>
                                        <p:attrNameLst>
                                          <p:attrName>style.visibility</p:attrName>
                                        </p:attrNameLst>
                                      </p:cBhvr>
                                      <p:to>
                                        <p:strVal val="visible"/>
                                      </p:to>
                                    </p:set>
                                    <p:anim calcmode="lin" valueType="num">
                                      <p:cBhvr additive="base">
                                        <p:cTn id="82" dur="500"/>
                                        <p:tgtEl>
                                          <p:spTgt spid="2275">
                                            <p:txEl>
                                              <p:charRg st="1" end="1"/>
                                            </p:txEl>
                                          </p:spTgt>
                                        </p:tgtEl>
                                        <p:attrNameLst>
                                          <p:attrName>ppt_w</p:attrName>
                                        </p:attrNameLst>
                                      </p:cBhvr>
                                      <p:tavLst>
                                        <p:tav tm="0">
                                          <p:val>
                                            <p:strVal val="0"/>
                                          </p:val>
                                        </p:tav>
                                        <p:tav tm="100000">
                                          <p:val>
                                            <p:strVal val="#ppt_w"/>
                                          </p:val>
                                        </p:tav>
                                      </p:tavLst>
                                    </p:anim>
                                    <p:anim calcmode="lin" valueType="num">
                                      <p:cBhvr additive="base">
                                        <p:cTn id="83" dur="500"/>
                                        <p:tgtEl>
                                          <p:spTgt spid="2275">
                                            <p:txEl>
                                              <p:charRg st="1" end="1"/>
                                            </p:txEl>
                                          </p:spTgt>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o Image - 1 Column">
  <p:cSld name="No Image - 1 Column">
    <p:spTree>
      <p:nvGrpSpPr>
        <p:cNvPr id="1" name="Shape 2281"/>
        <p:cNvGrpSpPr/>
        <p:nvPr/>
      </p:nvGrpSpPr>
      <p:grpSpPr>
        <a:xfrm>
          <a:off x="0" y="0"/>
          <a:ext cx="0" cy="0"/>
          <a:chOff x="0" y="0"/>
          <a:chExt cx="0" cy="0"/>
        </a:xfrm>
      </p:grpSpPr>
      <p:sp>
        <p:nvSpPr>
          <p:cNvPr id="2282" name="Google Shape;2282;p46"/>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283" name="Google Shape;2283;p46"/>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4" name="Google Shape;2284;p46"/>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5" name="Google Shape;2285;p46"/>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6" name="Google Shape;2286;p46"/>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287" name="Google Shape;2287;p46"/>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8" name="Google Shape;2288;p46"/>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89" name="Google Shape;2289;p46"/>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290" name="Google Shape;2290;p46"/>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291" name="Google Shape;2291;p46"/>
          <p:cNvSpPr txBox="1">
            <a:spLocks noGrp="1"/>
          </p:cNvSpPr>
          <p:nvPr>
            <p:ph type="body" idx="1"/>
          </p:nvPr>
        </p:nvSpPr>
        <p:spPr>
          <a:xfrm>
            <a:off x="5327852" y="1844824"/>
            <a:ext cx="4510400" cy="481200"/>
          </a:xfrm>
          <a:prstGeom prst="rect">
            <a:avLst/>
          </a:prstGeom>
          <a:solidFill>
            <a:schemeClr val="accent1"/>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292" name="Google Shape;2292;p46"/>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293" name="Google Shape;2293;p46"/>
          <p:cNvSpPr txBox="1">
            <a:spLocks noGrp="1"/>
          </p:cNvSpPr>
          <p:nvPr>
            <p:ph type="subTitle" idx="2"/>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294" name="Google Shape;2294;p46"/>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295" name="Google Shape;2295;p46"/>
          <p:cNvSpPr txBox="1">
            <a:spLocks noGrp="1"/>
          </p:cNvSpPr>
          <p:nvPr>
            <p:ph type="body" idx="3"/>
          </p:nvPr>
        </p:nvSpPr>
        <p:spPr>
          <a:xfrm>
            <a:off x="5327852" y="2420888"/>
            <a:ext cx="5665200" cy="1344000"/>
          </a:xfrm>
          <a:prstGeom prst="rect">
            <a:avLst/>
          </a:prstGeom>
          <a:noFill/>
          <a:ln>
            <a:noFill/>
          </a:ln>
        </p:spPr>
        <p:txBody>
          <a:bodyPr spcFirstLastPara="1" wrap="square" lIns="108864" tIns="54432" rIns="108864" bIns="54432" anchor="t" anchorCtr="0">
            <a:noAutofit/>
          </a:bodyPr>
          <a:lstStyle>
            <a:lvl1pPr marL="609585" lvl="0" indent="-406390" algn="l" rtl="0">
              <a:spcBef>
                <a:spcPts val="267"/>
              </a:spcBef>
              <a:spcAft>
                <a:spcPts val="0"/>
              </a:spcAft>
              <a:buClr>
                <a:schemeClr val="dk1"/>
              </a:buClr>
              <a:buSzPts val="1200"/>
              <a:buFont typeface="Aleo Light"/>
              <a:buChar char="●"/>
              <a:defRPr sz="16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296" name="Google Shape;2296;p46"/>
          <p:cNvSpPr txBox="1">
            <a:spLocks noGrp="1"/>
          </p:cNvSpPr>
          <p:nvPr>
            <p:ph type="body" idx="4"/>
          </p:nvPr>
        </p:nvSpPr>
        <p:spPr>
          <a:xfrm>
            <a:off x="5327852" y="3861048"/>
            <a:ext cx="4510400" cy="481200"/>
          </a:xfrm>
          <a:prstGeom prst="rect">
            <a:avLst/>
          </a:prstGeom>
          <a:solidFill>
            <a:schemeClr val="accent3"/>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297" name="Google Shape;2297;p46"/>
          <p:cNvSpPr txBox="1">
            <a:spLocks noGrp="1"/>
          </p:cNvSpPr>
          <p:nvPr>
            <p:ph type="body" idx="5"/>
          </p:nvPr>
        </p:nvSpPr>
        <p:spPr>
          <a:xfrm>
            <a:off x="5327852" y="4437112"/>
            <a:ext cx="5665200" cy="1344000"/>
          </a:xfrm>
          <a:prstGeom prst="rect">
            <a:avLst/>
          </a:prstGeom>
          <a:noFill/>
          <a:ln>
            <a:noFill/>
          </a:ln>
        </p:spPr>
        <p:txBody>
          <a:bodyPr spcFirstLastPara="1" wrap="square" lIns="108864" tIns="54432" rIns="108864" bIns="54432" anchor="t" anchorCtr="0">
            <a:noAutofit/>
          </a:bodyPr>
          <a:lstStyle>
            <a:lvl1pPr marL="609585" lvl="0" indent="-406390" algn="l" rtl="0">
              <a:spcBef>
                <a:spcPts val="267"/>
              </a:spcBef>
              <a:spcAft>
                <a:spcPts val="0"/>
              </a:spcAft>
              <a:buClr>
                <a:schemeClr val="dk1"/>
              </a:buClr>
              <a:buSzPts val="1200"/>
              <a:buFont typeface="Aleo Light"/>
              <a:buChar char="●"/>
              <a:defRPr sz="16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285"/>
                                        </p:tgtEl>
                                        <p:attrNameLst>
                                          <p:attrName>style.visibility</p:attrName>
                                        </p:attrNameLst>
                                      </p:cBhvr>
                                      <p:to>
                                        <p:strVal val="visible"/>
                                      </p:to>
                                    </p:set>
                                    <p:anim calcmode="lin" valueType="num">
                                      <p:cBhvr additive="base">
                                        <p:cTn id="7" dur="500"/>
                                        <p:tgtEl>
                                          <p:spTgt spid="2285"/>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284"/>
                                        </p:tgtEl>
                                        <p:attrNameLst>
                                          <p:attrName>style.visibility</p:attrName>
                                        </p:attrNameLst>
                                      </p:cBhvr>
                                      <p:to>
                                        <p:strVal val="visible"/>
                                      </p:to>
                                    </p:set>
                                    <p:anim calcmode="lin" valueType="num">
                                      <p:cBhvr additive="base">
                                        <p:cTn id="10" dur="500"/>
                                        <p:tgtEl>
                                          <p:spTgt spid="2284"/>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282"/>
                                        </p:tgtEl>
                                        <p:attrNameLst>
                                          <p:attrName>style.visibility</p:attrName>
                                        </p:attrNameLst>
                                      </p:cBhvr>
                                      <p:to>
                                        <p:strVal val="visible"/>
                                      </p:to>
                                    </p:set>
                                    <p:anim calcmode="lin" valueType="num">
                                      <p:cBhvr additive="base">
                                        <p:cTn id="13" dur="500"/>
                                        <p:tgtEl>
                                          <p:spTgt spid="2282"/>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283"/>
                                        </p:tgtEl>
                                        <p:attrNameLst>
                                          <p:attrName>style.visibility</p:attrName>
                                        </p:attrNameLst>
                                      </p:cBhvr>
                                      <p:to>
                                        <p:strVal val="visible"/>
                                      </p:to>
                                    </p:set>
                                    <p:anim calcmode="lin" valueType="num">
                                      <p:cBhvr additive="base">
                                        <p:cTn id="16" dur="500"/>
                                        <p:tgtEl>
                                          <p:spTgt spid="2283"/>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286"/>
                                        </p:tgtEl>
                                        <p:attrNameLst>
                                          <p:attrName>style.visibility</p:attrName>
                                        </p:attrNameLst>
                                      </p:cBhvr>
                                      <p:to>
                                        <p:strVal val="visible"/>
                                      </p:to>
                                    </p:set>
                                    <p:anim calcmode="lin" valueType="num">
                                      <p:cBhvr additive="base">
                                        <p:cTn id="19" dur="500"/>
                                        <p:tgtEl>
                                          <p:spTgt spid="2286"/>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289"/>
                                        </p:tgtEl>
                                        <p:attrNameLst>
                                          <p:attrName>style.visibility</p:attrName>
                                        </p:attrNameLst>
                                      </p:cBhvr>
                                      <p:to>
                                        <p:strVal val="visible"/>
                                      </p:to>
                                    </p:set>
                                    <p:anim calcmode="lin" valueType="num">
                                      <p:cBhvr additive="base">
                                        <p:cTn id="22" dur="500"/>
                                        <p:tgtEl>
                                          <p:spTgt spid="2289"/>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288"/>
                                        </p:tgtEl>
                                        <p:attrNameLst>
                                          <p:attrName>style.visibility</p:attrName>
                                        </p:attrNameLst>
                                      </p:cBhvr>
                                      <p:to>
                                        <p:strVal val="visible"/>
                                      </p:to>
                                    </p:set>
                                    <p:anim calcmode="lin" valueType="num">
                                      <p:cBhvr additive="base">
                                        <p:cTn id="25" dur="500"/>
                                        <p:tgtEl>
                                          <p:spTgt spid="2288"/>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287"/>
                                        </p:tgtEl>
                                        <p:attrNameLst>
                                          <p:attrName>style.visibility</p:attrName>
                                        </p:attrNameLst>
                                      </p:cBhvr>
                                      <p:to>
                                        <p:strVal val="visible"/>
                                      </p:to>
                                    </p:set>
                                    <p:anim calcmode="lin" valueType="num">
                                      <p:cBhvr additive="base">
                                        <p:cTn id="28" dur="500"/>
                                        <p:tgtEl>
                                          <p:spTgt spid="2287"/>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290"/>
                                        </p:tgtEl>
                                        <p:attrNameLst>
                                          <p:attrName>style.visibility</p:attrName>
                                        </p:attrNameLst>
                                      </p:cBhvr>
                                      <p:to>
                                        <p:strVal val="visible"/>
                                      </p:to>
                                    </p:set>
                                    <p:anim calcmode="lin" valueType="num">
                                      <p:cBhvr additive="base">
                                        <p:cTn id="31" dur="500"/>
                                        <p:tgtEl>
                                          <p:spTgt spid="2290"/>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294"/>
                                        </p:tgtEl>
                                        <p:attrNameLst>
                                          <p:attrName>style.visibility</p:attrName>
                                        </p:attrNameLst>
                                      </p:cBhvr>
                                      <p:to>
                                        <p:strVal val="visible"/>
                                      </p:to>
                                    </p:set>
                                    <p:animEffect transition="in" filter="fade">
                                      <p:cBhvr>
                                        <p:cTn id="34" dur="500"/>
                                        <p:tgtEl>
                                          <p:spTgt spid="2294"/>
                                        </p:tgtEl>
                                      </p:cBhvr>
                                    </p:animEffect>
                                  </p:childTnLst>
                                </p:cTn>
                              </p:par>
                              <p:par>
                                <p:cTn id="35" presetID="10" presetClass="entr" presetSubtype="0" fill="hold" nodeType="withEffect">
                                  <p:stCondLst>
                                    <p:cond delay="250"/>
                                  </p:stCondLst>
                                  <p:childTnLst>
                                    <p:set>
                                      <p:cBhvr>
                                        <p:cTn id="36" dur="1" fill="hold">
                                          <p:stCondLst>
                                            <p:cond delay="0"/>
                                          </p:stCondLst>
                                        </p:cTn>
                                        <p:tgtEl>
                                          <p:spTgt spid="2293">
                                            <p:txEl>
                                              <p:pRg st="0" end="0"/>
                                            </p:txEl>
                                          </p:spTgt>
                                        </p:tgtEl>
                                        <p:attrNameLst>
                                          <p:attrName>style.visibility</p:attrName>
                                        </p:attrNameLst>
                                      </p:cBhvr>
                                      <p:to>
                                        <p:strVal val="visible"/>
                                      </p:to>
                                    </p:set>
                                    <p:animEffect transition="in" filter="fade">
                                      <p:cBhvr>
                                        <p:cTn id="37" dur="500"/>
                                        <p:tgtEl>
                                          <p:spTgt spid="2293">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293">
                                            <p:txEl>
                                              <p:charRg st="1" end="1"/>
                                            </p:txEl>
                                          </p:spTgt>
                                        </p:tgtEl>
                                        <p:attrNameLst>
                                          <p:attrName>style.visibility</p:attrName>
                                        </p:attrNameLst>
                                      </p:cBhvr>
                                      <p:to>
                                        <p:strVal val="visible"/>
                                      </p:to>
                                    </p:set>
                                    <p:animEffect transition="in" filter="fade">
                                      <p:cBhvr>
                                        <p:cTn id="40" dur="500"/>
                                        <p:tgtEl>
                                          <p:spTgt spid="2293">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293">
                                            <p:txEl>
                                              <p:charRg st="1" end="1"/>
                                            </p:txEl>
                                          </p:spTgt>
                                        </p:tgtEl>
                                        <p:attrNameLst>
                                          <p:attrName>style.visibility</p:attrName>
                                        </p:attrNameLst>
                                      </p:cBhvr>
                                      <p:to>
                                        <p:strVal val="visible"/>
                                      </p:to>
                                    </p:set>
                                    <p:animEffect transition="in" filter="fade">
                                      <p:cBhvr>
                                        <p:cTn id="43" dur="500"/>
                                        <p:tgtEl>
                                          <p:spTgt spid="2293">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293">
                                            <p:txEl>
                                              <p:charRg st="1" end="1"/>
                                            </p:txEl>
                                          </p:spTgt>
                                        </p:tgtEl>
                                        <p:attrNameLst>
                                          <p:attrName>style.visibility</p:attrName>
                                        </p:attrNameLst>
                                      </p:cBhvr>
                                      <p:to>
                                        <p:strVal val="visible"/>
                                      </p:to>
                                    </p:set>
                                    <p:animEffect transition="in" filter="fade">
                                      <p:cBhvr>
                                        <p:cTn id="46" dur="500"/>
                                        <p:tgtEl>
                                          <p:spTgt spid="2293">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293">
                                            <p:txEl>
                                              <p:charRg st="1" end="1"/>
                                            </p:txEl>
                                          </p:spTgt>
                                        </p:tgtEl>
                                        <p:attrNameLst>
                                          <p:attrName>style.visibility</p:attrName>
                                        </p:attrNameLst>
                                      </p:cBhvr>
                                      <p:to>
                                        <p:strVal val="visible"/>
                                      </p:to>
                                    </p:set>
                                    <p:animEffect transition="in" filter="fade">
                                      <p:cBhvr>
                                        <p:cTn id="49" dur="500"/>
                                        <p:tgtEl>
                                          <p:spTgt spid="2293">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293">
                                            <p:txEl>
                                              <p:charRg st="1" end="1"/>
                                            </p:txEl>
                                          </p:spTgt>
                                        </p:tgtEl>
                                        <p:attrNameLst>
                                          <p:attrName>style.visibility</p:attrName>
                                        </p:attrNameLst>
                                      </p:cBhvr>
                                      <p:to>
                                        <p:strVal val="visible"/>
                                      </p:to>
                                    </p:set>
                                    <p:animEffect transition="in" filter="fade">
                                      <p:cBhvr>
                                        <p:cTn id="52" dur="500"/>
                                        <p:tgtEl>
                                          <p:spTgt spid="2293">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293">
                                            <p:txEl>
                                              <p:charRg st="1" end="1"/>
                                            </p:txEl>
                                          </p:spTgt>
                                        </p:tgtEl>
                                        <p:attrNameLst>
                                          <p:attrName>style.visibility</p:attrName>
                                        </p:attrNameLst>
                                      </p:cBhvr>
                                      <p:to>
                                        <p:strVal val="visible"/>
                                      </p:to>
                                    </p:set>
                                    <p:animEffect transition="in" filter="fade">
                                      <p:cBhvr>
                                        <p:cTn id="55" dur="500"/>
                                        <p:tgtEl>
                                          <p:spTgt spid="2293">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293">
                                            <p:txEl>
                                              <p:charRg st="1" end="1"/>
                                            </p:txEl>
                                          </p:spTgt>
                                        </p:tgtEl>
                                        <p:attrNameLst>
                                          <p:attrName>style.visibility</p:attrName>
                                        </p:attrNameLst>
                                      </p:cBhvr>
                                      <p:to>
                                        <p:strVal val="visible"/>
                                      </p:to>
                                    </p:set>
                                    <p:animEffect transition="in" filter="fade">
                                      <p:cBhvr>
                                        <p:cTn id="58" dur="500"/>
                                        <p:tgtEl>
                                          <p:spTgt spid="2293">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293">
                                            <p:txEl>
                                              <p:charRg st="1" end="1"/>
                                            </p:txEl>
                                          </p:spTgt>
                                        </p:tgtEl>
                                        <p:attrNameLst>
                                          <p:attrName>style.visibility</p:attrName>
                                        </p:attrNameLst>
                                      </p:cBhvr>
                                      <p:to>
                                        <p:strVal val="visible"/>
                                      </p:to>
                                    </p:set>
                                    <p:animEffect transition="in" filter="fade">
                                      <p:cBhvr>
                                        <p:cTn id="61" dur="500"/>
                                        <p:tgtEl>
                                          <p:spTgt spid="2293">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292"/>
                                        </p:tgtEl>
                                        <p:attrNameLst>
                                          <p:attrName>style.visibility</p:attrName>
                                        </p:attrNameLst>
                                      </p:cBhvr>
                                      <p:to>
                                        <p:strVal val="visible"/>
                                      </p:to>
                                    </p:set>
                                    <p:animEffect transition="in" filter="fade">
                                      <p:cBhvr>
                                        <p:cTn id="64" dur="500"/>
                                        <p:tgtEl>
                                          <p:spTgt spid="2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1 Image - 1 Column -Horizontal">
  <p:cSld name="1 Image - 1 Column -Horizontal">
    <p:spTree>
      <p:nvGrpSpPr>
        <p:cNvPr id="1" name="Shape 2298"/>
        <p:cNvGrpSpPr/>
        <p:nvPr/>
      </p:nvGrpSpPr>
      <p:grpSpPr>
        <a:xfrm>
          <a:off x="0" y="0"/>
          <a:ext cx="0" cy="0"/>
          <a:chOff x="0" y="0"/>
          <a:chExt cx="0" cy="0"/>
        </a:xfrm>
      </p:grpSpPr>
      <p:sp>
        <p:nvSpPr>
          <p:cNvPr id="2299" name="Google Shape;2299;p47"/>
          <p:cNvSpPr>
            <a:spLocks noGrp="1"/>
          </p:cNvSpPr>
          <p:nvPr>
            <p:ph type="pic" idx="2"/>
          </p:nvPr>
        </p:nvSpPr>
        <p:spPr>
          <a:xfrm>
            <a:off x="1055004" y="1652803"/>
            <a:ext cx="10178000" cy="2784400"/>
          </a:xfrm>
          <a:prstGeom prst="rect">
            <a:avLst/>
          </a:prstGeom>
          <a:noFill/>
          <a:ln>
            <a:noFill/>
          </a:ln>
          <a:effectLst>
            <a:outerShdw blurRad="63500" algn="ctr" rotWithShape="0">
              <a:srgbClr val="000000">
                <a:alpha val="20000"/>
              </a:srgbClr>
            </a:outerShdw>
          </a:effectLst>
        </p:spPr>
        <p:txBody>
          <a:bodyPr spcFirstLastPara="1" wrap="square" lIns="108864" tIns="54432" rIns="108864" bIns="54432" anchor="t" anchorCtr="0">
            <a:noAutofit/>
          </a:bodyPr>
          <a:lstStyle>
            <a:lvl1pPr marR="0" lvl="0" algn="l" rtl="0">
              <a:spcBef>
                <a:spcPts val="400"/>
              </a:spcBef>
              <a:spcAft>
                <a:spcPts val="0"/>
              </a:spcAft>
              <a:buClr>
                <a:srgbClr val="A5A5A5"/>
              </a:buClr>
              <a:buSzPts val="1600"/>
              <a:buFont typeface="Aleo Light"/>
              <a:buNone/>
              <a:defRPr sz="21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300" name="Google Shape;2300;p47"/>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01" name="Google Shape;2301;p47"/>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2" name="Google Shape;2302;p47"/>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3" name="Google Shape;2303;p47"/>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4" name="Google Shape;2304;p47"/>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305" name="Google Shape;2305;p47"/>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6" name="Google Shape;2306;p47"/>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7" name="Google Shape;2307;p47"/>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08" name="Google Shape;2308;p47"/>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09" name="Google Shape;2309;p47"/>
          <p:cNvSpPr txBox="1">
            <a:spLocks noGrp="1"/>
          </p:cNvSpPr>
          <p:nvPr>
            <p:ph type="body" idx="1"/>
          </p:nvPr>
        </p:nvSpPr>
        <p:spPr>
          <a:xfrm>
            <a:off x="837364" y="4341101"/>
            <a:ext cx="4510400" cy="481200"/>
          </a:xfrm>
          <a:prstGeom prst="rect">
            <a:avLst/>
          </a:prstGeom>
          <a:solidFill>
            <a:schemeClr val="accent1"/>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10" name="Google Shape;2310;p47"/>
          <p:cNvSpPr txBox="1">
            <a:spLocks noGrp="1"/>
          </p:cNvSpPr>
          <p:nvPr>
            <p:ph type="body" idx="3"/>
          </p:nvPr>
        </p:nvSpPr>
        <p:spPr>
          <a:xfrm>
            <a:off x="1650873" y="4767096"/>
            <a:ext cx="6625200" cy="336000"/>
          </a:xfrm>
          <a:prstGeom prst="rect">
            <a:avLst/>
          </a:prstGeom>
          <a:solidFill>
            <a:srgbClr val="8B8B8B"/>
          </a:solidFill>
          <a:ln>
            <a:noFill/>
          </a:ln>
        </p:spPr>
        <p:txBody>
          <a:bodyPr spcFirstLastPara="1" wrap="square" lIns="108864" tIns="54432" rIns="108864" bIns="54432" anchor="ctr" anchorCtr="0">
            <a:noAutofit/>
          </a:bodyPr>
          <a:lstStyle>
            <a:lvl1pPr marL="609585" lvl="0" indent="-406390" algn="l" rtl="0">
              <a:spcBef>
                <a:spcPts val="267"/>
              </a:spcBef>
              <a:spcAft>
                <a:spcPts val="0"/>
              </a:spcAft>
              <a:buClr>
                <a:srgbClr val="D8D8D8"/>
              </a:buClr>
              <a:buSzPts val="1200"/>
              <a:buFont typeface="Aleo"/>
              <a:buChar char="●"/>
              <a:defRPr sz="16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11" name="Google Shape;2311;p47"/>
          <p:cNvSpPr txBox="1">
            <a:spLocks noGrp="1"/>
          </p:cNvSpPr>
          <p:nvPr>
            <p:ph type="body" idx="4"/>
          </p:nvPr>
        </p:nvSpPr>
        <p:spPr>
          <a:xfrm>
            <a:off x="834711" y="5253203"/>
            <a:ext cx="10178000" cy="1110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12" name="Google Shape;2312;p47"/>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13" name="Google Shape;2313;p47"/>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314" name="Google Shape;2314;p47"/>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03"/>
                                        </p:tgtEl>
                                        <p:attrNameLst>
                                          <p:attrName>style.visibility</p:attrName>
                                        </p:attrNameLst>
                                      </p:cBhvr>
                                      <p:to>
                                        <p:strVal val="visible"/>
                                      </p:to>
                                    </p:set>
                                    <p:anim calcmode="lin" valueType="num">
                                      <p:cBhvr additive="base">
                                        <p:cTn id="7" dur="500"/>
                                        <p:tgtEl>
                                          <p:spTgt spid="230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02"/>
                                        </p:tgtEl>
                                        <p:attrNameLst>
                                          <p:attrName>style.visibility</p:attrName>
                                        </p:attrNameLst>
                                      </p:cBhvr>
                                      <p:to>
                                        <p:strVal val="visible"/>
                                      </p:to>
                                    </p:set>
                                    <p:anim calcmode="lin" valueType="num">
                                      <p:cBhvr additive="base">
                                        <p:cTn id="10" dur="500"/>
                                        <p:tgtEl>
                                          <p:spTgt spid="2302"/>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00"/>
                                        </p:tgtEl>
                                        <p:attrNameLst>
                                          <p:attrName>style.visibility</p:attrName>
                                        </p:attrNameLst>
                                      </p:cBhvr>
                                      <p:to>
                                        <p:strVal val="visible"/>
                                      </p:to>
                                    </p:set>
                                    <p:anim calcmode="lin" valueType="num">
                                      <p:cBhvr additive="base">
                                        <p:cTn id="13" dur="500"/>
                                        <p:tgtEl>
                                          <p:spTgt spid="230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01"/>
                                        </p:tgtEl>
                                        <p:attrNameLst>
                                          <p:attrName>style.visibility</p:attrName>
                                        </p:attrNameLst>
                                      </p:cBhvr>
                                      <p:to>
                                        <p:strVal val="visible"/>
                                      </p:to>
                                    </p:set>
                                    <p:anim calcmode="lin" valueType="num">
                                      <p:cBhvr additive="base">
                                        <p:cTn id="16" dur="500"/>
                                        <p:tgtEl>
                                          <p:spTgt spid="2301"/>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304"/>
                                        </p:tgtEl>
                                        <p:attrNameLst>
                                          <p:attrName>style.visibility</p:attrName>
                                        </p:attrNameLst>
                                      </p:cBhvr>
                                      <p:to>
                                        <p:strVal val="visible"/>
                                      </p:to>
                                    </p:set>
                                    <p:anim calcmode="lin" valueType="num">
                                      <p:cBhvr additive="base">
                                        <p:cTn id="19" dur="500"/>
                                        <p:tgtEl>
                                          <p:spTgt spid="2304"/>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307"/>
                                        </p:tgtEl>
                                        <p:attrNameLst>
                                          <p:attrName>style.visibility</p:attrName>
                                        </p:attrNameLst>
                                      </p:cBhvr>
                                      <p:to>
                                        <p:strVal val="visible"/>
                                      </p:to>
                                    </p:set>
                                    <p:anim calcmode="lin" valueType="num">
                                      <p:cBhvr additive="base">
                                        <p:cTn id="22" dur="500"/>
                                        <p:tgtEl>
                                          <p:spTgt spid="2307"/>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306"/>
                                        </p:tgtEl>
                                        <p:attrNameLst>
                                          <p:attrName>style.visibility</p:attrName>
                                        </p:attrNameLst>
                                      </p:cBhvr>
                                      <p:to>
                                        <p:strVal val="visible"/>
                                      </p:to>
                                    </p:set>
                                    <p:anim calcmode="lin" valueType="num">
                                      <p:cBhvr additive="base">
                                        <p:cTn id="25" dur="500"/>
                                        <p:tgtEl>
                                          <p:spTgt spid="230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05"/>
                                        </p:tgtEl>
                                        <p:attrNameLst>
                                          <p:attrName>style.visibility</p:attrName>
                                        </p:attrNameLst>
                                      </p:cBhvr>
                                      <p:to>
                                        <p:strVal val="visible"/>
                                      </p:to>
                                    </p:set>
                                    <p:anim calcmode="lin" valueType="num">
                                      <p:cBhvr additive="base">
                                        <p:cTn id="28" dur="500"/>
                                        <p:tgtEl>
                                          <p:spTgt spid="2305"/>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308"/>
                                        </p:tgtEl>
                                        <p:attrNameLst>
                                          <p:attrName>style.visibility</p:attrName>
                                        </p:attrNameLst>
                                      </p:cBhvr>
                                      <p:to>
                                        <p:strVal val="visible"/>
                                      </p:to>
                                    </p:set>
                                    <p:anim calcmode="lin" valueType="num">
                                      <p:cBhvr additive="base">
                                        <p:cTn id="31" dur="500"/>
                                        <p:tgtEl>
                                          <p:spTgt spid="2308"/>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314"/>
                                        </p:tgtEl>
                                        <p:attrNameLst>
                                          <p:attrName>style.visibility</p:attrName>
                                        </p:attrNameLst>
                                      </p:cBhvr>
                                      <p:to>
                                        <p:strVal val="visible"/>
                                      </p:to>
                                    </p:set>
                                    <p:animEffect transition="in" filter="fade">
                                      <p:cBhvr>
                                        <p:cTn id="34" dur="500"/>
                                        <p:tgtEl>
                                          <p:spTgt spid="2314"/>
                                        </p:tgtEl>
                                      </p:cBhvr>
                                    </p:animEffect>
                                  </p:childTnLst>
                                </p:cTn>
                              </p:par>
                              <p:par>
                                <p:cTn id="35" presetID="10" presetClass="entr" presetSubtype="0" fill="hold" nodeType="withEffect">
                                  <p:stCondLst>
                                    <p:cond delay="250"/>
                                  </p:stCondLst>
                                  <p:childTnLst>
                                    <p:set>
                                      <p:cBhvr>
                                        <p:cTn id="36" dur="1" fill="hold">
                                          <p:stCondLst>
                                            <p:cond delay="0"/>
                                          </p:stCondLst>
                                        </p:cTn>
                                        <p:tgtEl>
                                          <p:spTgt spid="2313">
                                            <p:txEl>
                                              <p:pRg st="0" end="0"/>
                                            </p:txEl>
                                          </p:spTgt>
                                        </p:tgtEl>
                                        <p:attrNameLst>
                                          <p:attrName>style.visibility</p:attrName>
                                        </p:attrNameLst>
                                      </p:cBhvr>
                                      <p:to>
                                        <p:strVal val="visible"/>
                                      </p:to>
                                    </p:set>
                                    <p:animEffect transition="in" filter="fade">
                                      <p:cBhvr>
                                        <p:cTn id="37" dur="500"/>
                                        <p:tgtEl>
                                          <p:spTgt spid="2313">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313">
                                            <p:txEl>
                                              <p:charRg st="1" end="1"/>
                                            </p:txEl>
                                          </p:spTgt>
                                        </p:tgtEl>
                                        <p:attrNameLst>
                                          <p:attrName>style.visibility</p:attrName>
                                        </p:attrNameLst>
                                      </p:cBhvr>
                                      <p:to>
                                        <p:strVal val="visible"/>
                                      </p:to>
                                    </p:set>
                                    <p:animEffect transition="in" filter="fade">
                                      <p:cBhvr>
                                        <p:cTn id="40" dur="500"/>
                                        <p:tgtEl>
                                          <p:spTgt spid="2313">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313">
                                            <p:txEl>
                                              <p:charRg st="1" end="1"/>
                                            </p:txEl>
                                          </p:spTgt>
                                        </p:tgtEl>
                                        <p:attrNameLst>
                                          <p:attrName>style.visibility</p:attrName>
                                        </p:attrNameLst>
                                      </p:cBhvr>
                                      <p:to>
                                        <p:strVal val="visible"/>
                                      </p:to>
                                    </p:set>
                                    <p:animEffect transition="in" filter="fade">
                                      <p:cBhvr>
                                        <p:cTn id="43" dur="500"/>
                                        <p:tgtEl>
                                          <p:spTgt spid="2313">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313">
                                            <p:txEl>
                                              <p:charRg st="1" end="1"/>
                                            </p:txEl>
                                          </p:spTgt>
                                        </p:tgtEl>
                                        <p:attrNameLst>
                                          <p:attrName>style.visibility</p:attrName>
                                        </p:attrNameLst>
                                      </p:cBhvr>
                                      <p:to>
                                        <p:strVal val="visible"/>
                                      </p:to>
                                    </p:set>
                                    <p:animEffect transition="in" filter="fade">
                                      <p:cBhvr>
                                        <p:cTn id="46" dur="500"/>
                                        <p:tgtEl>
                                          <p:spTgt spid="2313">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313">
                                            <p:txEl>
                                              <p:charRg st="1" end="1"/>
                                            </p:txEl>
                                          </p:spTgt>
                                        </p:tgtEl>
                                        <p:attrNameLst>
                                          <p:attrName>style.visibility</p:attrName>
                                        </p:attrNameLst>
                                      </p:cBhvr>
                                      <p:to>
                                        <p:strVal val="visible"/>
                                      </p:to>
                                    </p:set>
                                    <p:animEffect transition="in" filter="fade">
                                      <p:cBhvr>
                                        <p:cTn id="49" dur="500"/>
                                        <p:tgtEl>
                                          <p:spTgt spid="2313">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313">
                                            <p:txEl>
                                              <p:charRg st="1" end="1"/>
                                            </p:txEl>
                                          </p:spTgt>
                                        </p:tgtEl>
                                        <p:attrNameLst>
                                          <p:attrName>style.visibility</p:attrName>
                                        </p:attrNameLst>
                                      </p:cBhvr>
                                      <p:to>
                                        <p:strVal val="visible"/>
                                      </p:to>
                                    </p:set>
                                    <p:animEffect transition="in" filter="fade">
                                      <p:cBhvr>
                                        <p:cTn id="52" dur="500"/>
                                        <p:tgtEl>
                                          <p:spTgt spid="2313">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313">
                                            <p:txEl>
                                              <p:charRg st="1" end="1"/>
                                            </p:txEl>
                                          </p:spTgt>
                                        </p:tgtEl>
                                        <p:attrNameLst>
                                          <p:attrName>style.visibility</p:attrName>
                                        </p:attrNameLst>
                                      </p:cBhvr>
                                      <p:to>
                                        <p:strVal val="visible"/>
                                      </p:to>
                                    </p:set>
                                    <p:animEffect transition="in" filter="fade">
                                      <p:cBhvr>
                                        <p:cTn id="55" dur="500"/>
                                        <p:tgtEl>
                                          <p:spTgt spid="2313">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313">
                                            <p:txEl>
                                              <p:charRg st="1" end="1"/>
                                            </p:txEl>
                                          </p:spTgt>
                                        </p:tgtEl>
                                        <p:attrNameLst>
                                          <p:attrName>style.visibility</p:attrName>
                                        </p:attrNameLst>
                                      </p:cBhvr>
                                      <p:to>
                                        <p:strVal val="visible"/>
                                      </p:to>
                                    </p:set>
                                    <p:animEffect transition="in" filter="fade">
                                      <p:cBhvr>
                                        <p:cTn id="58" dur="500"/>
                                        <p:tgtEl>
                                          <p:spTgt spid="2313">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313">
                                            <p:txEl>
                                              <p:charRg st="1" end="1"/>
                                            </p:txEl>
                                          </p:spTgt>
                                        </p:tgtEl>
                                        <p:attrNameLst>
                                          <p:attrName>style.visibility</p:attrName>
                                        </p:attrNameLst>
                                      </p:cBhvr>
                                      <p:to>
                                        <p:strVal val="visible"/>
                                      </p:to>
                                    </p:set>
                                    <p:animEffect transition="in" filter="fade">
                                      <p:cBhvr>
                                        <p:cTn id="61" dur="500"/>
                                        <p:tgtEl>
                                          <p:spTgt spid="2313">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312"/>
                                        </p:tgtEl>
                                        <p:attrNameLst>
                                          <p:attrName>style.visibility</p:attrName>
                                        </p:attrNameLst>
                                      </p:cBhvr>
                                      <p:to>
                                        <p:strVal val="visible"/>
                                      </p:to>
                                    </p:set>
                                    <p:animEffect transition="in" filter="fade">
                                      <p:cBhvr>
                                        <p:cTn id="64" dur="500"/>
                                        <p:tgtEl>
                                          <p:spTgt spid="2312"/>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299"/>
                                        </p:tgtEl>
                                        <p:attrNameLst>
                                          <p:attrName>style.visibility</p:attrName>
                                        </p:attrNameLst>
                                      </p:cBhvr>
                                      <p:to>
                                        <p:strVal val="visible"/>
                                      </p:to>
                                    </p:set>
                                    <p:animEffect transition="in" filter="fade">
                                      <p:cBhvr>
                                        <p:cTn id="68" dur="500"/>
                                        <p:tgtEl>
                                          <p:spTgt spid="2299"/>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2309">
                                            <p:txEl>
                                              <p:pRg st="0" end="0"/>
                                            </p:txEl>
                                          </p:spTgt>
                                        </p:tgtEl>
                                        <p:attrNameLst>
                                          <p:attrName>style.visibility</p:attrName>
                                        </p:attrNameLst>
                                      </p:cBhvr>
                                      <p:to>
                                        <p:strVal val="visible"/>
                                      </p:to>
                                    </p:set>
                                    <p:animEffect transition="in" filter="fade">
                                      <p:cBhvr>
                                        <p:cTn id="72" dur="500"/>
                                        <p:tgtEl>
                                          <p:spTgt spid="2309">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2309">
                                            <p:txEl>
                                              <p:charRg st="1" end="1"/>
                                            </p:txEl>
                                          </p:spTgt>
                                        </p:tgtEl>
                                        <p:attrNameLst>
                                          <p:attrName>style.visibility</p:attrName>
                                        </p:attrNameLst>
                                      </p:cBhvr>
                                      <p:to>
                                        <p:strVal val="visible"/>
                                      </p:to>
                                    </p:set>
                                    <p:animEffect transition="in" filter="fade">
                                      <p:cBhvr>
                                        <p:cTn id="76" dur="500"/>
                                        <p:tgtEl>
                                          <p:spTgt spid="2309">
                                            <p:txEl>
                                              <p:char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2309">
                                            <p:txEl>
                                              <p:charRg st="1" end="1"/>
                                            </p:txEl>
                                          </p:spTgt>
                                        </p:tgtEl>
                                        <p:attrNameLst>
                                          <p:attrName>style.visibility</p:attrName>
                                        </p:attrNameLst>
                                      </p:cBhvr>
                                      <p:to>
                                        <p:strVal val="visible"/>
                                      </p:to>
                                    </p:set>
                                    <p:animEffect transition="in" filter="fade">
                                      <p:cBhvr>
                                        <p:cTn id="80" dur="500"/>
                                        <p:tgtEl>
                                          <p:spTgt spid="2309">
                                            <p:txEl>
                                              <p:charRg st="1" end="1"/>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2309">
                                            <p:txEl>
                                              <p:charRg st="1" end="1"/>
                                            </p:txEl>
                                          </p:spTgt>
                                        </p:tgtEl>
                                        <p:attrNameLst>
                                          <p:attrName>style.visibility</p:attrName>
                                        </p:attrNameLst>
                                      </p:cBhvr>
                                      <p:to>
                                        <p:strVal val="visible"/>
                                      </p:to>
                                    </p:set>
                                    <p:animEffect transition="in" filter="fade">
                                      <p:cBhvr>
                                        <p:cTn id="84" dur="500"/>
                                        <p:tgtEl>
                                          <p:spTgt spid="2309">
                                            <p:txEl>
                                              <p:charRg st="1" end="1"/>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2309">
                                            <p:txEl>
                                              <p:charRg st="1" end="1"/>
                                            </p:txEl>
                                          </p:spTgt>
                                        </p:tgtEl>
                                        <p:attrNameLst>
                                          <p:attrName>style.visibility</p:attrName>
                                        </p:attrNameLst>
                                      </p:cBhvr>
                                      <p:to>
                                        <p:strVal val="visible"/>
                                      </p:to>
                                    </p:set>
                                    <p:animEffect transition="in" filter="fade">
                                      <p:cBhvr>
                                        <p:cTn id="88" dur="500"/>
                                        <p:tgtEl>
                                          <p:spTgt spid="2309">
                                            <p:txEl>
                                              <p:charRg st="1" end="1"/>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2309">
                                            <p:txEl>
                                              <p:charRg st="1" end="1"/>
                                            </p:txEl>
                                          </p:spTgt>
                                        </p:tgtEl>
                                        <p:attrNameLst>
                                          <p:attrName>style.visibility</p:attrName>
                                        </p:attrNameLst>
                                      </p:cBhvr>
                                      <p:to>
                                        <p:strVal val="visible"/>
                                      </p:to>
                                    </p:set>
                                    <p:animEffect transition="in" filter="fade">
                                      <p:cBhvr>
                                        <p:cTn id="92" dur="500"/>
                                        <p:tgtEl>
                                          <p:spTgt spid="2309">
                                            <p:txEl>
                                              <p:charRg st="1" end="1"/>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2309">
                                            <p:txEl>
                                              <p:charRg st="1" end="1"/>
                                            </p:txEl>
                                          </p:spTgt>
                                        </p:tgtEl>
                                        <p:attrNameLst>
                                          <p:attrName>style.visibility</p:attrName>
                                        </p:attrNameLst>
                                      </p:cBhvr>
                                      <p:to>
                                        <p:strVal val="visible"/>
                                      </p:to>
                                    </p:set>
                                    <p:animEffect transition="in" filter="fade">
                                      <p:cBhvr>
                                        <p:cTn id="96" dur="500"/>
                                        <p:tgtEl>
                                          <p:spTgt spid="2309">
                                            <p:txEl>
                                              <p:charRg st="1" end="1"/>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2309">
                                            <p:txEl>
                                              <p:charRg st="1" end="1"/>
                                            </p:txEl>
                                          </p:spTgt>
                                        </p:tgtEl>
                                        <p:attrNameLst>
                                          <p:attrName>style.visibility</p:attrName>
                                        </p:attrNameLst>
                                      </p:cBhvr>
                                      <p:to>
                                        <p:strVal val="visible"/>
                                      </p:to>
                                    </p:set>
                                    <p:animEffect transition="in" filter="fade">
                                      <p:cBhvr>
                                        <p:cTn id="100" dur="500"/>
                                        <p:tgtEl>
                                          <p:spTgt spid="2309">
                                            <p:txEl>
                                              <p:charRg st="1" end="1"/>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2309">
                                            <p:txEl>
                                              <p:charRg st="1" end="1"/>
                                            </p:txEl>
                                          </p:spTgt>
                                        </p:tgtEl>
                                        <p:attrNameLst>
                                          <p:attrName>style.visibility</p:attrName>
                                        </p:attrNameLst>
                                      </p:cBhvr>
                                      <p:to>
                                        <p:strVal val="visible"/>
                                      </p:to>
                                    </p:set>
                                    <p:animEffect transition="in" filter="fade">
                                      <p:cBhvr>
                                        <p:cTn id="104" dur="500"/>
                                        <p:tgtEl>
                                          <p:spTgt spid="2309">
                                            <p:txEl>
                                              <p:charRg st="1" end="1"/>
                                            </p:txEl>
                                          </p:spTgt>
                                        </p:tgtEl>
                                      </p:cBhvr>
                                    </p:animEffect>
                                  </p:childTnLst>
                                </p:cTn>
                              </p:par>
                            </p:childTnLst>
                          </p:cTn>
                        </p:par>
                        <p:par>
                          <p:cTn id="105" fill="hold">
                            <p:stCondLst>
                              <p:cond delay="5500"/>
                            </p:stCondLst>
                            <p:childTnLst>
                              <p:par>
                                <p:cTn id="106" presetID="10" presetClass="entr" presetSubtype="0" fill="hold" nodeType="afterEffect">
                                  <p:stCondLst>
                                    <p:cond delay="0"/>
                                  </p:stCondLst>
                                  <p:childTnLst>
                                    <p:set>
                                      <p:cBhvr>
                                        <p:cTn id="107" dur="1" fill="hold">
                                          <p:stCondLst>
                                            <p:cond delay="0"/>
                                          </p:stCondLst>
                                        </p:cTn>
                                        <p:tgtEl>
                                          <p:spTgt spid="2310">
                                            <p:txEl>
                                              <p:pRg st="0" end="0"/>
                                            </p:txEl>
                                          </p:spTgt>
                                        </p:tgtEl>
                                        <p:attrNameLst>
                                          <p:attrName>style.visibility</p:attrName>
                                        </p:attrNameLst>
                                      </p:cBhvr>
                                      <p:to>
                                        <p:strVal val="visible"/>
                                      </p:to>
                                    </p:set>
                                    <p:animEffect transition="in" filter="fade">
                                      <p:cBhvr>
                                        <p:cTn id="108" dur="500"/>
                                        <p:tgtEl>
                                          <p:spTgt spid="2310">
                                            <p:txEl>
                                              <p:pRg st="0" end="0"/>
                                            </p:txEl>
                                          </p:spTgt>
                                        </p:tgtEl>
                                      </p:cBhvr>
                                    </p:animEffect>
                                  </p:childTnLst>
                                </p:cTn>
                              </p:par>
                            </p:childTnLst>
                          </p:cTn>
                        </p:par>
                        <p:par>
                          <p:cTn id="109" fill="hold">
                            <p:stCondLst>
                              <p:cond delay="6000"/>
                            </p:stCondLst>
                            <p:childTnLst>
                              <p:par>
                                <p:cTn id="110" presetID="10" presetClass="entr" presetSubtype="0" fill="hold" nodeType="afterEffect">
                                  <p:stCondLst>
                                    <p:cond delay="0"/>
                                  </p:stCondLst>
                                  <p:childTnLst>
                                    <p:set>
                                      <p:cBhvr>
                                        <p:cTn id="111" dur="1" fill="hold">
                                          <p:stCondLst>
                                            <p:cond delay="0"/>
                                          </p:stCondLst>
                                        </p:cTn>
                                        <p:tgtEl>
                                          <p:spTgt spid="2310">
                                            <p:txEl>
                                              <p:charRg st="1" end="1"/>
                                            </p:txEl>
                                          </p:spTgt>
                                        </p:tgtEl>
                                        <p:attrNameLst>
                                          <p:attrName>style.visibility</p:attrName>
                                        </p:attrNameLst>
                                      </p:cBhvr>
                                      <p:to>
                                        <p:strVal val="visible"/>
                                      </p:to>
                                    </p:set>
                                    <p:animEffect transition="in" filter="fade">
                                      <p:cBhvr>
                                        <p:cTn id="112" dur="500"/>
                                        <p:tgtEl>
                                          <p:spTgt spid="2310">
                                            <p:txEl>
                                              <p:charRg st="1" end="1"/>
                                            </p:txEl>
                                          </p:spTgt>
                                        </p:tgtEl>
                                      </p:cBhvr>
                                    </p:animEffect>
                                  </p:childTnLst>
                                </p:cTn>
                              </p:par>
                            </p:childTnLst>
                          </p:cTn>
                        </p:par>
                        <p:par>
                          <p:cTn id="113" fill="hold">
                            <p:stCondLst>
                              <p:cond delay="6500"/>
                            </p:stCondLst>
                            <p:childTnLst>
                              <p:par>
                                <p:cTn id="114" presetID="10" presetClass="entr" presetSubtype="0" fill="hold" nodeType="afterEffect">
                                  <p:stCondLst>
                                    <p:cond delay="0"/>
                                  </p:stCondLst>
                                  <p:childTnLst>
                                    <p:set>
                                      <p:cBhvr>
                                        <p:cTn id="115" dur="1" fill="hold">
                                          <p:stCondLst>
                                            <p:cond delay="0"/>
                                          </p:stCondLst>
                                        </p:cTn>
                                        <p:tgtEl>
                                          <p:spTgt spid="2310">
                                            <p:txEl>
                                              <p:charRg st="1" end="1"/>
                                            </p:txEl>
                                          </p:spTgt>
                                        </p:tgtEl>
                                        <p:attrNameLst>
                                          <p:attrName>style.visibility</p:attrName>
                                        </p:attrNameLst>
                                      </p:cBhvr>
                                      <p:to>
                                        <p:strVal val="visible"/>
                                      </p:to>
                                    </p:set>
                                    <p:animEffect transition="in" filter="fade">
                                      <p:cBhvr>
                                        <p:cTn id="116" dur="500"/>
                                        <p:tgtEl>
                                          <p:spTgt spid="2310">
                                            <p:txEl>
                                              <p:charRg st="1" end="1"/>
                                            </p:txEl>
                                          </p:spTgt>
                                        </p:tgtEl>
                                      </p:cBhvr>
                                    </p:animEffect>
                                  </p:childTnLst>
                                </p:cTn>
                              </p:par>
                            </p:childTnLst>
                          </p:cTn>
                        </p:par>
                        <p:par>
                          <p:cTn id="117" fill="hold">
                            <p:stCondLst>
                              <p:cond delay="7000"/>
                            </p:stCondLst>
                            <p:childTnLst>
                              <p:par>
                                <p:cTn id="118" presetID="10" presetClass="entr" presetSubtype="0" fill="hold" nodeType="afterEffect">
                                  <p:stCondLst>
                                    <p:cond delay="0"/>
                                  </p:stCondLst>
                                  <p:childTnLst>
                                    <p:set>
                                      <p:cBhvr>
                                        <p:cTn id="119" dur="1" fill="hold">
                                          <p:stCondLst>
                                            <p:cond delay="0"/>
                                          </p:stCondLst>
                                        </p:cTn>
                                        <p:tgtEl>
                                          <p:spTgt spid="2310">
                                            <p:txEl>
                                              <p:charRg st="1" end="1"/>
                                            </p:txEl>
                                          </p:spTgt>
                                        </p:tgtEl>
                                        <p:attrNameLst>
                                          <p:attrName>style.visibility</p:attrName>
                                        </p:attrNameLst>
                                      </p:cBhvr>
                                      <p:to>
                                        <p:strVal val="visible"/>
                                      </p:to>
                                    </p:set>
                                    <p:animEffect transition="in" filter="fade">
                                      <p:cBhvr>
                                        <p:cTn id="120" dur="500"/>
                                        <p:tgtEl>
                                          <p:spTgt spid="2310">
                                            <p:txEl>
                                              <p:charRg st="1" end="1"/>
                                            </p:txEl>
                                          </p:spTgt>
                                        </p:tgtEl>
                                      </p:cBhvr>
                                    </p:animEffect>
                                  </p:childTnLst>
                                </p:cTn>
                              </p:par>
                            </p:childTnLst>
                          </p:cTn>
                        </p:par>
                        <p:par>
                          <p:cTn id="121" fill="hold">
                            <p:stCondLst>
                              <p:cond delay="7500"/>
                            </p:stCondLst>
                            <p:childTnLst>
                              <p:par>
                                <p:cTn id="122" presetID="10" presetClass="entr" presetSubtype="0" fill="hold" nodeType="afterEffect">
                                  <p:stCondLst>
                                    <p:cond delay="0"/>
                                  </p:stCondLst>
                                  <p:childTnLst>
                                    <p:set>
                                      <p:cBhvr>
                                        <p:cTn id="123" dur="1" fill="hold">
                                          <p:stCondLst>
                                            <p:cond delay="0"/>
                                          </p:stCondLst>
                                        </p:cTn>
                                        <p:tgtEl>
                                          <p:spTgt spid="2310">
                                            <p:txEl>
                                              <p:charRg st="1" end="1"/>
                                            </p:txEl>
                                          </p:spTgt>
                                        </p:tgtEl>
                                        <p:attrNameLst>
                                          <p:attrName>style.visibility</p:attrName>
                                        </p:attrNameLst>
                                      </p:cBhvr>
                                      <p:to>
                                        <p:strVal val="visible"/>
                                      </p:to>
                                    </p:set>
                                    <p:animEffect transition="in" filter="fade">
                                      <p:cBhvr>
                                        <p:cTn id="124" dur="500"/>
                                        <p:tgtEl>
                                          <p:spTgt spid="2310">
                                            <p:txEl>
                                              <p:charRg st="1" end="1"/>
                                            </p:txEl>
                                          </p:spTgt>
                                        </p:tgtEl>
                                      </p:cBhvr>
                                    </p:animEffect>
                                  </p:childTnLst>
                                </p:cTn>
                              </p:par>
                            </p:childTnLst>
                          </p:cTn>
                        </p:par>
                        <p:par>
                          <p:cTn id="125" fill="hold">
                            <p:stCondLst>
                              <p:cond delay="8000"/>
                            </p:stCondLst>
                            <p:childTnLst>
                              <p:par>
                                <p:cTn id="126" presetID="10" presetClass="entr" presetSubtype="0" fill="hold" nodeType="afterEffect">
                                  <p:stCondLst>
                                    <p:cond delay="0"/>
                                  </p:stCondLst>
                                  <p:childTnLst>
                                    <p:set>
                                      <p:cBhvr>
                                        <p:cTn id="127" dur="1" fill="hold">
                                          <p:stCondLst>
                                            <p:cond delay="0"/>
                                          </p:stCondLst>
                                        </p:cTn>
                                        <p:tgtEl>
                                          <p:spTgt spid="2310">
                                            <p:txEl>
                                              <p:charRg st="1" end="1"/>
                                            </p:txEl>
                                          </p:spTgt>
                                        </p:tgtEl>
                                        <p:attrNameLst>
                                          <p:attrName>style.visibility</p:attrName>
                                        </p:attrNameLst>
                                      </p:cBhvr>
                                      <p:to>
                                        <p:strVal val="visible"/>
                                      </p:to>
                                    </p:set>
                                    <p:animEffect transition="in" filter="fade">
                                      <p:cBhvr>
                                        <p:cTn id="128" dur="500"/>
                                        <p:tgtEl>
                                          <p:spTgt spid="2310">
                                            <p:txEl>
                                              <p:charRg st="1" end="1"/>
                                            </p:txEl>
                                          </p:spTgt>
                                        </p:tgtEl>
                                      </p:cBhvr>
                                    </p:animEffect>
                                  </p:childTnLst>
                                </p:cTn>
                              </p:par>
                            </p:childTnLst>
                          </p:cTn>
                        </p:par>
                        <p:par>
                          <p:cTn id="129" fill="hold">
                            <p:stCondLst>
                              <p:cond delay="8500"/>
                            </p:stCondLst>
                            <p:childTnLst>
                              <p:par>
                                <p:cTn id="130" presetID="10" presetClass="entr" presetSubtype="0" fill="hold" nodeType="afterEffect">
                                  <p:stCondLst>
                                    <p:cond delay="0"/>
                                  </p:stCondLst>
                                  <p:childTnLst>
                                    <p:set>
                                      <p:cBhvr>
                                        <p:cTn id="131" dur="1" fill="hold">
                                          <p:stCondLst>
                                            <p:cond delay="0"/>
                                          </p:stCondLst>
                                        </p:cTn>
                                        <p:tgtEl>
                                          <p:spTgt spid="2310">
                                            <p:txEl>
                                              <p:charRg st="1" end="1"/>
                                            </p:txEl>
                                          </p:spTgt>
                                        </p:tgtEl>
                                        <p:attrNameLst>
                                          <p:attrName>style.visibility</p:attrName>
                                        </p:attrNameLst>
                                      </p:cBhvr>
                                      <p:to>
                                        <p:strVal val="visible"/>
                                      </p:to>
                                    </p:set>
                                    <p:animEffect transition="in" filter="fade">
                                      <p:cBhvr>
                                        <p:cTn id="132" dur="500"/>
                                        <p:tgtEl>
                                          <p:spTgt spid="2310">
                                            <p:txEl>
                                              <p:charRg st="1" end="1"/>
                                            </p:txEl>
                                          </p:spTgt>
                                        </p:tgtEl>
                                      </p:cBhvr>
                                    </p:animEffect>
                                  </p:childTnLst>
                                </p:cTn>
                              </p:par>
                            </p:childTnLst>
                          </p:cTn>
                        </p:par>
                        <p:par>
                          <p:cTn id="133" fill="hold">
                            <p:stCondLst>
                              <p:cond delay="9000"/>
                            </p:stCondLst>
                            <p:childTnLst>
                              <p:par>
                                <p:cTn id="134" presetID="10" presetClass="entr" presetSubtype="0" fill="hold" nodeType="afterEffect">
                                  <p:stCondLst>
                                    <p:cond delay="0"/>
                                  </p:stCondLst>
                                  <p:childTnLst>
                                    <p:set>
                                      <p:cBhvr>
                                        <p:cTn id="135" dur="1" fill="hold">
                                          <p:stCondLst>
                                            <p:cond delay="0"/>
                                          </p:stCondLst>
                                        </p:cTn>
                                        <p:tgtEl>
                                          <p:spTgt spid="2310">
                                            <p:txEl>
                                              <p:charRg st="1" end="1"/>
                                            </p:txEl>
                                          </p:spTgt>
                                        </p:tgtEl>
                                        <p:attrNameLst>
                                          <p:attrName>style.visibility</p:attrName>
                                        </p:attrNameLst>
                                      </p:cBhvr>
                                      <p:to>
                                        <p:strVal val="visible"/>
                                      </p:to>
                                    </p:set>
                                    <p:animEffect transition="in" filter="fade">
                                      <p:cBhvr>
                                        <p:cTn id="136" dur="500"/>
                                        <p:tgtEl>
                                          <p:spTgt spid="2310">
                                            <p:txEl>
                                              <p:charRg st="1" end="1"/>
                                            </p:txEl>
                                          </p:spTgt>
                                        </p:tgtEl>
                                      </p:cBhvr>
                                    </p:animEffect>
                                  </p:childTnLst>
                                </p:cTn>
                              </p:par>
                            </p:childTnLst>
                          </p:cTn>
                        </p:par>
                        <p:par>
                          <p:cTn id="137" fill="hold">
                            <p:stCondLst>
                              <p:cond delay="9500"/>
                            </p:stCondLst>
                            <p:childTnLst>
                              <p:par>
                                <p:cTn id="138" presetID="10" presetClass="entr" presetSubtype="0" fill="hold" nodeType="afterEffect">
                                  <p:stCondLst>
                                    <p:cond delay="0"/>
                                  </p:stCondLst>
                                  <p:childTnLst>
                                    <p:set>
                                      <p:cBhvr>
                                        <p:cTn id="139" dur="1" fill="hold">
                                          <p:stCondLst>
                                            <p:cond delay="0"/>
                                          </p:stCondLst>
                                        </p:cTn>
                                        <p:tgtEl>
                                          <p:spTgt spid="2310">
                                            <p:txEl>
                                              <p:charRg st="1" end="1"/>
                                            </p:txEl>
                                          </p:spTgt>
                                        </p:tgtEl>
                                        <p:attrNameLst>
                                          <p:attrName>style.visibility</p:attrName>
                                        </p:attrNameLst>
                                      </p:cBhvr>
                                      <p:to>
                                        <p:strVal val="visible"/>
                                      </p:to>
                                    </p:set>
                                    <p:animEffect transition="in" filter="fade">
                                      <p:cBhvr>
                                        <p:cTn id="140" dur="500"/>
                                        <p:tgtEl>
                                          <p:spTgt spid="2310">
                                            <p:txEl>
                                              <p:charRg st="1" end="1"/>
                                            </p:txEl>
                                          </p:spTgt>
                                        </p:tgtEl>
                                      </p:cBhvr>
                                    </p:animEffect>
                                  </p:childTnLst>
                                </p:cTn>
                              </p:par>
                              <p:par>
                                <p:cTn id="141" presetID="10" presetClass="entr" presetSubtype="0" fill="hold" nodeType="withEffect">
                                  <p:stCondLst>
                                    <p:cond delay="0"/>
                                  </p:stCondLst>
                                  <p:childTnLst>
                                    <p:set>
                                      <p:cBhvr>
                                        <p:cTn id="142" dur="1" fill="hold">
                                          <p:stCondLst>
                                            <p:cond delay="0"/>
                                          </p:stCondLst>
                                        </p:cTn>
                                        <p:tgtEl>
                                          <p:spTgt spid="2311">
                                            <p:txEl>
                                              <p:pRg st="0" end="0"/>
                                            </p:txEl>
                                          </p:spTgt>
                                        </p:tgtEl>
                                        <p:attrNameLst>
                                          <p:attrName>style.visibility</p:attrName>
                                        </p:attrNameLst>
                                      </p:cBhvr>
                                      <p:to>
                                        <p:strVal val="visible"/>
                                      </p:to>
                                    </p:set>
                                    <p:animEffect transition="in" filter="fade">
                                      <p:cBhvr>
                                        <p:cTn id="143" dur="500"/>
                                        <p:tgtEl>
                                          <p:spTgt spid="2311">
                                            <p:txEl>
                                              <p:pRg st="0" end="0"/>
                                            </p:txEl>
                                          </p:spTgt>
                                        </p:tgtEl>
                                      </p:cBhvr>
                                    </p:animEffect>
                                  </p:childTnLst>
                                </p:cTn>
                              </p:par>
                              <p:par>
                                <p:cTn id="144" presetID="10" presetClass="entr" presetSubtype="0" fill="hold" nodeType="withEffect">
                                  <p:stCondLst>
                                    <p:cond delay="0"/>
                                  </p:stCondLst>
                                  <p:childTnLst>
                                    <p:set>
                                      <p:cBhvr>
                                        <p:cTn id="145" dur="1" fill="hold">
                                          <p:stCondLst>
                                            <p:cond delay="0"/>
                                          </p:stCondLst>
                                        </p:cTn>
                                        <p:tgtEl>
                                          <p:spTgt spid="2311">
                                            <p:txEl>
                                              <p:charRg st="1" end="1"/>
                                            </p:txEl>
                                          </p:spTgt>
                                        </p:tgtEl>
                                        <p:attrNameLst>
                                          <p:attrName>style.visibility</p:attrName>
                                        </p:attrNameLst>
                                      </p:cBhvr>
                                      <p:to>
                                        <p:strVal val="visible"/>
                                      </p:to>
                                    </p:set>
                                    <p:animEffect transition="in" filter="fade">
                                      <p:cBhvr>
                                        <p:cTn id="146" dur="500"/>
                                        <p:tgtEl>
                                          <p:spTgt spid="2311">
                                            <p:txEl>
                                              <p:charRg st="1" end="1"/>
                                            </p:txEl>
                                          </p:spTgt>
                                        </p:tgtEl>
                                      </p:cBhvr>
                                    </p:animEffect>
                                  </p:childTnLst>
                                </p:cTn>
                              </p:par>
                              <p:par>
                                <p:cTn id="147" presetID="10" presetClass="entr" presetSubtype="0" fill="hold" nodeType="withEffect">
                                  <p:stCondLst>
                                    <p:cond delay="0"/>
                                  </p:stCondLst>
                                  <p:childTnLst>
                                    <p:set>
                                      <p:cBhvr>
                                        <p:cTn id="148" dur="1" fill="hold">
                                          <p:stCondLst>
                                            <p:cond delay="0"/>
                                          </p:stCondLst>
                                        </p:cTn>
                                        <p:tgtEl>
                                          <p:spTgt spid="2311">
                                            <p:txEl>
                                              <p:charRg st="1" end="1"/>
                                            </p:txEl>
                                          </p:spTgt>
                                        </p:tgtEl>
                                        <p:attrNameLst>
                                          <p:attrName>style.visibility</p:attrName>
                                        </p:attrNameLst>
                                      </p:cBhvr>
                                      <p:to>
                                        <p:strVal val="visible"/>
                                      </p:to>
                                    </p:set>
                                    <p:animEffect transition="in" filter="fade">
                                      <p:cBhvr>
                                        <p:cTn id="149" dur="500"/>
                                        <p:tgtEl>
                                          <p:spTgt spid="2311">
                                            <p:txEl>
                                              <p:charRg st="1" end="1"/>
                                            </p:txEl>
                                          </p:spTgt>
                                        </p:tgtEl>
                                      </p:cBhvr>
                                    </p:animEffect>
                                  </p:childTnLst>
                                </p:cTn>
                              </p:par>
                              <p:par>
                                <p:cTn id="150" presetID="10" presetClass="entr" presetSubtype="0" fill="hold" nodeType="withEffect">
                                  <p:stCondLst>
                                    <p:cond delay="0"/>
                                  </p:stCondLst>
                                  <p:childTnLst>
                                    <p:set>
                                      <p:cBhvr>
                                        <p:cTn id="151" dur="1" fill="hold">
                                          <p:stCondLst>
                                            <p:cond delay="0"/>
                                          </p:stCondLst>
                                        </p:cTn>
                                        <p:tgtEl>
                                          <p:spTgt spid="2311">
                                            <p:txEl>
                                              <p:charRg st="1" end="1"/>
                                            </p:txEl>
                                          </p:spTgt>
                                        </p:tgtEl>
                                        <p:attrNameLst>
                                          <p:attrName>style.visibility</p:attrName>
                                        </p:attrNameLst>
                                      </p:cBhvr>
                                      <p:to>
                                        <p:strVal val="visible"/>
                                      </p:to>
                                    </p:set>
                                    <p:animEffect transition="in" filter="fade">
                                      <p:cBhvr>
                                        <p:cTn id="152" dur="500"/>
                                        <p:tgtEl>
                                          <p:spTgt spid="2311">
                                            <p:txEl>
                                              <p:charRg st="1" end="1"/>
                                            </p:txEl>
                                          </p:spTgt>
                                        </p:tgtEl>
                                      </p:cBhvr>
                                    </p:animEffect>
                                  </p:childTnLst>
                                </p:cTn>
                              </p:par>
                              <p:par>
                                <p:cTn id="153" presetID="10" presetClass="entr" presetSubtype="0" fill="hold" nodeType="withEffect">
                                  <p:stCondLst>
                                    <p:cond delay="0"/>
                                  </p:stCondLst>
                                  <p:childTnLst>
                                    <p:set>
                                      <p:cBhvr>
                                        <p:cTn id="154" dur="1" fill="hold">
                                          <p:stCondLst>
                                            <p:cond delay="0"/>
                                          </p:stCondLst>
                                        </p:cTn>
                                        <p:tgtEl>
                                          <p:spTgt spid="2311">
                                            <p:txEl>
                                              <p:charRg st="1" end="1"/>
                                            </p:txEl>
                                          </p:spTgt>
                                        </p:tgtEl>
                                        <p:attrNameLst>
                                          <p:attrName>style.visibility</p:attrName>
                                        </p:attrNameLst>
                                      </p:cBhvr>
                                      <p:to>
                                        <p:strVal val="visible"/>
                                      </p:to>
                                    </p:set>
                                    <p:animEffect transition="in" filter="fade">
                                      <p:cBhvr>
                                        <p:cTn id="155" dur="500"/>
                                        <p:tgtEl>
                                          <p:spTgt spid="2311">
                                            <p:txEl>
                                              <p:charRg st="1" end="1"/>
                                            </p:txEl>
                                          </p:spTgt>
                                        </p:tgtEl>
                                      </p:cBhvr>
                                    </p:animEffect>
                                  </p:childTnLst>
                                </p:cTn>
                              </p:par>
                              <p:par>
                                <p:cTn id="156" presetID="10" presetClass="entr" presetSubtype="0" fill="hold" nodeType="withEffect">
                                  <p:stCondLst>
                                    <p:cond delay="0"/>
                                  </p:stCondLst>
                                  <p:childTnLst>
                                    <p:set>
                                      <p:cBhvr>
                                        <p:cTn id="157" dur="1" fill="hold">
                                          <p:stCondLst>
                                            <p:cond delay="0"/>
                                          </p:stCondLst>
                                        </p:cTn>
                                        <p:tgtEl>
                                          <p:spTgt spid="2311">
                                            <p:txEl>
                                              <p:charRg st="1" end="1"/>
                                            </p:txEl>
                                          </p:spTgt>
                                        </p:tgtEl>
                                        <p:attrNameLst>
                                          <p:attrName>style.visibility</p:attrName>
                                        </p:attrNameLst>
                                      </p:cBhvr>
                                      <p:to>
                                        <p:strVal val="visible"/>
                                      </p:to>
                                    </p:set>
                                    <p:animEffect transition="in" filter="fade">
                                      <p:cBhvr>
                                        <p:cTn id="158" dur="500"/>
                                        <p:tgtEl>
                                          <p:spTgt spid="2311">
                                            <p:txEl>
                                              <p:charRg st="1" end="1"/>
                                            </p:txEl>
                                          </p:spTgt>
                                        </p:tgtEl>
                                      </p:cBhvr>
                                    </p:animEffect>
                                  </p:childTnLst>
                                </p:cTn>
                              </p:par>
                              <p:par>
                                <p:cTn id="159" presetID="10" presetClass="entr" presetSubtype="0" fill="hold" nodeType="withEffect">
                                  <p:stCondLst>
                                    <p:cond delay="0"/>
                                  </p:stCondLst>
                                  <p:childTnLst>
                                    <p:set>
                                      <p:cBhvr>
                                        <p:cTn id="160" dur="1" fill="hold">
                                          <p:stCondLst>
                                            <p:cond delay="0"/>
                                          </p:stCondLst>
                                        </p:cTn>
                                        <p:tgtEl>
                                          <p:spTgt spid="2311">
                                            <p:txEl>
                                              <p:charRg st="1" end="1"/>
                                            </p:txEl>
                                          </p:spTgt>
                                        </p:tgtEl>
                                        <p:attrNameLst>
                                          <p:attrName>style.visibility</p:attrName>
                                        </p:attrNameLst>
                                      </p:cBhvr>
                                      <p:to>
                                        <p:strVal val="visible"/>
                                      </p:to>
                                    </p:set>
                                    <p:animEffect transition="in" filter="fade">
                                      <p:cBhvr>
                                        <p:cTn id="161" dur="500"/>
                                        <p:tgtEl>
                                          <p:spTgt spid="2311">
                                            <p:txEl>
                                              <p:charRg st="1" end="1"/>
                                            </p:txEl>
                                          </p:spTgt>
                                        </p:tgtEl>
                                      </p:cBhvr>
                                    </p:animEffect>
                                  </p:childTnLst>
                                </p:cTn>
                              </p:par>
                              <p:par>
                                <p:cTn id="162" presetID="10" presetClass="entr" presetSubtype="0" fill="hold" nodeType="withEffect">
                                  <p:stCondLst>
                                    <p:cond delay="0"/>
                                  </p:stCondLst>
                                  <p:childTnLst>
                                    <p:set>
                                      <p:cBhvr>
                                        <p:cTn id="163" dur="1" fill="hold">
                                          <p:stCondLst>
                                            <p:cond delay="0"/>
                                          </p:stCondLst>
                                        </p:cTn>
                                        <p:tgtEl>
                                          <p:spTgt spid="2311">
                                            <p:txEl>
                                              <p:charRg st="1" end="1"/>
                                            </p:txEl>
                                          </p:spTgt>
                                        </p:tgtEl>
                                        <p:attrNameLst>
                                          <p:attrName>style.visibility</p:attrName>
                                        </p:attrNameLst>
                                      </p:cBhvr>
                                      <p:to>
                                        <p:strVal val="visible"/>
                                      </p:to>
                                    </p:set>
                                    <p:animEffect transition="in" filter="fade">
                                      <p:cBhvr>
                                        <p:cTn id="164" dur="500"/>
                                        <p:tgtEl>
                                          <p:spTgt spid="2311">
                                            <p:txEl>
                                              <p:charRg st="1" end="1"/>
                                            </p:txEl>
                                          </p:spTgt>
                                        </p:tgtEl>
                                      </p:cBhvr>
                                    </p:animEffect>
                                  </p:childTnLst>
                                </p:cTn>
                              </p:par>
                              <p:par>
                                <p:cTn id="165" presetID="10" presetClass="entr" presetSubtype="0" fill="hold" nodeType="withEffect">
                                  <p:stCondLst>
                                    <p:cond delay="0"/>
                                  </p:stCondLst>
                                  <p:childTnLst>
                                    <p:set>
                                      <p:cBhvr>
                                        <p:cTn id="166" dur="1" fill="hold">
                                          <p:stCondLst>
                                            <p:cond delay="0"/>
                                          </p:stCondLst>
                                        </p:cTn>
                                        <p:tgtEl>
                                          <p:spTgt spid="2311">
                                            <p:txEl>
                                              <p:charRg st="1" end="1"/>
                                            </p:txEl>
                                          </p:spTgt>
                                        </p:tgtEl>
                                        <p:attrNameLst>
                                          <p:attrName>style.visibility</p:attrName>
                                        </p:attrNameLst>
                                      </p:cBhvr>
                                      <p:to>
                                        <p:strVal val="visible"/>
                                      </p:to>
                                    </p:set>
                                    <p:animEffect transition="in" filter="fade">
                                      <p:cBhvr>
                                        <p:cTn id="167" dur="500"/>
                                        <p:tgtEl>
                                          <p:spTgt spid="2311">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2 Images - 2 Texts">
  <p:cSld name="2 Images - 2 Texts">
    <p:spTree>
      <p:nvGrpSpPr>
        <p:cNvPr id="1" name="Shape 2315"/>
        <p:cNvGrpSpPr/>
        <p:nvPr/>
      </p:nvGrpSpPr>
      <p:grpSpPr>
        <a:xfrm>
          <a:off x="0" y="0"/>
          <a:ext cx="0" cy="0"/>
          <a:chOff x="0" y="0"/>
          <a:chExt cx="0" cy="0"/>
        </a:xfrm>
      </p:grpSpPr>
      <p:sp>
        <p:nvSpPr>
          <p:cNvPr id="2316" name="Google Shape;2316;p48"/>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17" name="Google Shape;2317;p48"/>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18" name="Google Shape;2318;p48"/>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19" name="Google Shape;2319;p48"/>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20" name="Google Shape;2320;p48"/>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21" name="Google Shape;2321;p48"/>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322" name="Google Shape;2322;p48"/>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323" name="Google Shape;2323;p48"/>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24" name="Google Shape;2324;p48"/>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25" name="Google Shape;2325;p48"/>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26" name="Google Shape;2326;p48"/>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27" name="Google Shape;2327;p48"/>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28" name="Google Shape;2328;p48"/>
          <p:cNvSpPr>
            <a:spLocks noGrp="1"/>
          </p:cNvSpPr>
          <p:nvPr>
            <p:ph type="pic" idx="2"/>
          </p:nvPr>
        </p:nvSpPr>
        <p:spPr>
          <a:xfrm>
            <a:off x="1415115" y="1940835"/>
            <a:ext cx="4106800" cy="2249600"/>
          </a:xfrm>
          <a:prstGeom prst="rect">
            <a:avLst/>
          </a:prstGeom>
          <a:noFill/>
          <a:ln>
            <a:noFill/>
          </a:ln>
          <a:effectLst>
            <a:outerShdw blurRad="63500" algn="ctr" rotWithShape="0">
              <a:srgbClr val="000000">
                <a:alpha val="20000"/>
              </a:srgbClr>
            </a:outerShdw>
          </a:effectLst>
        </p:spPr>
        <p:txBody>
          <a:bodyPr spcFirstLastPara="1" wrap="square" lIns="108864" tIns="54432" rIns="108864" bIns="54432" anchor="t" anchorCtr="0">
            <a:noAutofit/>
          </a:bodyPr>
          <a:lstStyle>
            <a:lvl1pPr marR="0" lvl="0" algn="l" rtl="0">
              <a:spcBef>
                <a:spcPts val="400"/>
              </a:spcBef>
              <a:spcAft>
                <a:spcPts val="0"/>
              </a:spcAft>
              <a:buClr>
                <a:srgbClr val="A5A5A5"/>
              </a:buClr>
              <a:buSzPts val="1600"/>
              <a:buFont typeface="Aleo Light"/>
              <a:buNone/>
              <a:defRPr sz="21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329" name="Google Shape;2329;p48"/>
          <p:cNvSpPr txBox="1">
            <a:spLocks noGrp="1"/>
          </p:cNvSpPr>
          <p:nvPr>
            <p:ph type="body" idx="3"/>
          </p:nvPr>
        </p:nvSpPr>
        <p:spPr>
          <a:xfrm rot="-311030">
            <a:off x="1733188" y="4087761"/>
            <a:ext cx="4112821" cy="405275"/>
          </a:xfrm>
          <a:prstGeom prst="rect">
            <a:avLst/>
          </a:prstGeom>
          <a:gradFill>
            <a:gsLst>
              <a:gs pos="0">
                <a:srgbClr val="EF005A">
                  <a:alpha val="0"/>
                </a:srgbClr>
              </a:gs>
              <a:gs pos="50000">
                <a:schemeClr val="accent1"/>
              </a:gs>
              <a:gs pos="100000">
                <a:schemeClr val="accent1"/>
              </a:gs>
            </a:gsLst>
            <a:lin ang="0" scaled="0"/>
          </a:gradFill>
          <a:ln>
            <a:noFill/>
          </a:ln>
          <a:effectLst>
            <a:outerShdw blurRad="76200" sy="23000" kx="-1200090" algn="bl" rotWithShape="0">
              <a:srgbClr val="000000">
                <a:alpha val="20000"/>
              </a:srgbClr>
            </a:outerShdw>
          </a:effectLst>
        </p:spPr>
        <p:txBody>
          <a:bodyPr spcFirstLastPara="1" wrap="square" lIns="108864" tIns="54432" rIns="108864" bIns="54432" anchor="t" anchorCtr="0">
            <a:noAutofit/>
          </a:bodyPr>
          <a:lstStyle>
            <a:lvl1pPr marL="609585" lvl="0" indent="-423323" algn="r" rtl="0">
              <a:spcBef>
                <a:spcPts val="400"/>
              </a:spcBef>
              <a:spcAft>
                <a:spcPts val="0"/>
              </a:spcAft>
              <a:buClr>
                <a:srgbClr val="D8D8D8"/>
              </a:buClr>
              <a:buSzPts val="1400"/>
              <a:buFont typeface="Aleo"/>
              <a:buChar char="●"/>
              <a:defRPr sz="1900">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30" name="Google Shape;2330;p48"/>
          <p:cNvSpPr>
            <a:spLocks noGrp="1"/>
          </p:cNvSpPr>
          <p:nvPr>
            <p:ph type="pic" idx="4"/>
          </p:nvPr>
        </p:nvSpPr>
        <p:spPr>
          <a:xfrm>
            <a:off x="6552135" y="1940835"/>
            <a:ext cx="4106800" cy="2249600"/>
          </a:xfrm>
          <a:prstGeom prst="rect">
            <a:avLst/>
          </a:prstGeom>
          <a:noFill/>
          <a:ln>
            <a:noFill/>
          </a:ln>
          <a:effectLst>
            <a:outerShdw blurRad="63500" algn="ctr" rotWithShape="0">
              <a:srgbClr val="000000">
                <a:alpha val="20000"/>
              </a:srgbClr>
            </a:outerShdw>
          </a:effectLst>
        </p:spPr>
        <p:txBody>
          <a:bodyPr spcFirstLastPara="1" wrap="square" lIns="108864" tIns="54432" rIns="108864" bIns="54432" anchor="t" anchorCtr="0">
            <a:noAutofit/>
          </a:bodyPr>
          <a:lstStyle>
            <a:lvl1pPr marR="0" lvl="0" algn="l" rtl="0">
              <a:spcBef>
                <a:spcPts val="400"/>
              </a:spcBef>
              <a:spcAft>
                <a:spcPts val="0"/>
              </a:spcAft>
              <a:buClr>
                <a:srgbClr val="A5A5A5"/>
              </a:buClr>
              <a:buSzPts val="1600"/>
              <a:buFont typeface="Aleo Light"/>
              <a:buNone/>
              <a:defRPr sz="2100" b="0" i="0" u="none" strike="noStrike" cap="none">
                <a:solidFill>
                  <a:srgbClr val="A5A5A5"/>
                </a:solidFill>
                <a:latin typeface="Aleo Light"/>
                <a:ea typeface="Aleo Light"/>
                <a:cs typeface="Aleo Light"/>
                <a:sym typeface="Aleo Light"/>
              </a:defRPr>
            </a:lvl1pPr>
            <a:lvl2pPr marR="0" lvl="1"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2pPr>
            <a:lvl3pPr marR="0" lvl="2"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3pPr>
            <a:lvl4pPr marR="0" lvl="3"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4pPr>
            <a:lvl5pPr marR="0" lvl="4" algn="l" rtl="0">
              <a:spcBef>
                <a:spcPts val="267"/>
              </a:spcBef>
              <a:spcAft>
                <a:spcPts val="0"/>
              </a:spcAft>
              <a:buClr>
                <a:schemeClr val="dk1"/>
              </a:buClr>
              <a:buSzPts val="1200"/>
              <a:buFont typeface="Aleo Light"/>
              <a:buChar char="●"/>
              <a:defRPr sz="1600" b="0" i="0" u="none" strike="noStrike" cap="none">
                <a:solidFill>
                  <a:schemeClr val="dk1"/>
                </a:solidFill>
                <a:latin typeface="Aleo Light"/>
                <a:ea typeface="Aleo Light"/>
                <a:cs typeface="Aleo Light"/>
                <a:sym typeface="Aleo Light"/>
              </a:defRPr>
            </a:lvl5pPr>
            <a:lvl6pPr marR="0" lvl="5"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6pPr>
            <a:lvl7pPr marR="0" lvl="6"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7pPr>
            <a:lvl8pPr marR="0" lvl="7"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8pPr>
            <a:lvl9pPr marR="0" lvl="8" algn="l" rtl="0">
              <a:spcBef>
                <a:spcPts val="533"/>
              </a:spcBef>
              <a:spcAft>
                <a:spcPts val="0"/>
              </a:spcAft>
              <a:buClr>
                <a:schemeClr val="dk1"/>
              </a:buClr>
              <a:buSzPts val="1800"/>
              <a:buFont typeface="Arial"/>
              <a:buChar char="•"/>
              <a:defRPr sz="2400" b="0" i="0" u="none" strike="noStrike" cap="none">
                <a:solidFill>
                  <a:schemeClr val="dk1"/>
                </a:solidFill>
                <a:latin typeface="Aleo Light"/>
                <a:ea typeface="Aleo Light"/>
                <a:cs typeface="Aleo Light"/>
                <a:sym typeface="Aleo Light"/>
              </a:defRPr>
            </a:lvl9pPr>
          </a:lstStyle>
          <a:p>
            <a:endParaRPr/>
          </a:p>
        </p:txBody>
      </p:sp>
      <p:sp>
        <p:nvSpPr>
          <p:cNvPr id="2331" name="Google Shape;2331;p48"/>
          <p:cNvSpPr txBox="1">
            <a:spLocks noGrp="1"/>
          </p:cNvSpPr>
          <p:nvPr>
            <p:ph type="body" idx="5"/>
          </p:nvPr>
        </p:nvSpPr>
        <p:spPr>
          <a:xfrm rot="-311030">
            <a:off x="6870208" y="4087761"/>
            <a:ext cx="4112821" cy="405275"/>
          </a:xfrm>
          <a:prstGeom prst="rect">
            <a:avLst/>
          </a:prstGeom>
          <a:gradFill>
            <a:gsLst>
              <a:gs pos="0">
                <a:srgbClr val="F00082">
                  <a:alpha val="0"/>
                </a:srgbClr>
              </a:gs>
              <a:gs pos="50000">
                <a:schemeClr val="accent2"/>
              </a:gs>
              <a:gs pos="100000">
                <a:schemeClr val="accent2"/>
              </a:gs>
            </a:gsLst>
            <a:lin ang="0" scaled="0"/>
          </a:gradFill>
          <a:ln>
            <a:noFill/>
          </a:ln>
          <a:effectLst>
            <a:outerShdw blurRad="76200" sy="23000" kx="-1200090" algn="bl" rotWithShape="0">
              <a:srgbClr val="000000">
                <a:alpha val="20000"/>
              </a:srgbClr>
            </a:outerShdw>
          </a:effectLst>
        </p:spPr>
        <p:txBody>
          <a:bodyPr spcFirstLastPara="1" wrap="square" lIns="108864" tIns="54432" rIns="108864" bIns="54432" anchor="t" anchorCtr="0">
            <a:noAutofit/>
          </a:bodyPr>
          <a:lstStyle>
            <a:lvl1pPr marL="609585" lvl="0" indent="-423323" algn="r" rtl="0">
              <a:spcBef>
                <a:spcPts val="400"/>
              </a:spcBef>
              <a:spcAft>
                <a:spcPts val="0"/>
              </a:spcAft>
              <a:buClr>
                <a:srgbClr val="D8D8D8"/>
              </a:buClr>
              <a:buSzPts val="1400"/>
              <a:buFont typeface="Aleo"/>
              <a:buChar char="●"/>
              <a:defRPr sz="1900">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32" name="Google Shape;2332;p48"/>
          <p:cNvSpPr txBox="1">
            <a:spLocks noGrp="1"/>
          </p:cNvSpPr>
          <p:nvPr>
            <p:ph type="body" idx="6"/>
          </p:nvPr>
        </p:nvSpPr>
        <p:spPr>
          <a:xfrm>
            <a:off x="1313468" y="4766804"/>
            <a:ext cx="4206400" cy="13988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33" name="Google Shape;2333;p48"/>
          <p:cNvSpPr txBox="1">
            <a:spLocks noGrp="1"/>
          </p:cNvSpPr>
          <p:nvPr>
            <p:ph type="body" idx="7"/>
          </p:nvPr>
        </p:nvSpPr>
        <p:spPr>
          <a:xfrm>
            <a:off x="6456117" y="4766573"/>
            <a:ext cx="4206400" cy="13988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20"/>
                                        </p:tgtEl>
                                        <p:attrNameLst>
                                          <p:attrName>style.visibility</p:attrName>
                                        </p:attrNameLst>
                                      </p:cBhvr>
                                      <p:to>
                                        <p:strVal val="visible"/>
                                      </p:to>
                                    </p:set>
                                    <p:anim calcmode="lin" valueType="num">
                                      <p:cBhvr additive="base">
                                        <p:cTn id="7" dur="500"/>
                                        <p:tgtEl>
                                          <p:spTgt spid="232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19"/>
                                        </p:tgtEl>
                                        <p:attrNameLst>
                                          <p:attrName>style.visibility</p:attrName>
                                        </p:attrNameLst>
                                      </p:cBhvr>
                                      <p:to>
                                        <p:strVal val="visible"/>
                                      </p:to>
                                    </p:set>
                                    <p:anim calcmode="lin" valueType="num">
                                      <p:cBhvr additive="base">
                                        <p:cTn id="10" dur="500"/>
                                        <p:tgtEl>
                                          <p:spTgt spid="2319"/>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17"/>
                                        </p:tgtEl>
                                        <p:attrNameLst>
                                          <p:attrName>style.visibility</p:attrName>
                                        </p:attrNameLst>
                                      </p:cBhvr>
                                      <p:to>
                                        <p:strVal val="visible"/>
                                      </p:to>
                                    </p:set>
                                    <p:anim calcmode="lin" valueType="num">
                                      <p:cBhvr additive="base">
                                        <p:cTn id="13" dur="500"/>
                                        <p:tgtEl>
                                          <p:spTgt spid="2317"/>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18"/>
                                        </p:tgtEl>
                                        <p:attrNameLst>
                                          <p:attrName>style.visibility</p:attrName>
                                        </p:attrNameLst>
                                      </p:cBhvr>
                                      <p:to>
                                        <p:strVal val="visible"/>
                                      </p:to>
                                    </p:set>
                                    <p:anim calcmode="lin" valueType="num">
                                      <p:cBhvr additive="base">
                                        <p:cTn id="16" dur="500"/>
                                        <p:tgtEl>
                                          <p:spTgt spid="2318"/>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321"/>
                                        </p:tgtEl>
                                        <p:attrNameLst>
                                          <p:attrName>style.visibility</p:attrName>
                                        </p:attrNameLst>
                                      </p:cBhvr>
                                      <p:to>
                                        <p:strVal val="visible"/>
                                      </p:to>
                                    </p:set>
                                    <p:anim calcmode="lin" valueType="num">
                                      <p:cBhvr additive="base">
                                        <p:cTn id="19" dur="500"/>
                                        <p:tgtEl>
                                          <p:spTgt spid="2321"/>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326"/>
                                        </p:tgtEl>
                                        <p:attrNameLst>
                                          <p:attrName>style.visibility</p:attrName>
                                        </p:attrNameLst>
                                      </p:cBhvr>
                                      <p:to>
                                        <p:strVal val="visible"/>
                                      </p:to>
                                    </p:set>
                                    <p:anim calcmode="lin" valueType="num">
                                      <p:cBhvr additive="base">
                                        <p:cTn id="22" dur="500"/>
                                        <p:tgtEl>
                                          <p:spTgt spid="2326"/>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325"/>
                                        </p:tgtEl>
                                        <p:attrNameLst>
                                          <p:attrName>style.visibility</p:attrName>
                                        </p:attrNameLst>
                                      </p:cBhvr>
                                      <p:to>
                                        <p:strVal val="visible"/>
                                      </p:to>
                                    </p:set>
                                    <p:anim calcmode="lin" valueType="num">
                                      <p:cBhvr additive="base">
                                        <p:cTn id="25" dur="500"/>
                                        <p:tgtEl>
                                          <p:spTgt spid="2325"/>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24"/>
                                        </p:tgtEl>
                                        <p:attrNameLst>
                                          <p:attrName>style.visibility</p:attrName>
                                        </p:attrNameLst>
                                      </p:cBhvr>
                                      <p:to>
                                        <p:strVal val="visible"/>
                                      </p:to>
                                    </p:set>
                                    <p:anim calcmode="lin" valueType="num">
                                      <p:cBhvr additive="base">
                                        <p:cTn id="28" dur="500"/>
                                        <p:tgtEl>
                                          <p:spTgt spid="2324"/>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327"/>
                                        </p:tgtEl>
                                        <p:attrNameLst>
                                          <p:attrName>style.visibility</p:attrName>
                                        </p:attrNameLst>
                                      </p:cBhvr>
                                      <p:to>
                                        <p:strVal val="visible"/>
                                      </p:to>
                                    </p:set>
                                    <p:anim calcmode="lin" valueType="num">
                                      <p:cBhvr additive="base">
                                        <p:cTn id="31" dur="500"/>
                                        <p:tgtEl>
                                          <p:spTgt spid="2327"/>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323"/>
                                        </p:tgtEl>
                                        <p:attrNameLst>
                                          <p:attrName>style.visibility</p:attrName>
                                        </p:attrNameLst>
                                      </p:cBhvr>
                                      <p:to>
                                        <p:strVal val="visible"/>
                                      </p:to>
                                    </p:set>
                                    <p:animEffect transition="in" filter="fade">
                                      <p:cBhvr>
                                        <p:cTn id="34" dur="500"/>
                                        <p:tgtEl>
                                          <p:spTgt spid="2323"/>
                                        </p:tgtEl>
                                      </p:cBhvr>
                                    </p:animEffect>
                                  </p:childTnLst>
                                </p:cTn>
                              </p:par>
                              <p:par>
                                <p:cTn id="35" presetID="10" presetClass="entr" presetSubtype="0" fill="hold" nodeType="withEffect">
                                  <p:stCondLst>
                                    <p:cond delay="250"/>
                                  </p:stCondLst>
                                  <p:childTnLst>
                                    <p:set>
                                      <p:cBhvr>
                                        <p:cTn id="36" dur="1" fill="hold">
                                          <p:stCondLst>
                                            <p:cond delay="0"/>
                                          </p:stCondLst>
                                        </p:cTn>
                                        <p:tgtEl>
                                          <p:spTgt spid="2322">
                                            <p:txEl>
                                              <p:pRg st="0" end="0"/>
                                            </p:txEl>
                                          </p:spTgt>
                                        </p:tgtEl>
                                        <p:attrNameLst>
                                          <p:attrName>style.visibility</p:attrName>
                                        </p:attrNameLst>
                                      </p:cBhvr>
                                      <p:to>
                                        <p:strVal val="visible"/>
                                      </p:to>
                                    </p:set>
                                    <p:animEffect transition="in" filter="fade">
                                      <p:cBhvr>
                                        <p:cTn id="37" dur="500"/>
                                        <p:tgtEl>
                                          <p:spTgt spid="2322">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322">
                                            <p:txEl>
                                              <p:charRg st="1" end="1"/>
                                            </p:txEl>
                                          </p:spTgt>
                                        </p:tgtEl>
                                        <p:attrNameLst>
                                          <p:attrName>style.visibility</p:attrName>
                                        </p:attrNameLst>
                                      </p:cBhvr>
                                      <p:to>
                                        <p:strVal val="visible"/>
                                      </p:to>
                                    </p:set>
                                    <p:animEffect transition="in" filter="fade">
                                      <p:cBhvr>
                                        <p:cTn id="40" dur="500"/>
                                        <p:tgtEl>
                                          <p:spTgt spid="2322">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322">
                                            <p:txEl>
                                              <p:charRg st="1" end="1"/>
                                            </p:txEl>
                                          </p:spTgt>
                                        </p:tgtEl>
                                        <p:attrNameLst>
                                          <p:attrName>style.visibility</p:attrName>
                                        </p:attrNameLst>
                                      </p:cBhvr>
                                      <p:to>
                                        <p:strVal val="visible"/>
                                      </p:to>
                                    </p:set>
                                    <p:animEffect transition="in" filter="fade">
                                      <p:cBhvr>
                                        <p:cTn id="43" dur="500"/>
                                        <p:tgtEl>
                                          <p:spTgt spid="2322">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322">
                                            <p:txEl>
                                              <p:charRg st="1" end="1"/>
                                            </p:txEl>
                                          </p:spTgt>
                                        </p:tgtEl>
                                        <p:attrNameLst>
                                          <p:attrName>style.visibility</p:attrName>
                                        </p:attrNameLst>
                                      </p:cBhvr>
                                      <p:to>
                                        <p:strVal val="visible"/>
                                      </p:to>
                                    </p:set>
                                    <p:animEffect transition="in" filter="fade">
                                      <p:cBhvr>
                                        <p:cTn id="46" dur="500"/>
                                        <p:tgtEl>
                                          <p:spTgt spid="2322">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322">
                                            <p:txEl>
                                              <p:charRg st="1" end="1"/>
                                            </p:txEl>
                                          </p:spTgt>
                                        </p:tgtEl>
                                        <p:attrNameLst>
                                          <p:attrName>style.visibility</p:attrName>
                                        </p:attrNameLst>
                                      </p:cBhvr>
                                      <p:to>
                                        <p:strVal val="visible"/>
                                      </p:to>
                                    </p:set>
                                    <p:animEffect transition="in" filter="fade">
                                      <p:cBhvr>
                                        <p:cTn id="49" dur="500"/>
                                        <p:tgtEl>
                                          <p:spTgt spid="2322">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322">
                                            <p:txEl>
                                              <p:charRg st="1" end="1"/>
                                            </p:txEl>
                                          </p:spTgt>
                                        </p:tgtEl>
                                        <p:attrNameLst>
                                          <p:attrName>style.visibility</p:attrName>
                                        </p:attrNameLst>
                                      </p:cBhvr>
                                      <p:to>
                                        <p:strVal val="visible"/>
                                      </p:to>
                                    </p:set>
                                    <p:animEffect transition="in" filter="fade">
                                      <p:cBhvr>
                                        <p:cTn id="52" dur="500"/>
                                        <p:tgtEl>
                                          <p:spTgt spid="2322">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322">
                                            <p:txEl>
                                              <p:charRg st="1" end="1"/>
                                            </p:txEl>
                                          </p:spTgt>
                                        </p:tgtEl>
                                        <p:attrNameLst>
                                          <p:attrName>style.visibility</p:attrName>
                                        </p:attrNameLst>
                                      </p:cBhvr>
                                      <p:to>
                                        <p:strVal val="visible"/>
                                      </p:to>
                                    </p:set>
                                    <p:animEffect transition="in" filter="fade">
                                      <p:cBhvr>
                                        <p:cTn id="55" dur="500"/>
                                        <p:tgtEl>
                                          <p:spTgt spid="2322">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322">
                                            <p:txEl>
                                              <p:charRg st="1" end="1"/>
                                            </p:txEl>
                                          </p:spTgt>
                                        </p:tgtEl>
                                        <p:attrNameLst>
                                          <p:attrName>style.visibility</p:attrName>
                                        </p:attrNameLst>
                                      </p:cBhvr>
                                      <p:to>
                                        <p:strVal val="visible"/>
                                      </p:to>
                                    </p:set>
                                    <p:animEffect transition="in" filter="fade">
                                      <p:cBhvr>
                                        <p:cTn id="58" dur="500"/>
                                        <p:tgtEl>
                                          <p:spTgt spid="2322">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322">
                                            <p:txEl>
                                              <p:charRg st="1" end="1"/>
                                            </p:txEl>
                                          </p:spTgt>
                                        </p:tgtEl>
                                        <p:attrNameLst>
                                          <p:attrName>style.visibility</p:attrName>
                                        </p:attrNameLst>
                                      </p:cBhvr>
                                      <p:to>
                                        <p:strVal val="visible"/>
                                      </p:to>
                                    </p:set>
                                    <p:animEffect transition="in" filter="fade">
                                      <p:cBhvr>
                                        <p:cTn id="61" dur="500"/>
                                        <p:tgtEl>
                                          <p:spTgt spid="2322">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316"/>
                                        </p:tgtEl>
                                        <p:attrNameLst>
                                          <p:attrName>style.visibility</p:attrName>
                                        </p:attrNameLst>
                                      </p:cBhvr>
                                      <p:to>
                                        <p:strVal val="visible"/>
                                      </p:to>
                                    </p:set>
                                    <p:animEffect transition="in" filter="fade">
                                      <p:cBhvr>
                                        <p:cTn id="64" dur="500"/>
                                        <p:tgtEl>
                                          <p:spTgt spid="2316"/>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328"/>
                                        </p:tgtEl>
                                        <p:attrNameLst>
                                          <p:attrName>style.visibility</p:attrName>
                                        </p:attrNameLst>
                                      </p:cBhvr>
                                      <p:to>
                                        <p:strVal val="visible"/>
                                      </p:to>
                                    </p:set>
                                    <p:animEffect transition="in" filter="fade">
                                      <p:cBhvr>
                                        <p:cTn id="68" dur="500"/>
                                        <p:tgtEl>
                                          <p:spTgt spid="2328"/>
                                        </p:tgtEl>
                                      </p:cBhvr>
                                    </p:animEffect>
                                  </p:childTnLst>
                                </p:cTn>
                              </p:par>
                              <p:par>
                                <p:cTn id="69" presetID="10" presetClass="entr" presetSubtype="0" fill="hold" nodeType="withEffect">
                                  <p:stCondLst>
                                    <p:cond delay="0"/>
                                  </p:stCondLst>
                                  <p:childTnLst>
                                    <p:set>
                                      <p:cBhvr>
                                        <p:cTn id="70" dur="1" fill="hold">
                                          <p:stCondLst>
                                            <p:cond delay="0"/>
                                          </p:stCondLst>
                                        </p:cTn>
                                        <p:tgtEl>
                                          <p:spTgt spid="2329">
                                            <p:txEl>
                                              <p:pRg st="0" end="0"/>
                                            </p:txEl>
                                          </p:spTgt>
                                        </p:tgtEl>
                                        <p:attrNameLst>
                                          <p:attrName>style.visibility</p:attrName>
                                        </p:attrNameLst>
                                      </p:cBhvr>
                                      <p:to>
                                        <p:strVal val="visible"/>
                                      </p:to>
                                    </p:set>
                                    <p:animEffect transition="in" filter="fade">
                                      <p:cBhvr>
                                        <p:cTn id="71" dur="500"/>
                                        <p:tgtEl>
                                          <p:spTgt spid="2329">
                                            <p:txEl>
                                              <p:pRg st="0" end="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329">
                                            <p:txEl>
                                              <p:charRg st="1" end="1"/>
                                            </p:txEl>
                                          </p:spTgt>
                                        </p:tgtEl>
                                        <p:attrNameLst>
                                          <p:attrName>style.visibility</p:attrName>
                                        </p:attrNameLst>
                                      </p:cBhvr>
                                      <p:to>
                                        <p:strVal val="visible"/>
                                      </p:to>
                                    </p:set>
                                    <p:animEffect transition="in" filter="fade">
                                      <p:cBhvr>
                                        <p:cTn id="74" dur="500"/>
                                        <p:tgtEl>
                                          <p:spTgt spid="2329">
                                            <p:txEl>
                                              <p:charRg st="1" end="1"/>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2329">
                                            <p:txEl>
                                              <p:charRg st="1" end="1"/>
                                            </p:txEl>
                                          </p:spTgt>
                                        </p:tgtEl>
                                        <p:attrNameLst>
                                          <p:attrName>style.visibility</p:attrName>
                                        </p:attrNameLst>
                                      </p:cBhvr>
                                      <p:to>
                                        <p:strVal val="visible"/>
                                      </p:to>
                                    </p:set>
                                    <p:animEffect transition="in" filter="fade">
                                      <p:cBhvr>
                                        <p:cTn id="77" dur="500"/>
                                        <p:tgtEl>
                                          <p:spTgt spid="2329">
                                            <p:txEl>
                                              <p:charRg st="1" end="1"/>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2329">
                                            <p:txEl>
                                              <p:charRg st="1" end="1"/>
                                            </p:txEl>
                                          </p:spTgt>
                                        </p:tgtEl>
                                        <p:attrNameLst>
                                          <p:attrName>style.visibility</p:attrName>
                                        </p:attrNameLst>
                                      </p:cBhvr>
                                      <p:to>
                                        <p:strVal val="visible"/>
                                      </p:to>
                                    </p:set>
                                    <p:animEffect transition="in" filter="fade">
                                      <p:cBhvr>
                                        <p:cTn id="80" dur="500"/>
                                        <p:tgtEl>
                                          <p:spTgt spid="2329">
                                            <p:txEl>
                                              <p:charRg st="1" end="1"/>
                                            </p:txEl>
                                          </p:spTgt>
                                        </p:tgtEl>
                                      </p:cBhvr>
                                    </p:animEffect>
                                  </p:childTnLst>
                                </p:cTn>
                              </p:par>
                              <p:par>
                                <p:cTn id="81" presetID="10" presetClass="entr" presetSubtype="0" fill="hold" nodeType="withEffect">
                                  <p:stCondLst>
                                    <p:cond delay="0"/>
                                  </p:stCondLst>
                                  <p:childTnLst>
                                    <p:set>
                                      <p:cBhvr>
                                        <p:cTn id="82" dur="1" fill="hold">
                                          <p:stCondLst>
                                            <p:cond delay="0"/>
                                          </p:stCondLst>
                                        </p:cTn>
                                        <p:tgtEl>
                                          <p:spTgt spid="2329">
                                            <p:txEl>
                                              <p:charRg st="1" end="1"/>
                                            </p:txEl>
                                          </p:spTgt>
                                        </p:tgtEl>
                                        <p:attrNameLst>
                                          <p:attrName>style.visibility</p:attrName>
                                        </p:attrNameLst>
                                      </p:cBhvr>
                                      <p:to>
                                        <p:strVal val="visible"/>
                                      </p:to>
                                    </p:set>
                                    <p:animEffect transition="in" filter="fade">
                                      <p:cBhvr>
                                        <p:cTn id="83" dur="500"/>
                                        <p:tgtEl>
                                          <p:spTgt spid="2329">
                                            <p:txEl>
                                              <p:charRg st="1" end="1"/>
                                            </p:txEl>
                                          </p:spTgt>
                                        </p:tgtEl>
                                      </p:cBhvr>
                                    </p:animEffect>
                                  </p:childTnLst>
                                </p:cTn>
                              </p:par>
                              <p:par>
                                <p:cTn id="84" presetID="10" presetClass="entr" presetSubtype="0" fill="hold" nodeType="withEffect">
                                  <p:stCondLst>
                                    <p:cond delay="0"/>
                                  </p:stCondLst>
                                  <p:childTnLst>
                                    <p:set>
                                      <p:cBhvr>
                                        <p:cTn id="85" dur="1" fill="hold">
                                          <p:stCondLst>
                                            <p:cond delay="0"/>
                                          </p:stCondLst>
                                        </p:cTn>
                                        <p:tgtEl>
                                          <p:spTgt spid="2329">
                                            <p:txEl>
                                              <p:charRg st="1" end="1"/>
                                            </p:txEl>
                                          </p:spTgt>
                                        </p:tgtEl>
                                        <p:attrNameLst>
                                          <p:attrName>style.visibility</p:attrName>
                                        </p:attrNameLst>
                                      </p:cBhvr>
                                      <p:to>
                                        <p:strVal val="visible"/>
                                      </p:to>
                                    </p:set>
                                    <p:animEffect transition="in" filter="fade">
                                      <p:cBhvr>
                                        <p:cTn id="86" dur="500"/>
                                        <p:tgtEl>
                                          <p:spTgt spid="2329">
                                            <p:txEl>
                                              <p:charRg st="1" end="1"/>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2329">
                                            <p:txEl>
                                              <p:charRg st="1" end="1"/>
                                            </p:txEl>
                                          </p:spTgt>
                                        </p:tgtEl>
                                        <p:attrNameLst>
                                          <p:attrName>style.visibility</p:attrName>
                                        </p:attrNameLst>
                                      </p:cBhvr>
                                      <p:to>
                                        <p:strVal val="visible"/>
                                      </p:to>
                                    </p:set>
                                    <p:animEffect transition="in" filter="fade">
                                      <p:cBhvr>
                                        <p:cTn id="89" dur="500"/>
                                        <p:tgtEl>
                                          <p:spTgt spid="2329">
                                            <p:txEl>
                                              <p:charRg st="1" end="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2329">
                                            <p:txEl>
                                              <p:charRg st="1" end="1"/>
                                            </p:txEl>
                                          </p:spTgt>
                                        </p:tgtEl>
                                        <p:attrNameLst>
                                          <p:attrName>style.visibility</p:attrName>
                                        </p:attrNameLst>
                                      </p:cBhvr>
                                      <p:to>
                                        <p:strVal val="visible"/>
                                      </p:to>
                                    </p:set>
                                    <p:animEffect transition="in" filter="fade">
                                      <p:cBhvr>
                                        <p:cTn id="92" dur="500"/>
                                        <p:tgtEl>
                                          <p:spTgt spid="2329">
                                            <p:txEl>
                                              <p:charRg st="1" end="1"/>
                                            </p:txEl>
                                          </p:spTgt>
                                        </p:tgtEl>
                                      </p:cBhvr>
                                    </p:animEffect>
                                  </p:childTnLst>
                                </p:cTn>
                              </p:par>
                              <p:par>
                                <p:cTn id="93" presetID="10" presetClass="entr" presetSubtype="0" fill="hold" nodeType="withEffect">
                                  <p:stCondLst>
                                    <p:cond delay="0"/>
                                  </p:stCondLst>
                                  <p:childTnLst>
                                    <p:set>
                                      <p:cBhvr>
                                        <p:cTn id="94" dur="1" fill="hold">
                                          <p:stCondLst>
                                            <p:cond delay="0"/>
                                          </p:stCondLst>
                                        </p:cTn>
                                        <p:tgtEl>
                                          <p:spTgt spid="2329">
                                            <p:txEl>
                                              <p:charRg st="1" end="1"/>
                                            </p:txEl>
                                          </p:spTgt>
                                        </p:tgtEl>
                                        <p:attrNameLst>
                                          <p:attrName>style.visibility</p:attrName>
                                        </p:attrNameLst>
                                      </p:cBhvr>
                                      <p:to>
                                        <p:strVal val="visible"/>
                                      </p:to>
                                    </p:set>
                                    <p:animEffect transition="in" filter="fade">
                                      <p:cBhvr>
                                        <p:cTn id="95" dur="500"/>
                                        <p:tgtEl>
                                          <p:spTgt spid="2329">
                                            <p:txEl>
                                              <p:charRg st="1" end="1"/>
                                            </p:txEl>
                                          </p:spTgt>
                                        </p:tgtEl>
                                      </p:cBhvr>
                                    </p:animEffect>
                                  </p:childTnLst>
                                </p:cTn>
                              </p:par>
                            </p:childTnLst>
                          </p:cTn>
                        </p:par>
                        <p:par>
                          <p:cTn id="96" fill="hold">
                            <p:stCondLst>
                              <p:cond delay="1000"/>
                            </p:stCondLst>
                            <p:childTnLst>
                              <p:par>
                                <p:cTn id="97" presetID="10" presetClass="entr" presetSubtype="0" fill="hold" nodeType="afterEffect">
                                  <p:stCondLst>
                                    <p:cond delay="0"/>
                                  </p:stCondLst>
                                  <p:childTnLst>
                                    <p:set>
                                      <p:cBhvr>
                                        <p:cTn id="98" dur="1" fill="hold">
                                          <p:stCondLst>
                                            <p:cond delay="0"/>
                                          </p:stCondLst>
                                        </p:cTn>
                                        <p:tgtEl>
                                          <p:spTgt spid="2330"/>
                                        </p:tgtEl>
                                        <p:attrNameLst>
                                          <p:attrName>style.visibility</p:attrName>
                                        </p:attrNameLst>
                                      </p:cBhvr>
                                      <p:to>
                                        <p:strVal val="visible"/>
                                      </p:to>
                                    </p:set>
                                    <p:animEffect transition="in" filter="fade">
                                      <p:cBhvr>
                                        <p:cTn id="99" dur="500"/>
                                        <p:tgtEl>
                                          <p:spTgt spid="2330"/>
                                        </p:tgtEl>
                                      </p:cBhvr>
                                    </p:animEffect>
                                  </p:childTnLst>
                                </p:cTn>
                              </p:par>
                              <p:par>
                                <p:cTn id="100" presetID="10" presetClass="entr" presetSubtype="0" fill="hold" nodeType="withEffect">
                                  <p:stCondLst>
                                    <p:cond delay="0"/>
                                  </p:stCondLst>
                                  <p:childTnLst>
                                    <p:set>
                                      <p:cBhvr>
                                        <p:cTn id="101" dur="1" fill="hold">
                                          <p:stCondLst>
                                            <p:cond delay="0"/>
                                          </p:stCondLst>
                                        </p:cTn>
                                        <p:tgtEl>
                                          <p:spTgt spid="2331">
                                            <p:txEl>
                                              <p:pRg st="0" end="0"/>
                                            </p:txEl>
                                          </p:spTgt>
                                        </p:tgtEl>
                                        <p:attrNameLst>
                                          <p:attrName>style.visibility</p:attrName>
                                        </p:attrNameLst>
                                      </p:cBhvr>
                                      <p:to>
                                        <p:strVal val="visible"/>
                                      </p:to>
                                    </p:set>
                                    <p:animEffect transition="in" filter="fade">
                                      <p:cBhvr>
                                        <p:cTn id="102" dur="500"/>
                                        <p:tgtEl>
                                          <p:spTgt spid="2331">
                                            <p:txEl>
                                              <p:pRg st="0" end="0"/>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2331">
                                            <p:txEl>
                                              <p:charRg st="1" end="1"/>
                                            </p:txEl>
                                          </p:spTgt>
                                        </p:tgtEl>
                                        <p:attrNameLst>
                                          <p:attrName>style.visibility</p:attrName>
                                        </p:attrNameLst>
                                      </p:cBhvr>
                                      <p:to>
                                        <p:strVal val="visible"/>
                                      </p:to>
                                    </p:set>
                                    <p:animEffect transition="in" filter="fade">
                                      <p:cBhvr>
                                        <p:cTn id="105" dur="500"/>
                                        <p:tgtEl>
                                          <p:spTgt spid="2331">
                                            <p:txEl>
                                              <p:charRg st="1" end="1"/>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2331">
                                            <p:txEl>
                                              <p:charRg st="1" end="1"/>
                                            </p:txEl>
                                          </p:spTgt>
                                        </p:tgtEl>
                                        <p:attrNameLst>
                                          <p:attrName>style.visibility</p:attrName>
                                        </p:attrNameLst>
                                      </p:cBhvr>
                                      <p:to>
                                        <p:strVal val="visible"/>
                                      </p:to>
                                    </p:set>
                                    <p:animEffect transition="in" filter="fade">
                                      <p:cBhvr>
                                        <p:cTn id="108" dur="500"/>
                                        <p:tgtEl>
                                          <p:spTgt spid="2331">
                                            <p:txEl>
                                              <p:charRg st="1" end="1"/>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2331">
                                            <p:txEl>
                                              <p:charRg st="1" end="1"/>
                                            </p:txEl>
                                          </p:spTgt>
                                        </p:tgtEl>
                                        <p:attrNameLst>
                                          <p:attrName>style.visibility</p:attrName>
                                        </p:attrNameLst>
                                      </p:cBhvr>
                                      <p:to>
                                        <p:strVal val="visible"/>
                                      </p:to>
                                    </p:set>
                                    <p:animEffect transition="in" filter="fade">
                                      <p:cBhvr>
                                        <p:cTn id="111" dur="500"/>
                                        <p:tgtEl>
                                          <p:spTgt spid="2331">
                                            <p:txEl>
                                              <p:charRg st="1" end="1"/>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2331">
                                            <p:txEl>
                                              <p:charRg st="1" end="1"/>
                                            </p:txEl>
                                          </p:spTgt>
                                        </p:tgtEl>
                                        <p:attrNameLst>
                                          <p:attrName>style.visibility</p:attrName>
                                        </p:attrNameLst>
                                      </p:cBhvr>
                                      <p:to>
                                        <p:strVal val="visible"/>
                                      </p:to>
                                    </p:set>
                                    <p:animEffect transition="in" filter="fade">
                                      <p:cBhvr>
                                        <p:cTn id="114" dur="500"/>
                                        <p:tgtEl>
                                          <p:spTgt spid="2331">
                                            <p:txEl>
                                              <p:charRg st="1" end="1"/>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2331">
                                            <p:txEl>
                                              <p:charRg st="1" end="1"/>
                                            </p:txEl>
                                          </p:spTgt>
                                        </p:tgtEl>
                                        <p:attrNameLst>
                                          <p:attrName>style.visibility</p:attrName>
                                        </p:attrNameLst>
                                      </p:cBhvr>
                                      <p:to>
                                        <p:strVal val="visible"/>
                                      </p:to>
                                    </p:set>
                                    <p:animEffect transition="in" filter="fade">
                                      <p:cBhvr>
                                        <p:cTn id="117" dur="500"/>
                                        <p:tgtEl>
                                          <p:spTgt spid="2331">
                                            <p:txEl>
                                              <p:charRg st="1" end="1"/>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2331">
                                            <p:txEl>
                                              <p:charRg st="1" end="1"/>
                                            </p:txEl>
                                          </p:spTgt>
                                        </p:tgtEl>
                                        <p:attrNameLst>
                                          <p:attrName>style.visibility</p:attrName>
                                        </p:attrNameLst>
                                      </p:cBhvr>
                                      <p:to>
                                        <p:strVal val="visible"/>
                                      </p:to>
                                    </p:set>
                                    <p:animEffect transition="in" filter="fade">
                                      <p:cBhvr>
                                        <p:cTn id="120" dur="500"/>
                                        <p:tgtEl>
                                          <p:spTgt spid="2331">
                                            <p:txEl>
                                              <p:charRg st="1" end="1"/>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2331">
                                            <p:txEl>
                                              <p:charRg st="1" end="1"/>
                                            </p:txEl>
                                          </p:spTgt>
                                        </p:tgtEl>
                                        <p:attrNameLst>
                                          <p:attrName>style.visibility</p:attrName>
                                        </p:attrNameLst>
                                      </p:cBhvr>
                                      <p:to>
                                        <p:strVal val="visible"/>
                                      </p:to>
                                    </p:set>
                                    <p:animEffect transition="in" filter="fade">
                                      <p:cBhvr>
                                        <p:cTn id="123" dur="500"/>
                                        <p:tgtEl>
                                          <p:spTgt spid="2331">
                                            <p:txEl>
                                              <p:charRg st="1" end="1"/>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2331">
                                            <p:txEl>
                                              <p:charRg st="1" end="1"/>
                                            </p:txEl>
                                          </p:spTgt>
                                        </p:tgtEl>
                                        <p:attrNameLst>
                                          <p:attrName>style.visibility</p:attrName>
                                        </p:attrNameLst>
                                      </p:cBhvr>
                                      <p:to>
                                        <p:strVal val="visible"/>
                                      </p:to>
                                    </p:set>
                                    <p:animEffect transition="in" filter="fade">
                                      <p:cBhvr>
                                        <p:cTn id="126" dur="500"/>
                                        <p:tgtEl>
                                          <p:spTgt spid="2331">
                                            <p:txEl>
                                              <p:charRg st="1" end="1"/>
                                            </p:txEl>
                                          </p:spTgt>
                                        </p:tgtEl>
                                      </p:cBhvr>
                                    </p:animEffect>
                                  </p:childTnLst>
                                </p:cTn>
                              </p:par>
                            </p:childTnLst>
                          </p:cTn>
                        </p:par>
                        <p:par>
                          <p:cTn id="127" fill="hold">
                            <p:stCondLst>
                              <p:cond delay="1500"/>
                            </p:stCondLst>
                            <p:childTnLst>
                              <p:par>
                                <p:cTn id="128" presetID="10" presetClass="entr" presetSubtype="0" fill="hold" nodeType="afterEffect">
                                  <p:stCondLst>
                                    <p:cond delay="0"/>
                                  </p:stCondLst>
                                  <p:childTnLst>
                                    <p:set>
                                      <p:cBhvr>
                                        <p:cTn id="129" dur="1" fill="hold">
                                          <p:stCondLst>
                                            <p:cond delay="0"/>
                                          </p:stCondLst>
                                        </p:cTn>
                                        <p:tgtEl>
                                          <p:spTgt spid="2332">
                                            <p:txEl>
                                              <p:pRg st="0" end="0"/>
                                            </p:txEl>
                                          </p:spTgt>
                                        </p:tgtEl>
                                        <p:attrNameLst>
                                          <p:attrName>style.visibility</p:attrName>
                                        </p:attrNameLst>
                                      </p:cBhvr>
                                      <p:to>
                                        <p:strVal val="visible"/>
                                      </p:to>
                                    </p:set>
                                    <p:animEffect transition="in" filter="fade">
                                      <p:cBhvr>
                                        <p:cTn id="130" dur="500"/>
                                        <p:tgtEl>
                                          <p:spTgt spid="2332">
                                            <p:txEl>
                                              <p:pRg st="0" end="0"/>
                                            </p:txEl>
                                          </p:spTgt>
                                        </p:tgtEl>
                                      </p:cBhvr>
                                    </p:animEffect>
                                  </p:childTnLst>
                                </p:cTn>
                              </p:par>
                            </p:childTnLst>
                          </p:cTn>
                        </p:par>
                        <p:par>
                          <p:cTn id="131" fill="hold">
                            <p:stCondLst>
                              <p:cond delay="2000"/>
                            </p:stCondLst>
                            <p:childTnLst>
                              <p:par>
                                <p:cTn id="132" presetID="10" presetClass="entr" presetSubtype="0" fill="hold" nodeType="afterEffect">
                                  <p:stCondLst>
                                    <p:cond delay="0"/>
                                  </p:stCondLst>
                                  <p:childTnLst>
                                    <p:set>
                                      <p:cBhvr>
                                        <p:cTn id="133" dur="1" fill="hold">
                                          <p:stCondLst>
                                            <p:cond delay="0"/>
                                          </p:stCondLst>
                                        </p:cTn>
                                        <p:tgtEl>
                                          <p:spTgt spid="2332">
                                            <p:txEl>
                                              <p:charRg st="1" end="1"/>
                                            </p:txEl>
                                          </p:spTgt>
                                        </p:tgtEl>
                                        <p:attrNameLst>
                                          <p:attrName>style.visibility</p:attrName>
                                        </p:attrNameLst>
                                      </p:cBhvr>
                                      <p:to>
                                        <p:strVal val="visible"/>
                                      </p:to>
                                    </p:set>
                                    <p:animEffect transition="in" filter="fade">
                                      <p:cBhvr>
                                        <p:cTn id="134" dur="500"/>
                                        <p:tgtEl>
                                          <p:spTgt spid="2332">
                                            <p:txEl>
                                              <p:charRg st="1" end="1"/>
                                            </p:txEl>
                                          </p:spTgt>
                                        </p:tgtEl>
                                      </p:cBhvr>
                                    </p:animEffect>
                                  </p:childTnLst>
                                </p:cTn>
                              </p:par>
                            </p:childTnLst>
                          </p:cTn>
                        </p:par>
                        <p:par>
                          <p:cTn id="135" fill="hold">
                            <p:stCondLst>
                              <p:cond delay="2500"/>
                            </p:stCondLst>
                            <p:childTnLst>
                              <p:par>
                                <p:cTn id="136" presetID="10" presetClass="entr" presetSubtype="0" fill="hold" nodeType="afterEffect">
                                  <p:stCondLst>
                                    <p:cond delay="0"/>
                                  </p:stCondLst>
                                  <p:childTnLst>
                                    <p:set>
                                      <p:cBhvr>
                                        <p:cTn id="137" dur="1" fill="hold">
                                          <p:stCondLst>
                                            <p:cond delay="0"/>
                                          </p:stCondLst>
                                        </p:cTn>
                                        <p:tgtEl>
                                          <p:spTgt spid="2332">
                                            <p:txEl>
                                              <p:charRg st="1" end="1"/>
                                            </p:txEl>
                                          </p:spTgt>
                                        </p:tgtEl>
                                        <p:attrNameLst>
                                          <p:attrName>style.visibility</p:attrName>
                                        </p:attrNameLst>
                                      </p:cBhvr>
                                      <p:to>
                                        <p:strVal val="visible"/>
                                      </p:to>
                                    </p:set>
                                    <p:animEffect transition="in" filter="fade">
                                      <p:cBhvr>
                                        <p:cTn id="138" dur="500"/>
                                        <p:tgtEl>
                                          <p:spTgt spid="2332">
                                            <p:txEl>
                                              <p:charRg st="1" end="1"/>
                                            </p:txEl>
                                          </p:spTgt>
                                        </p:tgtEl>
                                      </p:cBhvr>
                                    </p:animEffect>
                                  </p:childTnLst>
                                </p:cTn>
                              </p:par>
                            </p:childTnLst>
                          </p:cTn>
                        </p:par>
                        <p:par>
                          <p:cTn id="139" fill="hold">
                            <p:stCondLst>
                              <p:cond delay="3000"/>
                            </p:stCondLst>
                            <p:childTnLst>
                              <p:par>
                                <p:cTn id="140" presetID="10" presetClass="entr" presetSubtype="0" fill="hold" nodeType="afterEffect">
                                  <p:stCondLst>
                                    <p:cond delay="0"/>
                                  </p:stCondLst>
                                  <p:childTnLst>
                                    <p:set>
                                      <p:cBhvr>
                                        <p:cTn id="141" dur="1" fill="hold">
                                          <p:stCondLst>
                                            <p:cond delay="0"/>
                                          </p:stCondLst>
                                        </p:cTn>
                                        <p:tgtEl>
                                          <p:spTgt spid="2332">
                                            <p:txEl>
                                              <p:charRg st="1" end="1"/>
                                            </p:txEl>
                                          </p:spTgt>
                                        </p:tgtEl>
                                        <p:attrNameLst>
                                          <p:attrName>style.visibility</p:attrName>
                                        </p:attrNameLst>
                                      </p:cBhvr>
                                      <p:to>
                                        <p:strVal val="visible"/>
                                      </p:to>
                                    </p:set>
                                    <p:animEffect transition="in" filter="fade">
                                      <p:cBhvr>
                                        <p:cTn id="142" dur="500"/>
                                        <p:tgtEl>
                                          <p:spTgt spid="2332">
                                            <p:txEl>
                                              <p:charRg st="1" end="1"/>
                                            </p:txEl>
                                          </p:spTgt>
                                        </p:tgtEl>
                                      </p:cBhvr>
                                    </p:animEffect>
                                  </p:childTnLst>
                                </p:cTn>
                              </p:par>
                            </p:childTnLst>
                          </p:cTn>
                        </p:par>
                        <p:par>
                          <p:cTn id="143" fill="hold">
                            <p:stCondLst>
                              <p:cond delay="3500"/>
                            </p:stCondLst>
                            <p:childTnLst>
                              <p:par>
                                <p:cTn id="144" presetID="10" presetClass="entr" presetSubtype="0" fill="hold" nodeType="afterEffect">
                                  <p:stCondLst>
                                    <p:cond delay="0"/>
                                  </p:stCondLst>
                                  <p:childTnLst>
                                    <p:set>
                                      <p:cBhvr>
                                        <p:cTn id="145" dur="1" fill="hold">
                                          <p:stCondLst>
                                            <p:cond delay="0"/>
                                          </p:stCondLst>
                                        </p:cTn>
                                        <p:tgtEl>
                                          <p:spTgt spid="2332">
                                            <p:txEl>
                                              <p:charRg st="1" end="1"/>
                                            </p:txEl>
                                          </p:spTgt>
                                        </p:tgtEl>
                                        <p:attrNameLst>
                                          <p:attrName>style.visibility</p:attrName>
                                        </p:attrNameLst>
                                      </p:cBhvr>
                                      <p:to>
                                        <p:strVal val="visible"/>
                                      </p:to>
                                    </p:set>
                                    <p:animEffect transition="in" filter="fade">
                                      <p:cBhvr>
                                        <p:cTn id="146" dur="500"/>
                                        <p:tgtEl>
                                          <p:spTgt spid="2332">
                                            <p:txEl>
                                              <p:charRg st="1" end="1"/>
                                            </p:txEl>
                                          </p:spTgt>
                                        </p:tgtEl>
                                      </p:cBhvr>
                                    </p:animEffect>
                                  </p:childTnLst>
                                </p:cTn>
                              </p:par>
                            </p:childTnLst>
                          </p:cTn>
                        </p:par>
                        <p:par>
                          <p:cTn id="147" fill="hold">
                            <p:stCondLst>
                              <p:cond delay="4000"/>
                            </p:stCondLst>
                            <p:childTnLst>
                              <p:par>
                                <p:cTn id="148" presetID="10" presetClass="entr" presetSubtype="0" fill="hold" nodeType="afterEffect">
                                  <p:stCondLst>
                                    <p:cond delay="0"/>
                                  </p:stCondLst>
                                  <p:childTnLst>
                                    <p:set>
                                      <p:cBhvr>
                                        <p:cTn id="149" dur="1" fill="hold">
                                          <p:stCondLst>
                                            <p:cond delay="0"/>
                                          </p:stCondLst>
                                        </p:cTn>
                                        <p:tgtEl>
                                          <p:spTgt spid="2332">
                                            <p:txEl>
                                              <p:charRg st="1" end="1"/>
                                            </p:txEl>
                                          </p:spTgt>
                                        </p:tgtEl>
                                        <p:attrNameLst>
                                          <p:attrName>style.visibility</p:attrName>
                                        </p:attrNameLst>
                                      </p:cBhvr>
                                      <p:to>
                                        <p:strVal val="visible"/>
                                      </p:to>
                                    </p:set>
                                    <p:animEffect transition="in" filter="fade">
                                      <p:cBhvr>
                                        <p:cTn id="150" dur="500"/>
                                        <p:tgtEl>
                                          <p:spTgt spid="2332">
                                            <p:txEl>
                                              <p:charRg st="1" end="1"/>
                                            </p:txEl>
                                          </p:spTgt>
                                        </p:tgtEl>
                                      </p:cBhvr>
                                    </p:animEffect>
                                  </p:childTnLst>
                                </p:cTn>
                              </p:par>
                            </p:childTnLst>
                          </p:cTn>
                        </p:par>
                        <p:par>
                          <p:cTn id="151" fill="hold">
                            <p:stCondLst>
                              <p:cond delay="4500"/>
                            </p:stCondLst>
                            <p:childTnLst>
                              <p:par>
                                <p:cTn id="152" presetID="10" presetClass="entr" presetSubtype="0" fill="hold" nodeType="afterEffect">
                                  <p:stCondLst>
                                    <p:cond delay="0"/>
                                  </p:stCondLst>
                                  <p:childTnLst>
                                    <p:set>
                                      <p:cBhvr>
                                        <p:cTn id="153" dur="1" fill="hold">
                                          <p:stCondLst>
                                            <p:cond delay="0"/>
                                          </p:stCondLst>
                                        </p:cTn>
                                        <p:tgtEl>
                                          <p:spTgt spid="2332">
                                            <p:txEl>
                                              <p:charRg st="1" end="1"/>
                                            </p:txEl>
                                          </p:spTgt>
                                        </p:tgtEl>
                                        <p:attrNameLst>
                                          <p:attrName>style.visibility</p:attrName>
                                        </p:attrNameLst>
                                      </p:cBhvr>
                                      <p:to>
                                        <p:strVal val="visible"/>
                                      </p:to>
                                    </p:set>
                                    <p:animEffect transition="in" filter="fade">
                                      <p:cBhvr>
                                        <p:cTn id="154" dur="500"/>
                                        <p:tgtEl>
                                          <p:spTgt spid="2332">
                                            <p:txEl>
                                              <p:charRg st="1" end="1"/>
                                            </p:txEl>
                                          </p:spTgt>
                                        </p:tgtEl>
                                      </p:cBhvr>
                                    </p:animEffect>
                                  </p:childTnLst>
                                </p:cTn>
                              </p:par>
                            </p:childTnLst>
                          </p:cTn>
                        </p:par>
                        <p:par>
                          <p:cTn id="155" fill="hold">
                            <p:stCondLst>
                              <p:cond delay="5000"/>
                            </p:stCondLst>
                            <p:childTnLst>
                              <p:par>
                                <p:cTn id="156" presetID="10" presetClass="entr" presetSubtype="0" fill="hold" nodeType="afterEffect">
                                  <p:stCondLst>
                                    <p:cond delay="0"/>
                                  </p:stCondLst>
                                  <p:childTnLst>
                                    <p:set>
                                      <p:cBhvr>
                                        <p:cTn id="157" dur="1" fill="hold">
                                          <p:stCondLst>
                                            <p:cond delay="0"/>
                                          </p:stCondLst>
                                        </p:cTn>
                                        <p:tgtEl>
                                          <p:spTgt spid="2332">
                                            <p:txEl>
                                              <p:charRg st="1" end="1"/>
                                            </p:txEl>
                                          </p:spTgt>
                                        </p:tgtEl>
                                        <p:attrNameLst>
                                          <p:attrName>style.visibility</p:attrName>
                                        </p:attrNameLst>
                                      </p:cBhvr>
                                      <p:to>
                                        <p:strVal val="visible"/>
                                      </p:to>
                                    </p:set>
                                    <p:animEffect transition="in" filter="fade">
                                      <p:cBhvr>
                                        <p:cTn id="158" dur="500"/>
                                        <p:tgtEl>
                                          <p:spTgt spid="2332">
                                            <p:txEl>
                                              <p:charRg st="1" end="1"/>
                                            </p:txEl>
                                          </p:spTgt>
                                        </p:tgtEl>
                                      </p:cBhvr>
                                    </p:animEffect>
                                  </p:childTnLst>
                                </p:cTn>
                              </p:par>
                            </p:childTnLst>
                          </p:cTn>
                        </p:par>
                        <p:par>
                          <p:cTn id="159" fill="hold">
                            <p:stCondLst>
                              <p:cond delay="5500"/>
                            </p:stCondLst>
                            <p:childTnLst>
                              <p:par>
                                <p:cTn id="160" presetID="10" presetClass="entr" presetSubtype="0" fill="hold" nodeType="afterEffect">
                                  <p:stCondLst>
                                    <p:cond delay="0"/>
                                  </p:stCondLst>
                                  <p:childTnLst>
                                    <p:set>
                                      <p:cBhvr>
                                        <p:cTn id="161" dur="1" fill="hold">
                                          <p:stCondLst>
                                            <p:cond delay="0"/>
                                          </p:stCondLst>
                                        </p:cTn>
                                        <p:tgtEl>
                                          <p:spTgt spid="2332">
                                            <p:txEl>
                                              <p:charRg st="1" end="1"/>
                                            </p:txEl>
                                          </p:spTgt>
                                        </p:tgtEl>
                                        <p:attrNameLst>
                                          <p:attrName>style.visibility</p:attrName>
                                        </p:attrNameLst>
                                      </p:cBhvr>
                                      <p:to>
                                        <p:strVal val="visible"/>
                                      </p:to>
                                    </p:set>
                                    <p:animEffect transition="in" filter="fade">
                                      <p:cBhvr>
                                        <p:cTn id="162" dur="500"/>
                                        <p:tgtEl>
                                          <p:spTgt spid="2332">
                                            <p:txEl>
                                              <p:charRg st="1" end="1"/>
                                            </p:txEl>
                                          </p:spTgt>
                                        </p:tgtEl>
                                      </p:cBhvr>
                                    </p:animEffect>
                                  </p:childTnLst>
                                </p:cTn>
                              </p:par>
                            </p:childTnLst>
                          </p:cTn>
                        </p:par>
                        <p:par>
                          <p:cTn id="163" fill="hold">
                            <p:stCondLst>
                              <p:cond delay="6000"/>
                            </p:stCondLst>
                            <p:childTnLst>
                              <p:par>
                                <p:cTn id="164" presetID="10" presetClass="entr" presetSubtype="0" fill="hold" nodeType="afterEffect">
                                  <p:stCondLst>
                                    <p:cond delay="0"/>
                                  </p:stCondLst>
                                  <p:childTnLst>
                                    <p:set>
                                      <p:cBhvr>
                                        <p:cTn id="165" dur="1" fill="hold">
                                          <p:stCondLst>
                                            <p:cond delay="0"/>
                                          </p:stCondLst>
                                        </p:cTn>
                                        <p:tgtEl>
                                          <p:spTgt spid="2333">
                                            <p:txEl>
                                              <p:pRg st="0" end="0"/>
                                            </p:txEl>
                                          </p:spTgt>
                                        </p:tgtEl>
                                        <p:attrNameLst>
                                          <p:attrName>style.visibility</p:attrName>
                                        </p:attrNameLst>
                                      </p:cBhvr>
                                      <p:to>
                                        <p:strVal val="visible"/>
                                      </p:to>
                                    </p:set>
                                    <p:animEffect transition="in" filter="fade">
                                      <p:cBhvr>
                                        <p:cTn id="166" dur="500"/>
                                        <p:tgtEl>
                                          <p:spTgt spid="2333">
                                            <p:txEl>
                                              <p:pRg st="0" end="0"/>
                                            </p:txEl>
                                          </p:spTgt>
                                        </p:tgtEl>
                                      </p:cBhvr>
                                    </p:animEffect>
                                  </p:childTnLst>
                                </p:cTn>
                              </p:par>
                            </p:childTnLst>
                          </p:cTn>
                        </p:par>
                        <p:par>
                          <p:cTn id="167" fill="hold">
                            <p:stCondLst>
                              <p:cond delay="6500"/>
                            </p:stCondLst>
                            <p:childTnLst>
                              <p:par>
                                <p:cTn id="168" presetID="10" presetClass="entr" presetSubtype="0" fill="hold" nodeType="afterEffect">
                                  <p:stCondLst>
                                    <p:cond delay="0"/>
                                  </p:stCondLst>
                                  <p:childTnLst>
                                    <p:set>
                                      <p:cBhvr>
                                        <p:cTn id="169" dur="1" fill="hold">
                                          <p:stCondLst>
                                            <p:cond delay="0"/>
                                          </p:stCondLst>
                                        </p:cTn>
                                        <p:tgtEl>
                                          <p:spTgt spid="2333">
                                            <p:txEl>
                                              <p:charRg st="1" end="1"/>
                                            </p:txEl>
                                          </p:spTgt>
                                        </p:tgtEl>
                                        <p:attrNameLst>
                                          <p:attrName>style.visibility</p:attrName>
                                        </p:attrNameLst>
                                      </p:cBhvr>
                                      <p:to>
                                        <p:strVal val="visible"/>
                                      </p:to>
                                    </p:set>
                                    <p:animEffect transition="in" filter="fade">
                                      <p:cBhvr>
                                        <p:cTn id="170" dur="500"/>
                                        <p:tgtEl>
                                          <p:spTgt spid="2333">
                                            <p:txEl>
                                              <p:charRg st="1" end="1"/>
                                            </p:txEl>
                                          </p:spTgt>
                                        </p:tgtEl>
                                      </p:cBhvr>
                                    </p:animEffect>
                                  </p:childTnLst>
                                </p:cTn>
                              </p:par>
                            </p:childTnLst>
                          </p:cTn>
                        </p:par>
                        <p:par>
                          <p:cTn id="171" fill="hold">
                            <p:stCondLst>
                              <p:cond delay="7000"/>
                            </p:stCondLst>
                            <p:childTnLst>
                              <p:par>
                                <p:cTn id="172" presetID="10" presetClass="entr" presetSubtype="0" fill="hold" nodeType="afterEffect">
                                  <p:stCondLst>
                                    <p:cond delay="0"/>
                                  </p:stCondLst>
                                  <p:childTnLst>
                                    <p:set>
                                      <p:cBhvr>
                                        <p:cTn id="173" dur="1" fill="hold">
                                          <p:stCondLst>
                                            <p:cond delay="0"/>
                                          </p:stCondLst>
                                        </p:cTn>
                                        <p:tgtEl>
                                          <p:spTgt spid="2333">
                                            <p:txEl>
                                              <p:charRg st="1" end="1"/>
                                            </p:txEl>
                                          </p:spTgt>
                                        </p:tgtEl>
                                        <p:attrNameLst>
                                          <p:attrName>style.visibility</p:attrName>
                                        </p:attrNameLst>
                                      </p:cBhvr>
                                      <p:to>
                                        <p:strVal val="visible"/>
                                      </p:to>
                                    </p:set>
                                    <p:animEffect transition="in" filter="fade">
                                      <p:cBhvr>
                                        <p:cTn id="174" dur="500"/>
                                        <p:tgtEl>
                                          <p:spTgt spid="2333">
                                            <p:txEl>
                                              <p:charRg st="1" end="1"/>
                                            </p:txEl>
                                          </p:spTgt>
                                        </p:tgtEl>
                                      </p:cBhvr>
                                    </p:animEffect>
                                  </p:childTnLst>
                                </p:cTn>
                              </p:par>
                            </p:childTnLst>
                          </p:cTn>
                        </p:par>
                        <p:par>
                          <p:cTn id="175" fill="hold">
                            <p:stCondLst>
                              <p:cond delay="7500"/>
                            </p:stCondLst>
                            <p:childTnLst>
                              <p:par>
                                <p:cTn id="176" presetID="10" presetClass="entr" presetSubtype="0" fill="hold" nodeType="afterEffect">
                                  <p:stCondLst>
                                    <p:cond delay="0"/>
                                  </p:stCondLst>
                                  <p:childTnLst>
                                    <p:set>
                                      <p:cBhvr>
                                        <p:cTn id="177" dur="1" fill="hold">
                                          <p:stCondLst>
                                            <p:cond delay="0"/>
                                          </p:stCondLst>
                                        </p:cTn>
                                        <p:tgtEl>
                                          <p:spTgt spid="2333">
                                            <p:txEl>
                                              <p:charRg st="1" end="1"/>
                                            </p:txEl>
                                          </p:spTgt>
                                        </p:tgtEl>
                                        <p:attrNameLst>
                                          <p:attrName>style.visibility</p:attrName>
                                        </p:attrNameLst>
                                      </p:cBhvr>
                                      <p:to>
                                        <p:strVal val="visible"/>
                                      </p:to>
                                    </p:set>
                                    <p:animEffect transition="in" filter="fade">
                                      <p:cBhvr>
                                        <p:cTn id="178" dur="500"/>
                                        <p:tgtEl>
                                          <p:spTgt spid="2333">
                                            <p:txEl>
                                              <p:charRg st="1" end="1"/>
                                            </p:txEl>
                                          </p:spTgt>
                                        </p:tgtEl>
                                      </p:cBhvr>
                                    </p:animEffect>
                                  </p:childTnLst>
                                </p:cTn>
                              </p:par>
                            </p:childTnLst>
                          </p:cTn>
                        </p:par>
                        <p:par>
                          <p:cTn id="179" fill="hold">
                            <p:stCondLst>
                              <p:cond delay="8000"/>
                            </p:stCondLst>
                            <p:childTnLst>
                              <p:par>
                                <p:cTn id="180" presetID="10" presetClass="entr" presetSubtype="0" fill="hold" nodeType="afterEffect">
                                  <p:stCondLst>
                                    <p:cond delay="0"/>
                                  </p:stCondLst>
                                  <p:childTnLst>
                                    <p:set>
                                      <p:cBhvr>
                                        <p:cTn id="181" dur="1" fill="hold">
                                          <p:stCondLst>
                                            <p:cond delay="0"/>
                                          </p:stCondLst>
                                        </p:cTn>
                                        <p:tgtEl>
                                          <p:spTgt spid="2333">
                                            <p:txEl>
                                              <p:charRg st="1" end="1"/>
                                            </p:txEl>
                                          </p:spTgt>
                                        </p:tgtEl>
                                        <p:attrNameLst>
                                          <p:attrName>style.visibility</p:attrName>
                                        </p:attrNameLst>
                                      </p:cBhvr>
                                      <p:to>
                                        <p:strVal val="visible"/>
                                      </p:to>
                                    </p:set>
                                    <p:animEffect transition="in" filter="fade">
                                      <p:cBhvr>
                                        <p:cTn id="182" dur="500"/>
                                        <p:tgtEl>
                                          <p:spTgt spid="2333">
                                            <p:txEl>
                                              <p:charRg st="1" end="1"/>
                                            </p:txEl>
                                          </p:spTgt>
                                        </p:tgtEl>
                                      </p:cBhvr>
                                    </p:animEffect>
                                  </p:childTnLst>
                                </p:cTn>
                              </p:par>
                            </p:childTnLst>
                          </p:cTn>
                        </p:par>
                        <p:par>
                          <p:cTn id="183" fill="hold">
                            <p:stCondLst>
                              <p:cond delay="8500"/>
                            </p:stCondLst>
                            <p:childTnLst>
                              <p:par>
                                <p:cTn id="184" presetID="10" presetClass="entr" presetSubtype="0" fill="hold" nodeType="afterEffect">
                                  <p:stCondLst>
                                    <p:cond delay="0"/>
                                  </p:stCondLst>
                                  <p:childTnLst>
                                    <p:set>
                                      <p:cBhvr>
                                        <p:cTn id="185" dur="1" fill="hold">
                                          <p:stCondLst>
                                            <p:cond delay="0"/>
                                          </p:stCondLst>
                                        </p:cTn>
                                        <p:tgtEl>
                                          <p:spTgt spid="2333">
                                            <p:txEl>
                                              <p:charRg st="1" end="1"/>
                                            </p:txEl>
                                          </p:spTgt>
                                        </p:tgtEl>
                                        <p:attrNameLst>
                                          <p:attrName>style.visibility</p:attrName>
                                        </p:attrNameLst>
                                      </p:cBhvr>
                                      <p:to>
                                        <p:strVal val="visible"/>
                                      </p:to>
                                    </p:set>
                                    <p:animEffect transition="in" filter="fade">
                                      <p:cBhvr>
                                        <p:cTn id="186" dur="500"/>
                                        <p:tgtEl>
                                          <p:spTgt spid="2333">
                                            <p:txEl>
                                              <p:charRg st="1" end="1"/>
                                            </p:txEl>
                                          </p:spTgt>
                                        </p:tgtEl>
                                      </p:cBhvr>
                                    </p:animEffect>
                                  </p:childTnLst>
                                </p:cTn>
                              </p:par>
                            </p:childTnLst>
                          </p:cTn>
                        </p:par>
                        <p:par>
                          <p:cTn id="187" fill="hold">
                            <p:stCondLst>
                              <p:cond delay="9000"/>
                            </p:stCondLst>
                            <p:childTnLst>
                              <p:par>
                                <p:cTn id="188" presetID="10" presetClass="entr" presetSubtype="0" fill="hold" nodeType="afterEffect">
                                  <p:stCondLst>
                                    <p:cond delay="0"/>
                                  </p:stCondLst>
                                  <p:childTnLst>
                                    <p:set>
                                      <p:cBhvr>
                                        <p:cTn id="189" dur="1" fill="hold">
                                          <p:stCondLst>
                                            <p:cond delay="0"/>
                                          </p:stCondLst>
                                        </p:cTn>
                                        <p:tgtEl>
                                          <p:spTgt spid="2333">
                                            <p:txEl>
                                              <p:charRg st="1" end="1"/>
                                            </p:txEl>
                                          </p:spTgt>
                                        </p:tgtEl>
                                        <p:attrNameLst>
                                          <p:attrName>style.visibility</p:attrName>
                                        </p:attrNameLst>
                                      </p:cBhvr>
                                      <p:to>
                                        <p:strVal val="visible"/>
                                      </p:to>
                                    </p:set>
                                    <p:animEffect transition="in" filter="fade">
                                      <p:cBhvr>
                                        <p:cTn id="190" dur="500"/>
                                        <p:tgtEl>
                                          <p:spTgt spid="2333">
                                            <p:txEl>
                                              <p:charRg st="1" end="1"/>
                                            </p:txEl>
                                          </p:spTgt>
                                        </p:tgtEl>
                                      </p:cBhvr>
                                    </p:animEffect>
                                  </p:childTnLst>
                                </p:cTn>
                              </p:par>
                            </p:childTnLst>
                          </p:cTn>
                        </p:par>
                        <p:par>
                          <p:cTn id="191" fill="hold">
                            <p:stCondLst>
                              <p:cond delay="9500"/>
                            </p:stCondLst>
                            <p:childTnLst>
                              <p:par>
                                <p:cTn id="192" presetID="10" presetClass="entr" presetSubtype="0" fill="hold" nodeType="afterEffect">
                                  <p:stCondLst>
                                    <p:cond delay="0"/>
                                  </p:stCondLst>
                                  <p:childTnLst>
                                    <p:set>
                                      <p:cBhvr>
                                        <p:cTn id="193" dur="1" fill="hold">
                                          <p:stCondLst>
                                            <p:cond delay="0"/>
                                          </p:stCondLst>
                                        </p:cTn>
                                        <p:tgtEl>
                                          <p:spTgt spid="2333">
                                            <p:txEl>
                                              <p:charRg st="1" end="1"/>
                                            </p:txEl>
                                          </p:spTgt>
                                        </p:tgtEl>
                                        <p:attrNameLst>
                                          <p:attrName>style.visibility</p:attrName>
                                        </p:attrNameLst>
                                      </p:cBhvr>
                                      <p:to>
                                        <p:strVal val="visible"/>
                                      </p:to>
                                    </p:set>
                                    <p:animEffect transition="in" filter="fade">
                                      <p:cBhvr>
                                        <p:cTn id="194" dur="500"/>
                                        <p:tgtEl>
                                          <p:spTgt spid="2333">
                                            <p:txEl>
                                              <p:charRg st="1" end="1"/>
                                            </p:txEl>
                                          </p:spTgt>
                                        </p:tgtEl>
                                      </p:cBhvr>
                                    </p:animEffect>
                                  </p:childTnLst>
                                </p:cTn>
                              </p:par>
                            </p:childTnLst>
                          </p:cTn>
                        </p:par>
                        <p:par>
                          <p:cTn id="195" fill="hold">
                            <p:stCondLst>
                              <p:cond delay="10000"/>
                            </p:stCondLst>
                            <p:childTnLst>
                              <p:par>
                                <p:cTn id="196" presetID="10" presetClass="entr" presetSubtype="0" fill="hold" nodeType="afterEffect">
                                  <p:stCondLst>
                                    <p:cond delay="0"/>
                                  </p:stCondLst>
                                  <p:childTnLst>
                                    <p:set>
                                      <p:cBhvr>
                                        <p:cTn id="197" dur="1" fill="hold">
                                          <p:stCondLst>
                                            <p:cond delay="0"/>
                                          </p:stCondLst>
                                        </p:cTn>
                                        <p:tgtEl>
                                          <p:spTgt spid="2333">
                                            <p:txEl>
                                              <p:charRg st="1" end="1"/>
                                            </p:txEl>
                                          </p:spTgt>
                                        </p:tgtEl>
                                        <p:attrNameLst>
                                          <p:attrName>style.visibility</p:attrName>
                                        </p:attrNameLst>
                                      </p:cBhvr>
                                      <p:to>
                                        <p:strVal val="visible"/>
                                      </p:to>
                                    </p:set>
                                    <p:animEffect transition="in" filter="fade">
                                      <p:cBhvr>
                                        <p:cTn id="198" dur="500"/>
                                        <p:tgtEl>
                                          <p:spTgt spid="2333">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 Tables">
  <p:cSld name="3 Tables">
    <p:spTree>
      <p:nvGrpSpPr>
        <p:cNvPr id="1" name="Shape 2334"/>
        <p:cNvGrpSpPr/>
        <p:nvPr/>
      </p:nvGrpSpPr>
      <p:grpSpPr>
        <a:xfrm>
          <a:off x="0" y="0"/>
          <a:ext cx="0" cy="0"/>
          <a:chOff x="0" y="0"/>
          <a:chExt cx="0" cy="0"/>
        </a:xfrm>
      </p:grpSpPr>
      <p:sp>
        <p:nvSpPr>
          <p:cNvPr id="2335" name="Google Shape;2335;p49"/>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36" name="Google Shape;2336;p49"/>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37" name="Google Shape;2337;p49"/>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38" name="Google Shape;2338;p49"/>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39" name="Google Shape;2339;p49"/>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40" name="Google Shape;2340;p49"/>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341" name="Google Shape;2341;p49"/>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342" name="Google Shape;2342;p49"/>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43" name="Google Shape;2343;p49"/>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44" name="Google Shape;2344;p49"/>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45" name="Google Shape;2345;p49"/>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46" name="Google Shape;2346;p49"/>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47" name="Google Shape;2347;p49"/>
          <p:cNvSpPr txBox="1">
            <a:spLocks noGrp="1"/>
          </p:cNvSpPr>
          <p:nvPr>
            <p:ph type="body" idx="2"/>
          </p:nvPr>
        </p:nvSpPr>
        <p:spPr>
          <a:xfrm>
            <a:off x="837364" y="5205197"/>
            <a:ext cx="4510400" cy="481200"/>
          </a:xfrm>
          <a:prstGeom prst="rect">
            <a:avLst/>
          </a:prstGeom>
          <a:solidFill>
            <a:schemeClr val="accent1"/>
          </a:solidFill>
          <a:ln>
            <a:noFill/>
          </a:ln>
        </p:spPr>
        <p:txBody>
          <a:bodyPr spcFirstLastPara="1" wrap="square" lIns="108864" tIns="54432" rIns="108864" bIns="54432" anchor="ctr" anchorCtr="0">
            <a:noAutofit/>
          </a:bodyPr>
          <a:lstStyle>
            <a:lvl1pPr marL="609585" lvl="0" indent="-440256" algn="l" rtl="0">
              <a:spcBef>
                <a:spcPts val="400"/>
              </a:spcBef>
              <a:spcAft>
                <a:spcPts val="0"/>
              </a:spcAft>
              <a:buClr>
                <a:srgbClr val="D8D8D8"/>
              </a:buClr>
              <a:buSzPts val="1600"/>
              <a:buFont typeface="Aleo"/>
              <a:buChar char="●"/>
              <a:defRPr sz="2100" b="1">
                <a:solidFill>
                  <a:srgbClr val="D8D8D8"/>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48" name="Google Shape;2348;p49"/>
          <p:cNvSpPr txBox="1">
            <a:spLocks noGrp="1"/>
          </p:cNvSpPr>
          <p:nvPr>
            <p:ph type="body" idx="3"/>
          </p:nvPr>
        </p:nvSpPr>
        <p:spPr>
          <a:xfrm>
            <a:off x="834711" y="5685251"/>
            <a:ext cx="10178000" cy="960000"/>
          </a:xfrm>
          <a:prstGeom prst="rect">
            <a:avLst/>
          </a:prstGeom>
          <a:noFill/>
          <a:ln>
            <a:noFill/>
          </a:ln>
        </p:spPr>
        <p:txBody>
          <a:bodyPr spcFirstLastPara="1" wrap="square" lIns="108864" tIns="54432" rIns="108864" bIns="54432" anchor="t" anchorCtr="0">
            <a:noAutofit/>
          </a:bodyPr>
          <a:lstStyle>
            <a:lvl1pPr marL="609585" lvl="0" indent="-389457" algn="l" rtl="0">
              <a:spcBef>
                <a:spcPts val="267"/>
              </a:spcBef>
              <a:spcAft>
                <a:spcPts val="0"/>
              </a:spcAft>
              <a:buClr>
                <a:schemeClr val="dk1"/>
              </a:buClr>
              <a:buSzPts val="1000"/>
              <a:buFont typeface="Aleo Light"/>
              <a:buChar char="●"/>
              <a:defRPr sz="13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39"/>
                                        </p:tgtEl>
                                        <p:attrNameLst>
                                          <p:attrName>style.visibility</p:attrName>
                                        </p:attrNameLst>
                                      </p:cBhvr>
                                      <p:to>
                                        <p:strVal val="visible"/>
                                      </p:to>
                                    </p:set>
                                    <p:anim calcmode="lin" valueType="num">
                                      <p:cBhvr additive="base">
                                        <p:cTn id="7" dur="500"/>
                                        <p:tgtEl>
                                          <p:spTgt spid="233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38"/>
                                        </p:tgtEl>
                                        <p:attrNameLst>
                                          <p:attrName>style.visibility</p:attrName>
                                        </p:attrNameLst>
                                      </p:cBhvr>
                                      <p:to>
                                        <p:strVal val="visible"/>
                                      </p:to>
                                    </p:set>
                                    <p:anim calcmode="lin" valueType="num">
                                      <p:cBhvr additive="base">
                                        <p:cTn id="10" dur="500"/>
                                        <p:tgtEl>
                                          <p:spTgt spid="2338"/>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36"/>
                                        </p:tgtEl>
                                        <p:attrNameLst>
                                          <p:attrName>style.visibility</p:attrName>
                                        </p:attrNameLst>
                                      </p:cBhvr>
                                      <p:to>
                                        <p:strVal val="visible"/>
                                      </p:to>
                                    </p:set>
                                    <p:anim calcmode="lin" valueType="num">
                                      <p:cBhvr additive="base">
                                        <p:cTn id="13" dur="500"/>
                                        <p:tgtEl>
                                          <p:spTgt spid="2336"/>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37"/>
                                        </p:tgtEl>
                                        <p:attrNameLst>
                                          <p:attrName>style.visibility</p:attrName>
                                        </p:attrNameLst>
                                      </p:cBhvr>
                                      <p:to>
                                        <p:strVal val="visible"/>
                                      </p:to>
                                    </p:set>
                                    <p:anim calcmode="lin" valueType="num">
                                      <p:cBhvr additive="base">
                                        <p:cTn id="16" dur="500"/>
                                        <p:tgtEl>
                                          <p:spTgt spid="2337"/>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340"/>
                                        </p:tgtEl>
                                        <p:attrNameLst>
                                          <p:attrName>style.visibility</p:attrName>
                                        </p:attrNameLst>
                                      </p:cBhvr>
                                      <p:to>
                                        <p:strVal val="visible"/>
                                      </p:to>
                                    </p:set>
                                    <p:anim calcmode="lin" valueType="num">
                                      <p:cBhvr additive="base">
                                        <p:cTn id="19" dur="500"/>
                                        <p:tgtEl>
                                          <p:spTgt spid="2340"/>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345"/>
                                        </p:tgtEl>
                                        <p:attrNameLst>
                                          <p:attrName>style.visibility</p:attrName>
                                        </p:attrNameLst>
                                      </p:cBhvr>
                                      <p:to>
                                        <p:strVal val="visible"/>
                                      </p:to>
                                    </p:set>
                                    <p:anim calcmode="lin" valueType="num">
                                      <p:cBhvr additive="base">
                                        <p:cTn id="22" dur="500"/>
                                        <p:tgtEl>
                                          <p:spTgt spid="2345"/>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344"/>
                                        </p:tgtEl>
                                        <p:attrNameLst>
                                          <p:attrName>style.visibility</p:attrName>
                                        </p:attrNameLst>
                                      </p:cBhvr>
                                      <p:to>
                                        <p:strVal val="visible"/>
                                      </p:to>
                                    </p:set>
                                    <p:anim calcmode="lin" valueType="num">
                                      <p:cBhvr additive="base">
                                        <p:cTn id="25" dur="500"/>
                                        <p:tgtEl>
                                          <p:spTgt spid="2344"/>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43"/>
                                        </p:tgtEl>
                                        <p:attrNameLst>
                                          <p:attrName>style.visibility</p:attrName>
                                        </p:attrNameLst>
                                      </p:cBhvr>
                                      <p:to>
                                        <p:strVal val="visible"/>
                                      </p:to>
                                    </p:set>
                                    <p:anim calcmode="lin" valueType="num">
                                      <p:cBhvr additive="base">
                                        <p:cTn id="28" dur="500"/>
                                        <p:tgtEl>
                                          <p:spTgt spid="2343"/>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346"/>
                                        </p:tgtEl>
                                        <p:attrNameLst>
                                          <p:attrName>style.visibility</p:attrName>
                                        </p:attrNameLst>
                                      </p:cBhvr>
                                      <p:to>
                                        <p:strVal val="visible"/>
                                      </p:to>
                                    </p:set>
                                    <p:anim calcmode="lin" valueType="num">
                                      <p:cBhvr additive="base">
                                        <p:cTn id="31" dur="500"/>
                                        <p:tgtEl>
                                          <p:spTgt spid="2346"/>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342"/>
                                        </p:tgtEl>
                                        <p:attrNameLst>
                                          <p:attrName>style.visibility</p:attrName>
                                        </p:attrNameLst>
                                      </p:cBhvr>
                                      <p:to>
                                        <p:strVal val="visible"/>
                                      </p:to>
                                    </p:set>
                                    <p:animEffect transition="in" filter="fade">
                                      <p:cBhvr>
                                        <p:cTn id="34" dur="500"/>
                                        <p:tgtEl>
                                          <p:spTgt spid="2342"/>
                                        </p:tgtEl>
                                      </p:cBhvr>
                                    </p:animEffect>
                                  </p:childTnLst>
                                </p:cTn>
                              </p:par>
                              <p:par>
                                <p:cTn id="35" presetID="10" presetClass="entr" presetSubtype="0" fill="hold" nodeType="withEffect">
                                  <p:stCondLst>
                                    <p:cond delay="250"/>
                                  </p:stCondLst>
                                  <p:childTnLst>
                                    <p:set>
                                      <p:cBhvr>
                                        <p:cTn id="36" dur="1" fill="hold">
                                          <p:stCondLst>
                                            <p:cond delay="0"/>
                                          </p:stCondLst>
                                        </p:cTn>
                                        <p:tgtEl>
                                          <p:spTgt spid="2341">
                                            <p:txEl>
                                              <p:pRg st="0" end="0"/>
                                            </p:txEl>
                                          </p:spTgt>
                                        </p:tgtEl>
                                        <p:attrNameLst>
                                          <p:attrName>style.visibility</p:attrName>
                                        </p:attrNameLst>
                                      </p:cBhvr>
                                      <p:to>
                                        <p:strVal val="visible"/>
                                      </p:to>
                                    </p:set>
                                    <p:animEffect transition="in" filter="fade">
                                      <p:cBhvr>
                                        <p:cTn id="37" dur="500"/>
                                        <p:tgtEl>
                                          <p:spTgt spid="2341">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341">
                                            <p:txEl>
                                              <p:charRg st="1" end="1"/>
                                            </p:txEl>
                                          </p:spTgt>
                                        </p:tgtEl>
                                        <p:attrNameLst>
                                          <p:attrName>style.visibility</p:attrName>
                                        </p:attrNameLst>
                                      </p:cBhvr>
                                      <p:to>
                                        <p:strVal val="visible"/>
                                      </p:to>
                                    </p:set>
                                    <p:animEffect transition="in" filter="fade">
                                      <p:cBhvr>
                                        <p:cTn id="40" dur="500"/>
                                        <p:tgtEl>
                                          <p:spTgt spid="2341">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341">
                                            <p:txEl>
                                              <p:charRg st="1" end="1"/>
                                            </p:txEl>
                                          </p:spTgt>
                                        </p:tgtEl>
                                        <p:attrNameLst>
                                          <p:attrName>style.visibility</p:attrName>
                                        </p:attrNameLst>
                                      </p:cBhvr>
                                      <p:to>
                                        <p:strVal val="visible"/>
                                      </p:to>
                                    </p:set>
                                    <p:animEffect transition="in" filter="fade">
                                      <p:cBhvr>
                                        <p:cTn id="43" dur="500"/>
                                        <p:tgtEl>
                                          <p:spTgt spid="2341">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341">
                                            <p:txEl>
                                              <p:charRg st="1" end="1"/>
                                            </p:txEl>
                                          </p:spTgt>
                                        </p:tgtEl>
                                        <p:attrNameLst>
                                          <p:attrName>style.visibility</p:attrName>
                                        </p:attrNameLst>
                                      </p:cBhvr>
                                      <p:to>
                                        <p:strVal val="visible"/>
                                      </p:to>
                                    </p:set>
                                    <p:animEffect transition="in" filter="fade">
                                      <p:cBhvr>
                                        <p:cTn id="46" dur="500"/>
                                        <p:tgtEl>
                                          <p:spTgt spid="2341">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341">
                                            <p:txEl>
                                              <p:charRg st="1" end="1"/>
                                            </p:txEl>
                                          </p:spTgt>
                                        </p:tgtEl>
                                        <p:attrNameLst>
                                          <p:attrName>style.visibility</p:attrName>
                                        </p:attrNameLst>
                                      </p:cBhvr>
                                      <p:to>
                                        <p:strVal val="visible"/>
                                      </p:to>
                                    </p:set>
                                    <p:animEffect transition="in" filter="fade">
                                      <p:cBhvr>
                                        <p:cTn id="49" dur="500"/>
                                        <p:tgtEl>
                                          <p:spTgt spid="2341">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341">
                                            <p:txEl>
                                              <p:charRg st="1" end="1"/>
                                            </p:txEl>
                                          </p:spTgt>
                                        </p:tgtEl>
                                        <p:attrNameLst>
                                          <p:attrName>style.visibility</p:attrName>
                                        </p:attrNameLst>
                                      </p:cBhvr>
                                      <p:to>
                                        <p:strVal val="visible"/>
                                      </p:to>
                                    </p:set>
                                    <p:animEffect transition="in" filter="fade">
                                      <p:cBhvr>
                                        <p:cTn id="52" dur="500"/>
                                        <p:tgtEl>
                                          <p:spTgt spid="2341">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341">
                                            <p:txEl>
                                              <p:charRg st="1" end="1"/>
                                            </p:txEl>
                                          </p:spTgt>
                                        </p:tgtEl>
                                        <p:attrNameLst>
                                          <p:attrName>style.visibility</p:attrName>
                                        </p:attrNameLst>
                                      </p:cBhvr>
                                      <p:to>
                                        <p:strVal val="visible"/>
                                      </p:to>
                                    </p:set>
                                    <p:animEffect transition="in" filter="fade">
                                      <p:cBhvr>
                                        <p:cTn id="55" dur="500"/>
                                        <p:tgtEl>
                                          <p:spTgt spid="2341">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341">
                                            <p:txEl>
                                              <p:charRg st="1" end="1"/>
                                            </p:txEl>
                                          </p:spTgt>
                                        </p:tgtEl>
                                        <p:attrNameLst>
                                          <p:attrName>style.visibility</p:attrName>
                                        </p:attrNameLst>
                                      </p:cBhvr>
                                      <p:to>
                                        <p:strVal val="visible"/>
                                      </p:to>
                                    </p:set>
                                    <p:animEffect transition="in" filter="fade">
                                      <p:cBhvr>
                                        <p:cTn id="58" dur="500"/>
                                        <p:tgtEl>
                                          <p:spTgt spid="2341">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341">
                                            <p:txEl>
                                              <p:charRg st="1" end="1"/>
                                            </p:txEl>
                                          </p:spTgt>
                                        </p:tgtEl>
                                        <p:attrNameLst>
                                          <p:attrName>style.visibility</p:attrName>
                                        </p:attrNameLst>
                                      </p:cBhvr>
                                      <p:to>
                                        <p:strVal val="visible"/>
                                      </p:to>
                                    </p:set>
                                    <p:animEffect transition="in" filter="fade">
                                      <p:cBhvr>
                                        <p:cTn id="61" dur="500"/>
                                        <p:tgtEl>
                                          <p:spTgt spid="2341">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335"/>
                                        </p:tgtEl>
                                        <p:attrNameLst>
                                          <p:attrName>style.visibility</p:attrName>
                                        </p:attrNameLst>
                                      </p:cBhvr>
                                      <p:to>
                                        <p:strVal val="visible"/>
                                      </p:to>
                                    </p:set>
                                    <p:animEffect transition="in" filter="fade">
                                      <p:cBhvr>
                                        <p:cTn id="64" dur="500"/>
                                        <p:tgtEl>
                                          <p:spTgt spid="23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eys">
  <p:cSld name="Keys">
    <p:spTree>
      <p:nvGrpSpPr>
        <p:cNvPr id="1" name="Shape 2349"/>
        <p:cNvGrpSpPr/>
        <p:nvPr/>
      </p:nvGrpSpPr>
      <p:grpSpPr>
        <a:xfrm>
          <a:off x="0" y="0"/>
          <a:ext cx="0" cy="0"/>
          <a:chOff x="0" y="0"/>
          <a:chExt cx="0" cy="0"/>
        </a:xfrm>
      </p:grpSpPr>
      <p:sp>
        <p:nvSpPr>
          <p:cNvPr id="2350" name="Google Shape;2350;p50"/>
          <p:cNvSpPr/>
          <p:nvPr/>
        </p:nvSpPr>
        <p:spPr>
          <a:xfrm rot="-3599902">
            <a:off x="-865494" y="-4363908"/>
            <a:ext cx="12256193" cy="312173"/>
          </a:xfrm>
          <a:prstGeom prst="rect">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
        <p:nvSpPr>
          <p:cNvPr id="2351" name="Google Shape;2351;p50"/>
          <p:cNvSpPr/>
          <p:nvPr/>
        </p:nvSpPr>
        <p:spPr>
          <a:xfrm rot="-3599871">
            <a:off x="-1858893" y="-4446023"/>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2" name="Google Shape;2352;p50"/>
          <p:cNvSpPr/>
          <p:nvPr/>
        </p:nvSpPr>
        <p:spPr>
          <a:xfrm rot="-3599902">
            <a:off x="-2186540" y="-4789524"/>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3" name="Google Shape;2353;p50"/>
          <p:cNvSpPr/>
          <p:nvPr/>
        </p:nvSpPr>
        <p:spPr>
          <a:xfrm rot="-3599906">
            <a:off x="-3551652" y="-333269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4" name="Google Shape;2354;p50"/>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lvl1pPr marL="0" lvl="0" indent="0" algn="l" rtl="0">
              <a:spcBef>
                <a:spcPts val="0"/>
              </a:spcBef>
              <a:buNone/>
              <a:defRPr sz="2700">
                <a:solidFill>
                  <a:srgbClr val="D8D8D8"/>
                </a:solidFill>
                <a:latin typeface="Aleo Light"/>
                <a:ea typeface="Aleo Light"/>
                <a:cs typeface="Aleo Light"/>
                <a:sym typeface="Aleo Light"/>
              </a:defRPr>
            </a:lvl1pPr>
            <a:lvl2pPr marL="0" lvl="1" indent="0" algn="l" rtl="0">
              <a:spcBef>
                <a:spcPts val="0"/>
              </a:spcBef>
              <a:buNone/>
              <a:defRPr sz="2700">
                <a:solidFill>
                  <a:srgbClr val="D8D8D8"/>
                </a:solidFill>
                <a:latin typeface="Aleo Light"/>
                <a:ea typeface="Aleo Light"/>
                <a:cs typeface="Aleo Light"/>
                <a:sym typeface="Aleo Light"/>
              </a:defRPr>
            </a:lvl2pPr>
            <a:lvl3pPr marL="0" lvl="2" indent="0" algn="l" rtl="0">
              <a:spcBef>
                <a:spcPts val="0"/>
              </a:spcBef>
              <a:buNone/>
              <a:defRPr sz="2700">
                <a:solidFill>
                  <a:srgbClr val="D8D8D8"/>
                </a:solidFill>
                <a:latin typeface="Aleo Light"/>
                <a:ea typeface="Aleo Light"/>
                <a:cs typeface="Aleo Light"/>
                <a:sym typeface="Aleo Light"/>
              </a:defRPr>
            </a:lvl3pPr>
            <a:lvl4pPr marL="0" lvl="3" indent="0" algn="l" rtl="0">
              <a:spcBef>
                <a:spcPts val="0"/>
              </a:spcBef>
              <a:buNone/>
              <a:defRPr sz="2700">
                <a:solidFill>
                  <a:srgbClr val="D8D8D8"/>
                </a:solidFill>
                <a:latin typeface="Aleo Light"/>
                <a:ea typeface="Aleo Light"/>
                <a:cs typeface="Aleo Light"/>
                <a:sym typeface="Aleo Light"/>
              </a:defRPr>
            </a:lvl4pPr>
            <a:lvl5pPr marL="0" lvl="4" indent="0" algn="l" rtl="0">
              <a:spcBef>
                <a:spcPts val="0"/>
              </a:spcBef>
              <a:buNone/>
              <a:defRPr sz="2700">
                <a:solidFill>
                  <a:srgbClr val="D8D8D8"/>
                </a:solidFill>
                <a:latin typeface="Aleo Light"/>
                <a:ea typeface="Aleo Light"/>
                <a:cs typeface="Aleo Light"/>
                <a:sym typeface="Aleo Light"/>
              </a:defRPr>
            </a:lvl5pPr>
            <a:lvl6pPr marL="0" lvl="5" indent="0" algn="l" rtl="0">
              <a:spcBef>
                <a:spcPts val="0"/>
              </a:spcBef>
              <a:buNone/>
              <a:defRPr sz="2700">
                <a:solidFill>
                  <a:srgbClr val="D8D8D8"/>
                </a:solidFill>
                <a:latin typeface="Aleo Light"/>
                <a:ea typeface="Aleo Light"/>
                <a:cs typeface="Aleo Light"/>
                <a:sym typeface="Aleo Light"/>
              </a:defRPr>
            </a:lvl6pPr>
            <a:lvl7pPr marL="0" lvl="6" indent="0" algn="l" rtl="0">
              <a:spcBef>
                <a:spcPts val="0"/>
              </a:spcBef>
              <a:buNone/>
              <a:defRPr sz="2700">
                <a:solidFill>
                  <a:srgbClr val="D8D8D8"/>
                </a:solidFill>
                <a:latin typeface="Aleo Light"/>
                <a:ea typeface="Aleo Light"/>
                <a:cs typeface="Aleo Light"/>
                <a:sym typeface="Aleo Light"/>
              </a:defRPr>
            </a:lvl7pPr>
            <a:lvl8pPr marL="0" lvl="7" indent="0" algn="l" rtl="0">
              <a:spcBef>
                <a:spcPts val="0"/>
              </a:spcBef>
              <a:buNone/>
              <a:defRPr sz="2700">
                <a:solidFill>
                  <a:srgbClr val="D8D8D8"/>
                </a:solidFill>
                <a:latin typeface="Aleo Light"/>
                <a:ea typeface="Aleo Light"/>
                <a:cs typeface="Aleo Light"/>
                <a:sym typeface="Aleo Light"/>
              </a:defRPr>
            </a:lvl8pPr>
            <a:lvl9pPr marL="0" lvl="8" indent="0" algn="l" rtl="0">
              <a:spcBef>
                <a:spcPts val="0"/>
              </a:spcBef>
              <a:buNone/>
              <a:defRPr sz="2700">
                <a:solidFill>
                  <a:srgbClr val="D8D8D8"/>
                </a:solidFill>
                <a:latin typeface="Aleo Light"/>
                <a:ea typeface="Aleo Light"/>
                <a:cs typeface="Aleo Light"/>
                <a:sym typeface="Aleo Light"/>
              </a:defRPr>
            </a:lvl9pPr>
          </a:lstStyle>
          <a:p>
            <a:r>
              <a:rPr lang="en-US" dirty="0"/>
              <a:t>SLIDE </a:t>
            </a:r>
            <a:fld id="{00000000-1234-1234-1234-123412341234}" type="slidenum">
              <a:rPr lang="en-US" smtClean="0"/>
              <a:pPr/>
              <a:t>‹#›</a:t>
            </a:fld>
            <a:endParaRPr lang="en-US" dirty="0"/>
          </a:p>
        </p:txBody>
      </p:sp>
      <p:sp>
        <p:nvSpPr>
          <p:cNvPr id="2355" name="Google Shape;2355;p50"/>
          <p:cNvSpPr/>
          <p:nvPr/>
        </p:nvSpPr>
        <p:spPr>
          <a:xfrm rot="-3599871">
            <a:off x="8337777" y="2351264"/>
            <a:ext cx="12242401" cy="935827"/>
          </a:xfrm>
          <a:prstGeom prst="rect">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6" name="Google Shape;2356;p50"/>
          <p:cNvSpPr/>
          <p:nvPr/>
        </p:nvSpPr>
        <p:spPr>
          <a:xfrm rot="-3599902">
            <a:off x="7867332" y="2027233"/>
            <a:ext cx="12256193" cy="144080"/>
          </a:xfrm>
          <a:prstGeom prst="rect">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7" name="Google Shape;2357;p50"/>
          <p:cNvSpPr/>
          <p:nvPr/>
        </p:nvSpPr>
        <p:spPr>
          <a:xfrm rot="-3599906">
            <a:off x="6530351" y="3490729"/>
            <a:ext cx="12226624" cy="411452"/>
          </a:xfrm>
          <a:prstGeom prst="rect">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accent1"/>
              </a:solidFill>
              <a:latin typeface="Aleo Light"/>
              <a:ea typeface="Aleo Light"/>
              <a:cs typeface="Aleo Light"/>
              <a:sym typeface="Aleo Light"/>
            </a:endParaRPr>
          </a:p>
        </p:txBody>
      </p:sp>
      <p:sp>
        <p:nvSpPr>
          <p:cNvPr id="2358" name="Google Shape;2358;p50"/>
          <p:cNvSpPr txBox="1">
            <a:spLocks noGrp="1"/>
          </p:cNvSpPr>
          <p:nvPr>
            <p:ph type="ftr" idx="11"/>
          </p:nvPr>
        </p:nvSpPr>
        <p:spPr>
          <a:xfrm rot="-3599844">
            <a:off x="9946221" y="4895561"/>
            <a:ext cx="3860496" cy="365211"/>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SzPts val="1400"/>
              <a:buNone/>
              <a:defRPr>
                <a:solidFill>
                  <a:srgbClr val="F2F2F2"/>
                </a:solidFill>
                <a:latin typeface="Aleo"/>
                <a:ea typeface="Aleo"/>
                <a:cs typeface="Aleo"/>
                <a:sym typeface="Aleo"/>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59" name="Google Shape;2359;p50"/>
          <p:cNvSpPr txBox="1">
            <a:spLocks noGrp="1"/>
          </p:cNvSpPr>
          <p:nvPr>
            <p:ph type="body" idx="1"/>
          </p:nvPr>
        </p:nvSpPr>
        <p:spPr>
          <a:xfrm>
            <a:off x="2141891" y="2339296"/>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0" name="Google Shape;2360;p50"/>
          <p:cNvSpPr/>
          <p:nvPr/>
        </p:nvSpPr>
        <p:spPr>
          <a:xfrm>
            <a:off x="1103012" y="2054176"/>
            <a:ext cx="957200" cy="957200"/>
          </a:xfrm>
          <a:prstGeom prst="ellipse">
            <a:avLst/>
          </a:prstGeom>
          <a:solidFill>
            <a:srgbClr val="B3004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1</a:t>
            </a:r>
            <a:endParaRPr sz="2900">
              <a:solidFill>
                <a:srgbClr val="F2F2F2"/>
              </a:solidFill>
              <a:latin typeface="Aleo Light"/>
              <a:ea typeface="Aleo Light"/>
              <a:cs typeface="Aleo Light"/>
              <a:sym typeface="Aleo Light"/>
            </a:endParaRPr>
          </a:p>
        </p:txBody>
      </p:sp>
      <p:sp>
        <p:nvSpPr>
          <p:cNvPr id="2361" name="Google Shape;2361;p50"/>
          <p:cNvSpPr txBox="1">
            <a:spLocks noGrp="1"/>
          </p:cNvSpPr>
          <p:nvPr>
            <p:ph type="body" idx="2"/>
          </p:nvPr>
        </p:nvSpPr>
        <p:spPr>
          <a:xfrm>
            <a:off x="2141889" y="2048720"/>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rgbClr val="B30043"/>
              </a:buClr>
              <a:buSzPts val="1200"/>
              <a:buFont typeface="Aleo"/>
              <a:buChar char="●"/>
              <a:defRPr sz="1600">
                <a:solidFill>
                  <a:srgbClr val="B30043"/>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2" name="Google Shape;2362;p50"/>
          <p:cNvSpPr txBox="1">
            <a:spLocks noGrp="1"/>
          </p:cNvSpPr>
          <p:nvPr>
            <p:ph type="body" idx="3"/>
          </p:nvPr>
        </p:nvSpPr>
        <p:spPr>
          <a:xfrm>
            <a:off x="2141891" y="3725995"/>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3" name="Google Shape;2363;p50"/>
          <p:cNvSpPr/>
          <p:nvPr/>
        </p:nvSpPr>
        <p:spPr>
          <a:xfrm>
            <a:off x="1103012" y="3440875"/>
            <a:ext cx="957200" cy="957200"/>
          </a:xfrm>
          <a:prstGeom prst="ellipse">
            <a:avLst/>
          </a:prstGeom>
          <a:solidFill>
            <a:schemeClr val="accent1"/>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2</a:t>
            </a:r>
            <a:endParaRPr sz="2900">
              <a:solidFill>
                <a:srgbClr val="F2F2F2"/>
              </a:solidFill>
              <a:latin typeface="Aleo Light"/>
              <a:ea typeface="Aleo Light"/>
              <a:cs typeface="Aleo Light"/>
              <a:sym typeface="Aleo Light"/>
            </a:endParaRPr>
          </a:p>
        </p:txBody>
      </p:sp>
      <p:sp>
        <p:nvSpPr>
          <p:cNvPr id="2364" name="Google Shape;2364;p50"/>
          <p:cNvSpPr txBox="1">
            <a:spLocks noGrp="1"/>
          </p:cNvSpPr>
          <p:nvPr>
            <p:ph type="body" idx="4"/>
          </p:nvPr>
        </p:nvSpPr>
        <p:spPr>
          <a:xfrm>
            <a:off x="2141889" y="3435419"/>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chemeClr val="accent1"/>
              </a:buClr>
              <a:buSzPts val="1200"/>
              <a:buFont typeface="Aleo"/>
              <a:buChar char="●"/>
              <a:defRPr sz="1600">
                <a:solidFill>
                  <a:schemeClr val="accent1"/>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5" name="Google Shape;2365;p50"/>
          <p:cNvSpPr txBox="1">
            <a:spLocks noGrp="1"/>
          </p:cNvSpPr>
          <p:nvPr>
            <p:ph type="body" idx="5"/>
          </p:nvPr>
        </p:nvSpPr>
        <p:spPr>
          <a:xfrm>
            <a:off x="2141891" y="5123607"/>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6" name="Google Shape;2366;p50"/>
          <p:cNvSpPr/>
          <p:nvPr/>
        </p:nvSpPr>
        <p:spPr>
          <a:xfrm>
            <a:off x="1103012" y="4838485"/>
            <a:ext cx="957200" cy="957200"/>
          </a:xfrm>
          <a:prstGeom prst="ellipse">
            <a:avLst/>
          </a:prstGeom>
          <a:solidFill>
            <a:schemeClr val="accent2"/>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3</a:t>
            </a:r>
            <a:endParaRPr sz="2900">
              <a:solidFill>
                <a:srgbClr val="F2F2F2"/>
              </a:solidFill>
              <a:latin typeface="Aleo Light"/>
              <a:ea typeface="Aleo Light"/>
              <a:cs typeface="Aleo Light"/>
              <a:sym typeface="Aleo Light"/>
            </a:endParaRPr>
          </a:p>
        </p:txBody>
      </p:sp>
      <p:sp>
        <p:nvSpPr>
          <p:cNvPr id="2367" name="Google Shape;2367;p50"/>
          <p:cNvSpPr txBox="1">
            <a:spLocks noGrp="1"/>
          </p:cNvSpPr>
          <p:nvPr>
            <p:ph type="body" idx="6"/>
          </p:nvPr>
        </p:nvSpPr>
        <p:spPr>
          <a:xfrm>
            <a:off x="2141889" y="4833029"/>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chemeClr val="accent2"/>
              </a:buClr>
              <a:buSzPts val="1200"/>
              <a:buFont typeface="Aleo"/>
              <a:buChar char="●"/>
              <a:defRPr sz="1600">
                <a:solidFill>
                  <a:schemeClr val="accent2"/>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8" name="Google Shape;2368;p50"/>
          <p:cNvSpPr txBox="1">
            <a:spLocks noGrp="1"/>
          </p:cNvSpPr>
          <p:nvPr>
            <p:ph type="body" idx="7"/>
          </p:nvPr>
        </p:nvSpPr>
        <p:spPr>
          <a:xfrm>
            <a:off x="7326920" y="2339296"/>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69" name="Google Shape;2369;p50"/>
          <p:cNvSpPr/>
          <p:nvPr/>
        </p:nvSpPr>
        <p:spPr>
          <a:xfrm>
            <a:off x="6288043" y="2054176"/>
            <a:ext cx="957200" cy="957200"/>
          </a:xfrm>
          <a:prstGeom prst="ellipse">
            <a:avLst/>
          </a:prstGeom>
          <a:solidFill>
            <a:srgbClr val="FF5DB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4</a:t>
            </a:r>
            <a:endParaRPr sz="2900">
              <a:solidFill>
                <a:srgbClr val="F2F2F2"/>
              </a:solidFill>
              <a:latin typeface="Aleo Light"/>
              <a:ea typeface="Aleo Light"/>
              <a:cs typeface="Aleo Light"/>
              <a:sym typeface="Aleo Light"/>
            </a:endParaRPr>
          </a:p>
        </p:txBody>
      </p:sp>
      <p:sp>
        <p:nvSpPr>
          <p:cNvPr id="2370" name="Google Shape;2370;p50"/>
          <p:cNvSpPr txBox="1">
            <a:spLocks noGrp="1"/>
          </p:cNvSpPr>
          <p:nvPr>
            <p:ph type="body" idx="8"/>
          </p:nvPr>
        </p:nvSpPr>
        <p:spPr>
          <a:xfrm>
            <a:off x="7326919" y="2048720"/>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rgbClr val="FF5DB3"/>
              </a:buClr>
              <a:buSzPts val="1200"/>
              <a:buFont typeface="Aleo"/>
              <a:buChar char="●"/>
              <a:defRPr sz="1600">
                <a:solidFill>
                  <a:srgbClr val="FF5DB3"/>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71" name="Google Shape;2371;p50"/>
          <p:cNvSpPr txBox="1">
            <a:spLocks noGrp="1"/>
          </p:cNvSpPr>
          <p:nvPr>
            <p:ph type="body" idx="9"/>
          </p:nvPr>
        </p:nvSpPr>
        <p:spPr>
          <a:xfrm>
            <a:off x="7326920" y="3725995"/>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72" name="Google Shape;2372;p50"/>
          <p:cNvSpPr/>
          <p:nvPr/>
        </p:nvSpPr>
        <p:spPr>
          <a:xfrm>
            <a:off x="6288043" y="3440875"/>
            <a:ext cx="957200" cy="957200"/>
          </a:xfrm>
          <a:prstGeom prst="ellipse">
            <a:avLst/>
          </a:prstGeom>
          <a:solidFill>
            <a:schemeClr val="accent3"/>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5</a:t>
            </a:r>
            <a:endParaRPr sz="2900">
              <a:solidFill>
                <a:srgbClr val="F2F2F2"/>
              </a:solidFill>
              <a:latin typeface="Aleo Light"/>
              <a:ea typeface="Aleo Light"/>
              <a:cs typeface="Aleo Light"/>
              <a:sym typeface="Aleo Light"/>
            </a:endParaRPr>
          </a:p>
        </p:txBody>
      </p:sp>
      <p:sp>
        <p:nvSpPr>
          <p:cNvPr id="2373" name="Google Shape;2373;p50"/>
          <p:cNvSpPr txBox="1">
            <a:spLocks noGrp="1"/>
          </p:cNvSpPr>
          <p:nvPr>
            <p:ph type="body" idx="13"/>
          </p:nvPr>
        </p:nvSpPr>
        <p:spPr>
          <a:xfrm>
            <a:off x="7326919" y="3435419"/>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chemeClr val="accent3"/>
              </a:buClr>
              <a:buSzPts val="1200"/>
              <a:buFont typeface="Aleo"/>
              <a:buChar char="●"/>
              <a:defRPr sz="1600">
                <a:solidFill>
                  <a:schemeClr val="accent3"/>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74" name="Google Shape;2374;p50"/>
          <p:cNvSpPr txBox="1">
            <a:spLocks noGrp="1"/>
          </p:cNvSpPr>
          <p:nvPr>
            <p:ph type="body" idx="14"/>
          </p:nvPr>
        </p:nvSpPr>
        <p:spPr>
          <a:xfrm>
            <a:off x="7326920" y="5123607"/>
            <a:ext cx="3888800" cy="753600"/>
          </a:xfrm>
          <a:prstGeom prst="rect">
            <a:avLst/>
          </a:prstGeom>
          <a:noFill/>
          <a:ln>
            <a:noFill/>
          </a:ln>
        </p:spPr>
        <p:txBody>
          <a:bodyPr spcFirstLastPara="1" wrap="square" lIns="108864" tIns="54432" rIns="108864" bIns="54432" anchor="ctr" anchorCtr="0">
            <a:noAutofit/>
          </a:bodyPr>
          <a:lstStyle>
            <a:lvl1pPr marL="609585" lvl="0" indent="-380990" algn="l" rtl="0">
              <a:spcBef>
                <a:spcPts val="267"/>
              </a:spcBef>
              <a:spcAft>
                <a:spcPts val="0"/>
              </a:spcAft>
              <a:buClr>
                <a:schemeClr val="dk1"/>
              </a:buClr>
              <a:buSzPts val="900"/>
              <a:buFont typeface="Aleo Light"/>
              <a:buChar char="●"/>
              <a:defRPr sz="1200"/>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75" name="Google Shape;2375;p50"/>
          <p:cNvSpPr/>
          <p:nvPr/>
        </p:nvSpPr>
        <p:spPr>
          <a:xfrm>
            <a:off x="6288043" y="4838485"/>
            <a:ext cx="957200" cy="957200"/>
          </a:xfrm>
          <a:prstGeom prst="ellipse">
            <a:avLst/>
          </a:prstGeom>
          <a:solidFill>
            <a:schemeClr val="accent4"/>
          </a:solid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r>
              <a:rPr lang="en" sz="2900" dirty="0">
                <a:solidFill>
                  <a:srgbClr val="F2F2F2"/>
                </a:solidFill>
                <a:latin typeface="Aleo Light"/>
                <a:ea typeface="Aleo Light"/>
                <a:cs typeface="Aleo Light"/>
                <a:sym typeface="Aleo Light"/>
              </a:rPr>
              <a:t>6</a:t>
            </a:r>
            <a:endParaRPr sz="2900">
              <a:solidFill>
                <a:srgbClr val="F2F2F2"/>
              </a:solidFill>
              <a:latin typeface="Aleo Light"/>
              <a:ea typeface="Aleo Light"/>
              <a:cs typeface="Aleo Light"/>
              <a:sym typeface="Aleo Light"/>
            </a:endParaRPr>
          </a:p>
        </p:txBody>
      </p:sp>
      <p:sp>
        <p:nvSpPr>
          <p:cNvPr id="2376" name="Google Shape;2376;p50"/>
          <p:cNvSpPr txBox="1">
            <a:spLocks noGrp="1"/>
          </p:cNvSpPr>
          <p:nvPr>
            <p:ph type="body" idx="15"/>
          </p:nvPr>
        </p:nvSpPr>
        <p:spPr>
          <a:xfrm>
            <a:off x="7326919" y="4833029"/>
            <a:ext cx="3888800" cy="372000"/>
          </a:xfrm>
          <a:prstGeom prst="rect">
            <a:avLst/>
          </a:prstGeom>
          <a:noFill/>
          <a:ln>
            <a:noFill/>
          </a:ln>
        </p:spPr>
        <p:txBody>
          <a:bodyPr spcFirstLastPara="1" wrap="square" lIns="108864" tIns="54432" rIns="108864" bIns="54432" anchor="b" anchorCtr="0">
            <a:noAutofit/>
          </a:bodyPr>
          <a:lstStyle>
            <a:lvl1pPr marL="609585" lvl="0" indent="-406390" algn="l" rtl="0">
              <a:spcBef>
                <a:spcPts val="267"/>
              </a:spcBef>
              <a:spcAft>
                <a:spcPts val="0"/>
              </a:spcAft>
              <a:buClr>
                <a:schemeClr val="accent4"/>
              </a:buClr>
              <a:buSzPts val="1200"/>
              <a:buFont typeface="Aleo"/>
              <a:buChar char="●"/>
              <a:defRPr sz="1600">
                <a:solidFill>
                  <a:schemeClr val="accent4"/>
                </a:solidFill>
                <a:latin typeface="Aleo"/>
                <a:ea typeface="Aleo"/>
                <a:cs typeface="Aleo"/>
                <a:sym typeface="Aleo"/>
              </a:defRPr>
            </a:lvl1pPr>
            <a:lvl2pPr marL="1219170" lvl="1" indent="-380990" algn="l" rtl="0">
              <a:spcBef>
                <a:spcPts val="2133"/>
              </a:spcBef>
              <a:spcAft>
                <a:spcPts val="0"/>
              </a:spcAft>
              <a:buClr>
                <a:schemeClr val="dk1"/>
              </a:buClr>
              <a:buSzPts val="900"/>
              <a:buChar char="○"/>
              <a:defRPr/>
            </a:lvl2pPr>
            <a:lvl3pPr marL="1828754" lvl="2" indent="-380990" algn="l" rtl="0">
              <a:spcBef>
                <a:spcPts val="2133"/>
              </a:spcBef>
              <a:spcAft>
                <a:spcPts val="0"/>
              </a:spcAft>
              <a:buClr>
                <a:schemeClr val="dk1"/>
              </a:buClr>
              <a:buSzPts val="900"/>
              <a:buChar char="■"/>
              <a:defRPr/>
            </a:lvl3pPr>
            <a:lvl4pPr marL="2438339" lvl="3" indent="-380990" algn="l" rtl="0">
              <a:spcBef>
                <a:spcPts val="2133"/>
              </a:spcBef>
              <a:spcAft>
                <a:spcPts val="0"/>
              </a:spcAft>
              <a:buClr>
                <a:schemeClr val="dk1"/>
              </a:buClr>
              <a:buSzPts val="900"/>
              <a:buChar char="●"/>
              <a:defRPr/>
            </a:lvl4pPr>
            <a:lvl5pPr marL="3047924" lvl="4" indent="-380990" algn="l" rtl="0">
              <a:spcBef>
                <a:spcPts val="2133"/>
              </a:spcBef>
              <a:spcAft>
                <a:spcPts val="0"/>
              </a:spcAft>
              <a:buClr>
                <a:schemeClr val="dk1"/>
              </a:buClr>
              <a:buSzPts val="900"/>
              <a:buChar char="○"/>
              <a:defRPr/>
            </a:lvl5pPr>
            <a:lvl6pPr marL="3657509" lvl="5" indent="-380990" algn="l" rtl="0">
              <a:spcBef>
                <a:spcPts val="2133"/>
              </a:spcBef>
              <a:spcAft>
                <a:spcPts val="0"/>
              </a:spcAft>
              <a:buClr>
                <a:schemeClr val="dk1"/>
              </a:buClr>
              <a:buSzPts val="900"/>
              <a:buChar char="■"/>
              <a:defRPr/>
            </a:lvl6pPr>
            <a:lvl7pPr marL="4267093" lvl="6" indent="-380990" algn="l" rtl="0">
              <a:spcBef>
                <a:spcPts val="2133"/>
              </a:spcBef>
              <a:spcAft>
                <a:spcPts val="0"/>
              </a:spcAft>
              <a:buClr>
                <a:schemeClr val="dk1"/>
              </a:buClr>
              <a:buSzPts val="900"/>
              <a:buChar char="●"/>
              <a:defRPr/>
            </a:lvl7pPr>
            <a:lvl8pPr marL="4876678" lvl="7" indent="-380990" algn="l" rtl="0">
              <a:spcBef>
                <a:spcPts val="2133"/>
              </a:spcBef>
              <a:spcAft>
                <a:spcPts val="0"/>
              </a:spcAft>
              <a:buClr>
                <a:schemeClr val="dk1"/>
              </a:buClr>
              <a:buSzPts val="900"/>
              <a:buChar char="○"/>
              <a:defRPr/>
            </a:lvl8pPr>
            <a:lvl9pPr marL="5486263" lvl="8" indent="-380990" algn="l" rtl="0">
              <a:spcBef>
                <a:spcPts val="2133"/>
              </a:spcBef>
              <a:spcAft>
                <a:spcPts val="2133"/>
              </a:spcAft>
              <a:buClr>
                <a:schemeClr val="dk1"/>
              </a:buClr>
              <a:buSzPts val="900"/>
              <a:buChar char="■"/>
              <a:defRPr/>
            </a:lvl9pPr>
          </a:lstStyle>
          <a:p>
            <a:endParaRPr/>
          </a:p>
        </p:txBody>
      </p:sp>
      <p:sp>
        <p:nvSpPr>
          <p:cNvPr id="2377" name="Google Shape;2377;p50"/>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lvl1pPr lvl="0" algn="l" rtl="0">
              <a:spcBef>
                <a:spcPts val="0"/>
              </a:spcBef>
              <a:spcAft>
                <a:spcPts val="0"/>
              </a:spcAft>
              <a:buClr>
                <a:schemeClr val="dk1"/>
              </a:buClr>
              <a:buSzPts val="3000"/>
              <a:buFont typeface="Montserrat"/>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78" name="Google Shape;2378;p50"/>
          <p:cNvSpPr txBox="1">
            <a:spLocks noGrp="1"/>
          </p:cNvSpPr>
          <p:nvPr>
            <p:ph type="subTitle" idx="16"/>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lvl1pPr lvl="0" algn="l" rtl="0">
              <a:lnSpc>
                <a:spcPct val="107142"/>
              </a:lnSpc>
              <a:spcBef>
                <a:spcPts val="400"/>
              </a:spcBef>
              <a:spcAft>
                <a:spcPts val="0"/>
              </a:spcAft>
              <a:buClr>
                <a:srgbClr val="909090"/>
              </a:buClr>
              <a:buSzPts val="1400"/>
              <a:buFont typeface="Aleo"/>
              <a:buNone/>
              <a:defRPr sz="1900" i="0">
                <a:solidFill>
                  <a:srgbClr val="909090"/>
                </a:solidFill>
                <a:latin typeface="Aleo"/>
                <a:ea typeface="Aleo"/>
                <a:cs typeface="Aleo"/>
                <a:sym typeface="Aleo"/>
              </a:defRPr>
            </a:lvl1pPr>
            <a:lvl2pPr lvl="1" algn="ctr" rtl="0">
              <a:spcBef>
                <a:spcPts val="2133"/>
              </a:spcBef>
              <a:spcAft>
                <a:spcPts val="0"/>
              </a:spcAft>
              <a:buClr>
                <a:srgbClr val="909090"/>
              </a:buClr>
              <a:buSzPts val="1200"/>
              <a:buFont typeface="Aleo Light"/>
              <a:buNone/>
              <a:defRPr>
                <a:solidFill>
                  <a:srgbClr val="909090"/>
                </a:solidFill>
              </a:defRPr>
            </a:lvl2pPr>
            <a:lvl3pPr lvl="2" algn="ctr" rtl="0">
              <a:spcBef>
                <a:spcPts val="2133"/>
              </a:spcBef>
              <a:spcAft>
                <a:spcPts val="0"/>
              </a:spcAft>
              <a:buClr>
                <a:srgbClr val="909090"/>
              </a:buClr>
              <a:buSzPts val="1200"/>
              <a:buFont typeface="Aleo Light"/>
              <a:buNone/>
              <a:defRPr>
                <a:solidFill>
                  <a:srgbClr val="909090"/>
                </a:solidFill>
              </a:defRPr>
            </a:lvl3pPr>
            <a:lvl4pPr lvl="3" algn="ctr" rtl="0">
              <a:spcBef>
                <a:spcPts val="2133"/>
              </a:spcBef>
              <a:spcAft>
                <a:spcPts val="0"/>
              </a:spcAft>
              <a:buClr>
                <a:srgbClr val="909090"/>
              </a:buClr>
              <a:buSzPts val="1200"/>
              <a:buFont typeface="Aleo Light"/>
              <a:buNone/>
              <a:defRPr>
                <a:solidFill>
                  <a:srgbClr val="909090"/>
                </a:solidFill>
              </a:defRPr>
            </a:lvl4pPr>
            <a:lvl5pPr lvl="4" algn="ctr" rtl="0">
              <a:spcBef>
                <a:spcPts val="2133"/>
              </a:spcBef>
              <a:spcAft>
                <a:spcPts val="0"/>
              </a:spcAft>
              <a:buClr>
                <a:srgbClr val="909090"/>
              </a:buClr>
              <a:buSzPts val="1200"/>
              <a:buFont typeface="Aleo Light"/>
              <a:buNone/>
              <a:defRPr>
                <a:solidFill>
                  <a:srgbClr val="909090"/>
                </a:solidFill>
              </a:defRPr>
            </a:lvl5pPr>
            <a:lvl6pPr lvl="5" algn="ctr" rtl="0">
              <a:spcBef>
                <a:spcPts val="2133"/>
              </a:spcBef>
              <a:spcAft>
                <a:spcPts val="0"/>
              </a:spcAft>
              <a:buClr>
                <a:srgbClr val="909090"/>
              </a:buClr>
              <a:buSzPts val="1800"/>
              <a:buNone/>
              <a:defRPr>
                <a:solidFill>
                  <a:srgbClr val="909090"/>
                </a:solidFill>
              </a:defRPr>
            </a:lvl6pPr>
            <a:lvl7pPr lvl="6" algn="ctr" rtl="0">
              <a:spcBef>
                <a:spcPts val="2133"/>
              </a:spcBef>
              <a:spcAft>
                <a:spcPts val="0"/>
              </a:spcAft>
              <a:buClr>
                <a:srgbClr val="909090"/>
              </a:buClr>
              <a:buSzPts val="1800"/>
              <a:buNone/>
              <a:defRPr>
                <a:solidFill>
                  <a:srgbClr val="909090"/>
                </a:solidFill>
              </a:defRPr>
            </a:lvl7pPr>
            <a:lvl8pPr lvl="7" algn="ctr" rtl="0">
              <a:spcBef>
                <a:spcPts val="2133"/>
              </a:spcBef>
              <a:spcAft>
                <a:spcPts val="0"/>
              </a:spcAft>
              <a:buClr>
                <a:srgbClr val="909090"/>
              </a:buClr>
              <a:buSzPts val="1800"/>
              <a:buNone/>
              <a:defRPr>
                <a:solidFill>
                  <a:srgbClr val="909090"/>
                </a:solidFill>
              </a:defRPr>
            </a:lvl8pPr>
            <a:lvl9pPr lvl="8" algn="ctr" rtl="0">
              <a:spcBef>
                <a:spcPts val="2133"/>
              </a:spcBef>
              <a:spcAft>
                <a:spcPts val="2133"/>
              </a:spcAft>
              <a:buClr>
                <a:srgbClr val="909090"/>
              </a:buClr>
              <a:buSzPts val="1800"/>
              <a:buNone/>
              <a:defRPr>
                <a:solidFill>
                  <a:srgbClr val="909090"/>
                </a:solidFill>
              </a:defRPr>
            </a:lvl9pPr>
          </a:lstStyle>
          <a:p>
            <a:endParaRPr/>
          </a:p>
        </p:txBody>
      </p:sp>
      <p:sp>
        <p:nvSpPr>
          <p:cNvPr id="2379" name="Google Shape;2379;p50"/>
          <p:cNvSpPr/>
          <p:nvPr/>
        </p:nvSpPr>
        <p:spPr>
          <a:xfrm>
            <a:off x="3027615" y="1220755"/>
            <a:ext cx="9021600" cy="96000"/>
          </a:xfrm>
          <a:prstGeom prst="rect">
            <a:avLst/>
          </a:prstGeom>
          <a:blipFill rotWithShape="1">
            <a:blip r:embed="rId2">
              <a:alphaModFix/>
            </a:blip>
            <a:tile tx="0" ty="0" sx="50002" sy="50002" flip="none" algn="tl"/>
          </a:blipFill>
          <a:ln>
            <a:noFill/>
          </a:ln>
        </p:spPr>
        <p:txBody>
          <a:bodyPr spcFirstLastPara="1" wrap="square" lIns="60965" tIns="30466" rIns="60965" bIns="30466" anchor="ctr" anchorCtr="0">
            <a:noAutofit/>
          </a:bodyPr>
          <a:lstStyle/>
          <a:p>
            <a:pPr marL="0" marR="0" lvl="0" indent="0" algn="ctr" rtl="0">
              <a:spcBef>
                <a:spcPts val="0"/>
              </a:spcBef>
              <a:spcAft>
                <a:spcPts val="0"/>
              </a:spcAft>
              <a:buNone/>
            </a:pPr>
            <a:endParaRPr sz="2100">
              <a:solidFill>
                <a:schemeClr val="lt1"/>
              </a:solidFill>
              <a:latin typeface="Aleo Light"/>
              <a:ea typeface="Aleo Light"/>
              <a:cs typeface="Aleo Light"/>
              <a:sym typeface="Aleo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353"/>
                                        </p:tgtEl>
                                        <p:attrNameLst>
                                          <p:attrName>style.visibility</p:attrName>
                                        </p:attrNameLst>
                                      </p:cBhvr>
                                      <p:to>
                                        <p:strVal val="visible"/>
                                      </p:to>
                                    </p:set>
                                    <p:anim calcmode="lin" valueType="num">
                                      <p:cBhvr additive="base">
                                        <p:cTn id="7" dur="500"/>
                                        <p:tgtEl>
                                          <p:spTgt spid="235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52"/>
                                        </p:tgtEl>
                                        <p:attrNameLst>
                                          <p:attrName>style.visibility</p:attrName>
                                        </p:attrNameLst>
                                      </p:cBhvr>
                                      <p:to>
                                        <p:strVal val="visible"/>
                                      </p:to>
                                    </p:set>
                                    <p:anim calcmode="lin" valueType="num">
                                      <p:cBhvr additive="base">
                                        <p:cTn id="10" dur="500"/>
                                        <p:tgtEl>
                                          <p:spTgt spid="2352"/>
                                        </p:tgtEl>
                                        <p:attrNameLst>
                                          <p:attrName>ppt_x</p:attrName>
                                        </p:attrNameLst>
                                      </p:cBhvr>
                                      <p:tavLst>
                                        <p:tav tm="0">
                                          <p:val>
                                            <p:strVal val="#ppt_x-1"/>
                                          </p:val>
                                        </p:tav>
                                        <p:tav tm="100000">
                                          <p:val>
                                            <p:strVal val="#ppt_x"/>
                                          </p:val>
                                        </p:tav>
                                      </p:tavLst>
                                    </p:anim>
                                  </p:childTnLst>
                                </p:cTn>
                              </p:par>
                              <p:par>
                                <p:cTn id="11" presetID="2" presetClass="entr" presetSubtype="8" fill="hold" nodeType="withEffect">
                                  <p:stCondLst>
                                    <p:cond delay="0"/>
                                  </p:stCondLst>
                                  <p:childTnLst>
                                    <p:set>
                                      <p:cBhvr>
                                        <p:cTn id="12" dur="1" fill="hold">
                                          <p:stCondLst>
                                            <p:cond delay="0"/>
                                          </p:stCondLst>
                                        </p:cTn>
                                        <p:tgtEl>
                                          <p:spTgt spid="2350"/>
                                        </p:tgtEl>
                                        <p:attrNameLst>
                                          <p:attrName>style.visibility</p:attrName>
                                        </p:attrNameLst>
                                      </p:cBhvr>
                                      <p:to>
                                        <p:strVal val="visible"/>
                                      </p:to>
                                    </p:set>
                                    <p:anim calcmode="lin" valueType="num">
                                      <p:cBhvr additive="base">
                                        <p:cTn id="13" dur="500"/>
                                        <p:tgtEl>
                                          <p:spTgt spid="2350"/>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2351"/>
                                        </p:tgtEl>
                                        <p:attrNameLst>
                                          <p:attrName>style.visibility</p:attrName>
                                        </p:attrNameLst>
                                      </p:cBhvr>
                                      <p:to>
                                        <p:strVal val="visible"/>
                                      </p:to>
                                    </p:set>
                                    <p:anim calcmode="lin" valueType="num">
                                      <p:cBhvr additive="base">
                                        <p:cTn id="16" dur="500"/>
                                        <p:tgtEl>
                                          <p:spTgt spid="2351"/>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2354"/>
                                        </p:tgtEl>
                                        <p:attrNameLst>
                                          <p:attrName>style.visibility</p:attrName>
                                        </p:attrNameLst>
                                      </p:cBhvr>
                                      <p:to>
                                        <p:strVal val="visible"/>
                                      </p:to>
                                    </p:set>
                                    <p:anim calcmode="lin" valueType="num">
                                      <p:cBhvr additive="base">
                                        <p:cTn id="19" dur="500"/>
                                        <p:tgtEl>
                                          <p:spTgt spid="2354"/>
                                        </p:tgtEl>
                                        <p:attrNameLst>
                                          <p:attrName>ppt_x</p:attrName>
                                        </p:attrNameLst>
                                      </p:cBhvr>
                                      <p:tavLst>
                                        <p:tav tm="0">
                                          <p:val>
                                            <p:strVal val="#ppt_x-1"/>
                                          </p:val>
                                        </p:tav>
                                        <p:tav tm="100000">
                                          <p:val>
                                            <p:strVal val="#ppt_x"/>
                                          </p:val>
                                        </p:tav>
                                      </p:tavLst>
                                    </p:anim>
                                  </p:childTnLst>
                                </p:cTn>
                              </p:par>
                              <p:par>
                                <p:cTn id="20" presetID="2" presetClass="entr" presetSubtype="2" fill="hold" nodeType="withEffect">
                                  <p:stCondLst>
                                    <p:cond delay="0"/>
                                  </p:stCondLst>
                                  <p:childTnLst>
                                    <p:set>
                                      <p:cBhvr>
                                        <p:cTn id="21" dur="1" fill="hold">
                                          <p:stCondLst>
                                            <p:cond delay="0"/>
                                          </p:stCondLst>
                                        </p:cTn>
                                        <p:tgtEl>
                                          <p:spTgt spid="2357"/>
                                        </p:tgtEl>
                                        <p:attrNameLst>
                                          <p:attrName>style.visibility</p:attrName>
                                        </p:attrNameLst>
                                      </p:cBhvr>
                                      <p:to>
                                        <p:strVal val="visible"/>
                                      </p:to>
                                    </p:set>
                                    <p:anim calcmode="lin" valueType="num">
                                      <p:cBhvr additive="base">
                                        <p:cTn id="22" dur="500"/>
                                        <p:tgtEl>
                                          <p:spTgt spid="2357"/>
                                        </p:tgtEl>
                                        <p:attrNameLst>
                                          <p:attrName>ppt_x</p:attrName>
                                        </p:attrNameLst>
                                      </p:cBhvr>
                                      <p:tavLst>
                                        <p:tav tm="0">
                                          <p:val>
                                            <p:strVal val="#ppt_x+1"/>
                                          </p:val>
                                        </p:tav>
                                        <p:tav tm="100000">
                                          <p:val>
                                            <p:strVal val="#ppt_x"/>
                                          </p:val>
                                        </p:tav>
                                      </p:tavLst>
                                    </p:anim>
                                  </p:childTnLst>
                                </p:cTn>
                              </p:par>
                              <p:par>
                                <p:cTn id="23" presetID="2" presetClass="entr" presetSubtype="2" fill="hold" nodeType="withEffect">
                                  <p:stCondLst>
                                    <p:cond delay="0"/>
                                  </p:stCondLst>
                                  <p:childTnLst>
                                    <p:set>
                                      <p:cBhvr>
                                        <p:cTn id="24" dur="1" fill="hold">
                                          <p:stCondLst>
                                            <p:cond delay="0"/>
                                          </p:stCondLst>
                                        </p:cTn>
                                        <p:tgtEl>
                                          <p:spTgt spid="2356"/>
                                        </p:tgtEl>
                                        <p:attrNameLst>
                                          <p:attrName>style.visibility</p:attrName>
                                        </p:attrNameLst>
                                      </p:cBhvr>
                                      <p:to>
                                        <p:strVal val="visible"/>
                                      </p:to>
                                    </p:set>
                                    <p:anim calcmode="lin" valueType="num">
                                      <p:cBhvr additive="base">
                                        <p:cTn id="25" dur="500"/>
                                        <p:tgtEl>
                                          <p:spTgt spid="2356"/>
                                        </p:tgtEl>
                                        <p:attrNameLst>
                                          <p:attrName>ppt_x</p:attrName>
                                        </p:attrNameLst>
                                      </p:cBhvr>
                                      <p:tavLst>
                                        <p:tav tm="0">
                                          <p:val>
                                            <p:strVal val="#ppt_x+1"/>
                                          </p:val>
                                        </p:tav>
                                        <p:tav tm="100000">
                                          <p:val>
                                            <p:strVal val="#ppt_x"/>
                                          </p:val>
                                        </p:tav>
                                      </p:tavLst>
                                    </p:anim>
                                  </p:childTnLst>
                                </p:cTn>
                              </p:par>
                              <p:par>
                                <p:cTn id="26" presetID="2" presetClass="entr" presetSubtype="2" fill="hold" nodeType="withEffect">
                                  <p:stCondLst>
                                    <p:cond delay="0"/>
                                  </p:stCondLst>
                                  <p:childTnLst>
                                    <p:set>
                                      <p:cBhvr>
                                        <p:cTn id="27" dur="1" fill="hold">
                                          <p:stCondLst>
                                            <p:cond delay="0"/>
                                          </p:stCondLst>
                                        </p:cTn>
                                        <p:tgtEl>
                                          <p:spTgt spid="2355"/>
                                        </p:tgtEl>
                                        <p:attrNameLst>
                                          <p:attrName>style.visibility</p:attrName>
                                        </p:attrNameLst>
                                      </p:cBhvr>
                                      <p:to>
                                        <p:strVal val="visible"/>
                                      </p:to>
                                    </p:set>
                                    <p:anim calcmode="lin" valueType="num">
                                      <p:cBhvr additive="base">
                                        <p:cTn id="28" dur="500"/>
                                        <p:tgtEl>
                                          <p:spTgt spid="2355"/>
                                        </p:tgtEl>
                                        <p:attrNameLst>
                                          <p:attrName>ppt_x</p:attrName>
                                        </p:attrNameLst>
                                      </p:cBhvr>
                                      <p:tavLst>
                                        <p:tav tm="0">
                                          <p:val>
                                            <p:strVal val="#ppt_x+1"/>
                                          </p:val>
                                        </p:tav>
                                        <p:tav tm="100000">
                                          <p:val>
                                            <p:strVal val="#ppt_x"/>
                                          </p:val>
                                        </p:tav>
                                      </p:tavLst>
                                    </p:anim>
                                  </p:childTnLst>
                                </p:cTn>
                              </p:par>
                              <p:par>
                                <p:cTn id="29" presetID="2" presetClass="entr" presetSubtype="2" fill="hold" nodeType="withEffect">
                                  <p:stCondLst>
                                    <p:cond delay="0"/>
                                  </p:stCondLst>
                                  <p:childTnLst>
                                    <p:set>
                                      <p:cBhvr>
                                        <p:cTn id="30" dur="1" fill="hold">
                                          <p:stCondLst>
                                            <p:cond delay="0"/>
                                          </p:stCondLst>
                                        </p:cTn>
                                        <p:tgtEl>
                                          <p:spTgt spid="2358"/>
                                        </p:tgtEl>
                                        <p:attrNameLst>
                                          <p:attrName>style.visibility</p:attrName>
                                        </p:attrNameLst>
                                      </p:cBhvr>
                                      <p:to>
                                        <p:strVal val="visible"/>
                                      </p:to>
                                    </p:set>
                                    <p:anim calcmode="lin" valueType="num">
                                      <p:cBhvr additive="base">
                                        <p:cTn id="31" dur="500"/>
                                        <p:tgtEl>
                                          <p:spTgt spid="2358"/>
                                        </p:tgtEl>
                                        <p:attrNameLst>
                                          <p:attrName>ppt_x</p:attrName>
                                        </p:attrNameLst>
                                      </p:cBhvr>
                                      <p:tavLst>
                                        <p:tav tm="0">
                                          <p:val>
                                            <p:strVal val="#ppt_x+1"/>
                                          </p:val>
                                        </p:tav>
                                        <p:tav tm="100000">
                                          <p:val>
                                            <p:strVal val="#ppt_x"/>
                                          </p:val>
                                        </p:tav>
                                      </p:tavLst>
                                    </p:anim>
                                  </p:childTnLst>
                                </p:cTn>
                              </p:par>
                              <p:par>
                                <p:cTn id="32" presetID="10" presetClass="entr" presetSubtype="0" fill="hold" nodeType="withEffect">
                                  <p:stCondLst>
                                    <p:cond delay="250"/>
                                  </p:stCondLst>
                                  <p:childTnLst>
                                    <p:set>
                                      <p:cBhvr>
                                        <p:cTn id="33" dur="1" fill="hold">
                                          <p:stCondLst>
                                            <p:cond delay="0"/>
                                          </p:stCondLst>
                                        </p:cTn>
                                        <p:tgtEl>
                                          <p:spTgt spid="2379"/>
                                        </p:tgtEl>
                                        <p:attrNameLst>
                                          <p:attrName>style.visibility</p:attrName>
                                        </p:attrNameLst>
                                      </p:cBhvr>
                                      <p:to>
                                        <p:strVal val="visible"/>
                                      </p:to>
                                    </p:set>
                                    <p:animEffect transition="in" filter="fade">
                                      <p:cBhvr>
                                        <p:cTn id="34" dur="500"/>
                                        <p:tgtEl>
                                          <p:spTgt spid="2379"/>
                                        </p:tgtEl>
                                      </p:cBhvr>
                                    </p:animEffect>
                                  </p:childTnLst>
                                </p:cTn>
                              </p:par>
                              <p:par>
                                <p:cTn id="35" presetID="10" presetClass="entr" presetSubtype="0" fill="hold" nodeType="withEffect">
                                  <p:stCondLst>
                                    <p:cond delay="250"/>
                                  </p:stCondLst>
                                  <p:childTnLst>
                                    <p:set>
                                      <p:cBhvr>
                                        <p:cTn id="36" dur="1" fill="hold">
                                          <p:stCondLst>
                                            <p:cond delay="0"/>
                                          </p:stCondLst>
                                        </p:cTn>
                                        <p:tgtEl>
                                          <p:spTgt spid="2378">
                                            <p:txEl>
                                              <p:pRg st="0" end="0"/>
                                            </p:txEl>
                                          </p:spTgt>
                                        </p:tgtEl>
                                        <p:attrNameLst>
                                          <p:attrName>style.visibility</p:attrName>
                                        </p:attrNameLst>
                                      </p:cBhvr>
                                      <p:to>
                                        <p:strVal val="visible"/>
                                      </p:to>
                                    </p:set>
                                    <p:animEffect transition="in" filter="fade">
                                      <p:cBhvr>
                                        <p:cTn id="37" dur="500"/>
                                        <p:tgtEl>
                                          <p:spTgt spid="2378">
                                            <p:txEl>
                                              <p:pRg st="0" end="0"/>
                                            </p:txEl>
                                          </p:spTgt>
                                        </p:tgtEl>
                                      </p:cBhvr>
                                    </p:animEffect>
                                  </p:childTnLst>
                                </p:cTn>
                              </p:par>
                              <p:par>
                                <p:cTn id="38" presetID="10" presetClass="entr" presetSubtype="0" fill="hold" nodeType="withEffect">
                                  <p:stCondLst>
                                    <p:cond delay="250"/>
                                  </p:stCondLst>
                                  <p:childTnLst>
                                    <p:set>
                                      <p:cBhvr>
                                        <p:cTn id="39" dur="1" fill="hold">
                                          <p:stCondLst>
                                            <p:cond delay="0"/>
                                          </p:stCondLst>
                                        </p:cTn>
                                        <p:tgtEl>
                                          <p:spTgt spid="2378">
                                            <p:txEl>
                                              <p:charRg st="1" end="1"/>
                                            </p:txEl>
                                          </p:spTgt>
                                        </p:tgtEl>
                                        <p:attrNameLst>
                                          <p:attrName>style.visibility</p:attrName>
                                        </p:attrNameLst>
                                      </p:cBhvr>
                                      <p:to>
                                        <p:strVal val="visible"/>
                                      </p:to>
                                    </p:set>
                                    <p:animEffect transition="in" filter="fade">
                                      <p:cBhvr>
                                        <p:cTn id="40" dur="500"/>
                                        <p:tgtEl>
                                          <p:spTgt spid="2378">
                                            <p:txEl>
                                              <p:charRg st="1" end="1"/>
                                            </p:txEl>
                                          </p:spTgt>
                                        </p:tgtEl>
                                      </p:cBhvr>
                                    </p:animEffect>
                                  </p:childTnLst>
                                </p:cTn>
                              </p:par>
                              <p:par>
                                <p:cTn id="41" presetID="10" presetClass="entr" presetSubtype="0" fill="hold" nodeType="withEffect">
                                  <p:stCondLst>
                                    <p:cond delay="250"/>
                                  </p:stCondLst>
                                  <p:childTnLst>
                                    <p:set>
                                      <p:cBhvr>
                                        <p:cTn id="42" dur="1" fill="hold">
                                          <p:stCondLst>
                                            <p:cond delay="0"/>
                                          </p:stCondLst>
                                        </p:cTn>
                                        <p:tgtEl>
                                          <p:spTgt spid="2378">
                                            <p:txEl>
                                              <p:charRg st="1" end="1"/>
                                            </p:txEl>
                                          </p:spTgt>
                                        </p:tgtEl>
                                        <p:attrNameLst>
                                          <p:attrName>style.visibility</p:attrName>
                                        </p:attrNameLst>
                                      </p:cBhvr>
                                      <p:to>
                                        <p:strVal val="visible"/>
                                      </p:to>
                                    </p:set>
                                    <p:animEffect transition="in" filter="fade">
                                      <p:cBhvr>
                                        <p:cTn id="43" dur="500"/>
                                        <p:tgtEl>
                                          <p:spTgt spid="2378">
                                            <p:txEl>
                                              <p:charRg st="1" end="1"/>
                                            </p:txEl>
                                          </p:spTgt>
                                        </p:tgtEl>
                                      </p:cBhvr>
                                    </p:animEffect>
                                  </p:childTnLst>
                                </p:cTn>
                              </p:par>
                              <p:par>
                                <p:cTn id="44" presetID="10" presetClass="entr" presetSubtype="0" fill="hold" nodeType="withEffect">
                                  <p:stCondLst>
                                    <p:cond delay="250"/>
                                  </p:stCondLst>
                                  <p:childTnLst>
                                    <p:set>
                                      <p:cBhvr>
                                        <p:cTn id="45" dur="1" fill="hold">
                                          <p:stCondLst>
                                            <p:cond delay="0"/>
                                          </p:stCondLst>
                                        </p:cTn>
                                        <p:tgtEl>
                                          <p:spTgt spid="2378">
                                            <p:txEl>
                                              <p:charRg st="1" end="1"/>
                                            </p:txEl>
                                          </p:spTgt>
                                        </p:tgtEl>
                                        <p:attrNameLst>
                                          <p:attrName>style.visibility</p:attrName>
                                        </p:attrNameLst>
                                      </p:cBhvr>
                                      <p:to>
                                        <p:strVal val="visible"/>
                                      </p:to>
                                    </p:set>
                                    <p:animEffect transition="in" filter="fade">
                                      <p:cBhvr>
                                        <p:cTn id="46" dur="500"/>
                                        <p:tgtEl>
                                          <p:spTgt spid="2378">
                                            <p:txEl>
                                              <p:charRg st="1" end="1"/>
                                            </p:txEl>
                                          </p:spTgt>
                                        </p:tgtEl>
                                      </p:cBhvr>
                                    </p:animEffect>
                                  </p:childTnLst>
                                </p:cTn>
                              </p:par>
                              <p:par>
                                <p:cTn id="47" presetID="10" presetClass="entr" presetSubtype="0" fill="hold" nodeType="withEffect">
                                  <p:stCondLst>
                                    <p:cond delay="250"/>
                                  </p:stCondLst>
                                  <p:childTnLst>
                                    <p:set>
                                      <p:cBhvr>
                                        <p:cTn id="48" dur="1" fill="hold">
                                          <p:stCondLst>
                                            <p:cond delay="0"/>
                                          </p:stCondLst>
                                        </p:cTn>
                                        <p:tgtEl>
                                          <p:spTgt spid="2378">
                                            <p:txEl>
                                              <p:charRg st="1" end="1"/>
                                            </p:txEl>
                                          </p:spTgt>
                                        </p:tgtEl>
                                        <p:attrNameLst>
                                          <p:attrName>style.visibility</p:attrName>
                                        </p:attrNameLst>
                                      </p:cBhvr>
                                      <p:to>
                                        <p:strVal val="visible"/>
                                      </p:to>
                                    </p:set>
                                    <p:animEffect transition="in" filter="fade">
                                      <p:cBhvr>
                                        <p:cTn id="49" dur="500"/>
                                        <p:tgtEl>
                                          <p:spTgt spid="2378">
                                            <p:txEl>
                                              <p:charRg st="1" end="1"/>
                                            </p:txEl>
                                          </p:spTgt>
                                        </p:tgtEl>
                                      </p:cBhvr>
                                    </p:animEffect>
                                  </p:childTnLst>
                                </p:cTn>
                              </p:par>
                              <p:par>
                                <p:cTn id="50" presetID="10" presetClass="entr" presetSubtype="0" fill="hold" nodeType="withEffect">
                                  <p:stCondLst>
                                    <p:cond delay="250"/>
                                  </p:stCondLst>
                                  <p:childTnLst>
                                    <p:set>
                                      <p:cBhvr>
                                        <p:cTn id="51" dur="1" fill="hold">
                                          <p:stCondLst>
                                            <p:cond delay="0"/>
                                          </p:stCondLst>
                                        </p:cTn>
                                        <p:tgtEl>
                                          <p:spTgt spid="2378">
                                            <p:txEl>
                                              <p:charRg st="1" end="1"/>
                                            </p:txEl>
                                          </p:spTgt>
                                        </p:tgtEl>
                                        <p:attrNameLst>
                                          <p:attrName>style.visibility</p:attrName>
                                        </p:attrNameLst>
                                      </p:cBhvr>
                                      <p:to>
                                        <p:strVal val="visible"/>
                                      </p:to>
                                    </p:set>
                                    <p:animEffect transition="in" filter="fade">
                                      <p:cBhvr>
                                        <p:cTn id="52" dur="500"/>
                                        <p:tgtEl>
                                          <p:spTgt spid="2378">
                                            <p:txEl>
                                              <p:charRg st="1" end="1"/>
                                            </p:txEl>
                                          </p:spTgt>
                                        </p:tgtEl>
                                      </p:cBhvr>
                                    </p:animEffect>
                                  </p:childTnLst>
                                </p:cTn>
                              </p:par>
                              <p:par>
                                <p:cTn id="53" presetID="10" presetClass="entr" presetSubtype="0" fill="hold" nodeType="withEffect">
                                  <p:stCondLst>
                                    <p:cond delay="250"/>
                                  </p:stCondLst>
                                  <p:childTnLst>
                                    <p:set>
                                      <p:cBhvr>
                                        <p:cTn id="54" dur="1" fill="hold">
                                          <p:stCondLst>
                                            <p:cond delay="0"/>
                                          </p:stCondLst>
                                        </p:cTn>
                                        <p:tgtEl>
                                          <p:spTgt spid="2378">
                                            <p:txEl>
                                              <p:charRg st="1" end="1"/>
                                            </p:txEl>
                                          </p:spTgt>
                                        </p:tgtEl>
                                        <p:attrNameLst>
                                          <p:attrName>style.visibility</p:attrName>
                                        </p:attrNameLst>
                                      </p:cBhvr>
                                      <p:to>
                                        <p:strVal val="visible"/>
                                      </p:to>
                                    </p:set>
                                    <p:animEffect transition="in" filter="fade">
                                      <p:cBhvr>
                                        <p:cTn id="55" dur="500"/>
                                        <p:tgtEl>
                                          <p:spTgt spid="2378">
                                            <p:txEl>
                                              <p:charRg st="1" end="1"/>
                                            </p:txEl>
                                          </p:spTgt>
                                        </p:tgtEl>
                                      </p:cBhvr>
                                    </p:animEffect>
                                  </p:childTnLst>
                                </p:cTn>
                              </p:par>
                              <p:par>
                                <p:cTn id="56" presetID="10" presetClass="entr" presetSubtype="0" fill="hold" nodeType="withEffect">
                                  <p:stCondLst>
                                    <p:cond delay="250"/>
                                  </p:stCondLst>
                                  <p:childTnLst>
                                    <p:set>
                                      <p:cBhvr>
                                        <p:cTn id="57" dur="1" fill="hold">
                                          <p:stCondLst>
                                            <p:cond delay="0"/>
                                          </p:stCondLst>
                                        </p:cTn>
                                        <p:tgtEl>
                                          <p:spTgt spid="2378">
                                            <p:txEl>
                                              <p:charRg st="1" end="1"/>
                                            </p:txEl>
                                          </p:spTgt>
                                        </p:tgtEl>
                                        <p:attrNameLst>
                                          <p:attrName>style.visibility</p:attrName>
                                        </p:attrNameLst>
                                      </p:cBhvr>
                                      <p:to>
                                        <p:strVal val="visible"/>
                                      </p:to>
                                    </p:set>
                                    <p:animEffect transition="in" filter="fade">
                                      <p:cBhvr>
                                        <p:cTn id="58" dur="500"/>
                                        <p:tgtEl>
                                          <p:spTgt spid="2378">
                                            <p:txEl>
                                              <p:charRg st="1" end="1"/>
                                            </p:txEl>
                                          </p:spTgt>
                                        </p:tgtEl>
                                      </p:cBhvr>
                                    </p:animEffect>
                                  </p:childTnLst>
                                </p:cTn>
                              </p:par>
                              <p:par>
                                <p:cTn id="59" presetID="10" presetClass="entr" presetSubtype="0" fill="hold" nodeType="withEffect">
                                  <p:stCondLst>
                                    <p:cond delay="250"/>
                                  </p:stCondLst>
                                  <p:childTnLst>
                                    <p:set>
                                      <p:cBhvr>
                                        <p:cTn id="60" dur="1" fill="hold">
                                          <p:stCondLst>
                                            <p:cond delay="0"/>
                                          </p:stCondLst>
                                        </p:cTn>
                                        <p:tgtEl>
                                          <p:spTgt spid="2378">
                                            <p:txEl>
                                              <p:charRg st="1" end="1"/>
                                            </p:txEl>
                                          </p:spTgt>
                                        </p:tgtEl>
                                        <p:attrNameLst>
                                          <p:attrName>style.visibility</p:attrName>
                                        </p:attrNameLst>
                                      </p:cBhvr>
                                      <p:to>
                                        <p:strVal val="visible"/>
                                      </p:to>
                                    </p:set>
                                    <p:animEffect transition="in" filter="fade">
                                      <p:cBhvr>
                                        <p:cTn id="61" dur="500"/>
                                        <p:tgtEl>
                                          <p:spTgt spid="2378">
                                            <p:txEl>
                                              <p:charRg st="1" end="1"/>
                                            </p:txEl>
                                          </p:spTgt>
                                        </p:tgtEl>
                                      </p:cBhvr>
                                    </p:animEffect>
                                  </p:childTnLst>
                                </p:cTn>
                              </p:par>
                              <p:par>
                                <p:cTn id="62" presetID="10" presetClass="entr" presetSubtype="0" fill="hold" nodeType="withEffect">
                                  <p:stCondLst>
                                    <p:cond delay="250"/>
                                  </p:stCondLst>
                                  <p:childTnLst>
                                    <p:set>
                                      <p:cBhvr>
                                        <p:cTn id="63" dur="1" fill="hold">
                                          <p:stCondLst>
                                            <p:cond delay="0"/>
                                          </p:stCondLst>
                                        </p:cTn>
                                        <p:tgtEl>
                                          <p:spTgt spid="2377"/>
                                        </p:tgtEl>
                                        <p:attrNameLst>
                                          <p:attrName>style.visibility</p:attrName>
                                        </p:attrNameLst>
                                      </p:cBhvr>
                                      <p:to>
                                        <p:strVal val="visible"/>
                                      </p:to>
                                    </p:set>
                                    <p:animEffect transition="in" filter="fade">
                                      <p:cBhvr>
                                        <p:cTn id="64" dur="500"/>
                                        <p:tgtEl>
                                          <p:spTgt spid="2377"/>
                                        </p:tgtEl>
                                      </p:cBhvr>
                                    </p:animEffect>
                                  </p:childTnLst>
                                </p:cTn>
                              </p:par>
                            </p:childTnLst>
                          </p:cTn>
                        </p:par>
                        <p:par>
                          <p:cTn id="65" fill="hold">
                            <p:stCondLst>
                              <p:cond delay="500"/>
                            </p:stCondLst>
                            <p:childTnLst>
                              <p:par>
                                <p:cTn id="66" presetID="10" presetClass="entr" presetSubtype="0" fill="hold" nodeType="afterEffect">
                                  <p:stCondLst>
                                    <p:cond delay="0"/>
                                  </p:stCondLst>
                                  <p:childTnLst>
                                    <p:set>
                                      <p:cBhvr>
                                        <p:cTn id="67" dur="1" fill="hold">
                                          <p:stCondLst>
                                            <p:cond delay="0"/>
                                          </p:stCondLst>
                                        </p:cTn>
                                        <p:tgtEl>
                                          <p:spTgt spid="2360"/>
                                        </p:tgtEl>
                                        <p:attrNameLst>
                                          <p:attrName>style.visibility</p:attrName>
                                        </p:attrNameLst>
                                      </p:cBhvr>
                                      <p:to>
                                        <p:strVal val="visible"/>
                                      </p:to>
                                    </p:set>
                                    <p:animEffect transition="in" filter="fade">
                                      <p:cBhvr>
                                        <p:cTn id="68" dur="500"/>
                                        <p:tgtEl>
                                          <p:spTgt spid="2360"/>
                                        </p:tgtEl>
                                      </p:cBhvr>
                                    </p:animEffect>
                                  </p:childTnLst>
                                </p:cTn>
                              </p:par>
                            </p:childTnLst>
                          </p:cTn>
                        </p:par>
                        <p:par>
                          <p:cTn id="69" fill="hold">
                            <p:stCondLst>
                              <p:cond delay="1000"/>
                            </p:stCondLst>
                            <p:childTnLst>
                              <p:par>
                                <p:cTn id="70" presetID="10" presetClass="entr" presetSubtype="0" fill="hold" nodeType="afterEffect">
                                  <p:stCondLst>
                                    <p:cond delay="0"/>
                                  </p:stCondLst>
                                  <p:childTnLst>
                                    <p:set>
                                      <p:cBhvr>
                                        <p:cTn id="71" dur="1" fill="hold">
                                          <p:stCondLst>
                                            <p:cond delay="0"/>
                                          </p:stCondLst>
                                        </p:cTn>
                                        <p:tgtEl>
                                          <p:spTgt spid="2361">
                                            <p:txEl>
                                              <p:pRg st="0" end="0"/>
                                            </p:txEl>
                                          </p:spTgt>
                                        </p:tgtEl>
                                        <p:attrNameLst>
                                          <p:attrName>style.visibility</p:attrName>
                                        </p:attrNameLst>
                                      </p:cBhvr>
                                      <p:to>
                                        <p:strVal val="visible"/>
                                      </p:to>
                                    </p:set>
                                    <p:animEffect transition="in" filter="fade">
                                      <p:cBhvr>
                                        <p:cTn id="72" dur="500"/>
                                        <p:tgtEl>
                                          <p:spTgt spid="2361">
                                            <p:txEl>
                                              <p:pRg st="0" end="0"/>
                                            </p:txEl>
                                          </p:spTgt>
                                        </p:tgtEl>
                                      </p:cBhvr>
                                    </p:animEffect>
                                  </p:childTnLst>
                                </p:cTn>
                              </p:par>
                            </p:childTnLst>
                          </p:cTn>
                        </p:par>
                        <p:par>
                          <p:cTn id="73" fill="hold">
                            <p:stCondLst>
                              <p:cond delay="1500"/>
                            </p:stCondLst>
                            <p:childTnLst>
                              <p:par>
                                <p:cTn id="74" presetID="10" presetClass="entr" presetSubtype="0" fill="hold" nodeType="afterEffect">
                                  <p:stCondLst>
                                    <p:cond delay="0"/>
                                  </p:stCondLst>
                                  <p:childTnLst>
                                    <p:set>
                                      <p:cBhvr>
                                        <p:cTn id="75" dur="1" fill="hold">
                                          <p:stCondLst>
                                            <p:cond delay="0"/>
                                          </p:stCondLst>
                                        </p:cTn>
                                        <p:tgtEl>
                                          <p:spTgt spid="2361">
                                            <p:txEl>
                                              <p:charRg st="1" end="1"/>
                                            </p:txEl>
                                          </p:spTgt>
                                        </p:tgtEl>
                                        <p:attrNameLst>
                                          <p:attrName>style.visibility</p:attrName>
                                        </p:attrNameLst>
                                      </p:cBhvr>
                                      <p:to>
                                        <p:strVal val="visible"/>
                                      </p:to>
                                    </p:set>
                                    <p:animEffect transition="in" filter="fade">
                                      <p:cBhvr>
                                        <p:cTn id="76" dur="500"/>
                                        <p:tgtEl>
                                          <p:spTgt spid="2361">
                                            <p:txEl>
                                              <p:charRg st="1" end="1"/>
                                            </p:txEl>
                                          </p:spTgt>
                                        </p:tgtEl>
                                      </p:cBhvr>
                                    </p:animEffect>
                                  </p:childTnLst>
                                </p:cTn>
                              </p:par>
                            </p:childTnLst>
                          </p:cTn>
                        </p:par>
                        <p:par>
                          <p:cTn id="77" fill="hold">
                            <p:stCondLst>
                              <p:cond delay="2000"/>
                            </p:stCondLst>
                            <p:childTnLst>
                              <p:par>
                                <p:cTn id="78" presetID="10" presetClass="entr" presetSubtype="0" fill="hold" nodeType="afterEffect">
                                  <p:stCondLst>
                                    <p:cond delay="0"/>
                                  </p:stCondLst>
                                  <p:childTnLst>
                                    <p:set>
                                      <p:cBhvr>
                                        <p:cTn id="79" dur="1" fill="hold">
                                          <p:stCondLst>
                                            <p:cond delay="0"/>
                                          </p:stCondLst>
                                        </p:cTn>
                                        <p:tgtEl>
                                          <p:spTgt spid="2361">
                                            <p:txEl>
                                              <p:charRg st="1" end="1"/>
                                            </p:txEl>
                                          </p:spTgt>
                                        </p:tgtEl>
                                        <p:attrNameLst>
                                          <p:attrName>style.visibility</p:attrName>
                                        </p:attrNameLst>
                                      </p:cBhvr>
                                      <p:to>
                                        <p:strVal val="visible"/>
                                      </p:to>
                                    </p:set>
                                    <p:animEffect transition="in" filter="fade">
                                      <p:cBhvr>
                                        <p:cTn id="80" dur="500"/>
                                        <p:tgtEl>
                                          <p:spTgt spid="2361">
                                            <p:txEl>
                                              <p:charRg st="1" end="1"/>
                                            </p:txEl>
                                          </p:spTgt>
                                        </p:tgtEl>
                                      </p:cBhvr>
                                    </p:animEffect>
                                  </p:childTnLst>
                                </p:cTn>
                              </p:par>
                            </p:childTnLst>
                          </p:cTn>
                        </p:par>
                        <p:par>
                          <p:cTn id="81" fill="hold">
                            <p:stCondLst>
                              <p:cond delay="2500"/>
                            </p:stCondLst>
                            <p:childTnLst>
                              <p:par>
                                <p:cTn id="82" presetID="10" presetClass="entr" presetSubtype="0" fill="hold" nodeType="afterEffect">
                                  <p:stCondLst>
                                    <p:cond delay="0"/>
                                  </p:stCondLst>
                                  <p:childTnLst>
                                    <p:set>
                                      <p:cBhvr>
                                        <p:cTn id="83" dur="1" fill="hold">
                                          <p:stCondLst>
                                            <p:cond delay="0"/>
                                          </p:stCondLst>
                                        </p:cTn>
                                        <p:tgtEl>
                                          <p:spTgt spid="2361">
                                            <p:txEl>
                                              <p:charRg st="1" end="1"/>
                                            </p:txEl>
                                          </p:spTgt>
                                        </p:tgtEl>
                                        <p:attrNameLst>
                                          <p:attrName>style.visibility</p:attrName>
                                        </p:attrNameLst>
                                      </p:cBhvr>
                                      <p:to>
                                        <p:strVal val="visible"/>
                                      </p:to>
                                    </p:set>
                                    <p:animEffect transition="in" filter="fade">
                                      <p:cBhvr>
                                        <p:cTn id="84" dur="500"/>
                                        <p:tgtEl>
                                          <p:spTgt spid="2361">
                                            <p:txEl>
                                              <p:charRg st="1" end="1"/>
                                            </p:txEl>
                                          </p:spTgt>
                                        </p:tgtEl>
                                      </p:cBhvr>
                                    </p:animEffect>
                                  </p:childTnLst>
                                </p:cTn>
                              </p:par>
                            </p:childTnLst>
                          </p:cTn>
                        </p:par>
                        <p:par>
                          <p:cTn id="85" fill="hold">
                            <p:stCondLst>
                              <p:cond delay="3000"/>
                            </p:stCondLst>
                            <p:childTnLst>
                              <p:par>
                                <p:cTn id="86" presetID="10" presetClass="entr" presetSubtype="0" fill="hold" nodeType="afterEffect">
                                  <p:stCondLst>
                                    <p:cond delay="0"/>
                                  </p:stCondLst>
                                  <p:childTnLst>
                                    <p:set>
                                      <p:cBhvr>
                                        <p:cTn id="87" dur="1" fill="hold">
                                          <p:stCondLst>
                                            <p:cond delay="0"/>
                                          </p:stCondLst>
                                        </p:cTn>
                                        <p:tgtEl>
                                          <p:spTgt spid="2361">
                                            <p:txEl>
                                              <p:charRg st="1" end="1"/>
                                            </p:txEl>
                                          </p:spTgt>
                                        </p:tgtEl>
                                        <p:attrNameLst>
                                          <p:attrName>style.visibility</p:attrName>
                                        </p:attrNameLst>
                                      </p:cBhvr>
                                      <p:to>
                                        <p:strVal val="visible"/>
                                      </p:to>
                                    </p:set>
                                    <p:animEffect transition="in" filter="fade">
                                      <p:cBhvr>
                                        <p:cTn id="88" dur="500"/>
                                        <p:tgtEl>
                                          <p:spTgt spid="2361">
                                            <p:txEl>
                                              <p:charRg st="1" end="1"/>
                                            </p:txEl>
                                          </p:spTgt>
                                        </p:tgtEl>
                                      </p:cBhvr>
                                    </p:animEffect>
                                  </p:childTnLst>
                                </p:cTn>
                              </p:par>
                            </p:childTnLst>
                          </p:cTn>
                        </p:par>
                        <p:par>
                          <p:cTn id="89" fill="hold">
                            <p:stCondLst>
                              <p:cond delay="3500"/>
                            </p:stCondLst>
                            <p:childTnLst>
                              <p:par>
                                <p:cTn id="90" presetID="10" presetClass="entr" presetSubtype="0" fill="hold" nodeType="afterEffect">
                                  <p:stCondLst>
                                    <p:cond delay="0"/>
                                  </p:stCondLst>
                                  <p:childTnLst>
                                    <p:set>
                                      <p:cBhvr>
                                        <p:cTn id="91" dur="1" fill="hold">
                                          <p:stCondLst>
                                            <p:cond delay="0"/>
                                          </p:stCondLst>
                                        </p:cTn>
                                        <p:tgtEl>
                                          <p:spTgt spid="2361">
                                            <p:txEl>
                                              <p:charRg st="1" end="1"/>
                                            </p:txEl>
                                          </p:spTgt>
                                        </p:tgtEl>
                                        <p:attrNameLst>
                                          <p:attrName>style.visibility</p:attrName>
                                        </p:attrNameLst>
                                      </p:cBhvr>
                                      <p:to>
                                        <p:strVal val="visible"/>
                                      </p:to>
                                    </p:set>
                                    <p:animEffect transition="in" filter="fade">
                                      <p:cBhvr>
                                        <p:cTn id="92" dur="500"/>
                                        <p:tgtEl>
                                          <p:spTgt spid="2361">
                                            <p:txEl>
                                              <p:charRg st="1" end="1"/>
                                            </p:txEl>
                                          </p:spTgt>
                                        </p:tgtEl>
                                      </p:cBhvr>
                                    </p:animEffect>
                                  </p:childTnLst>
                                </p:cTn>
                              </p:par>
                            </p:childTnLst>
                          </p:cTn>
                        </p:par>
                        <p:par>
                          <p:cTn id="93" fill="hold">
                            <p:stCondLst>
                              <p:cond delay="4000"/>
                            </p:stCondLst>
                            <p:childTnLst>
                              <p:par>
                                <p:cTn id="94" presetID="10" presetClass="entr" presetSubtype="0" fill="hold" nodeType="afterEffect">
                                  <p:stCondLst>
                                    <p:cond delay="0"/>
                                  </p:stCondLst>
                                  <p:childTnLst>
                                    <p:set>
                                      <p:cBhvr>
                                        <p:cTn id="95" dur="1" fill="hold">
                                          <p:stCondLst>
                                            <p:cond delay="0"/>
                                          </p:stCondLst>
                                        </p:cTn>
                                        <p:tgtEl>
                                          <p:spTgt spid="2361">
                                            <p:txEl>
                                              <p:charRg st="1" end="1"/>
                                            </p:txEl>
                                          </p:spTgt>
                                        </p:tgtEl>
                                        <p:attrNameLst>
                                          <p:attrName>style.visibility</p:attrName>
                                        </p:attrNameLst>
                                      </p:cBhvr>
                                      <p:to>
                                        <p:strVal val="visible"/>
                                      </p:to>
                                    </p:set>
                                    <p:animEffect transition="in" filter="fade">
                                      <p:cBhvr>
                                        <p:cTn id="96" dur="500"/>
                                        <p:tgtEl>
                                          <p:spTgt spid="2361">
                                            <p:txEl>
                                              <p:charRg st="1" end="1"/>
                                            </p:txEl>
                                          </p:spTgt>
                                        </p:tgtEl>
                                      </p:cBhvr>
                                    </p:animEffect>
                                  </p:childTnLst>
                                </p:cTn>
                              </p:par>
                            </p:childTnLst>
                          </p:cTn>
                        </p:par>
                        <p:par>
                          <p:cTn id="97" fill="hold">
                            <p:stCondLst>
                              <p:cond delay="4500"/>
                            </p:stCondLst>
                            <p:childTnLst>
                              <p:par>
                                <p:cTn id="98" presetID="10" presetClass="entr" presetSubtype="0" fill="hold" nodeType="afterEffect">
                                  <p:stCondLst>
                                    <p:cond delay="0"/>
                                  </p:stCondLst>
                                  <p:childTnLst>
                                    <p:set>
                                      <p:cBhvr>
                                        <p:cTn id="99" dur="1" fill="hold">
                                          <p:stCondLst>
                                            <p:cond delay="0"/>
                                          </p:stCondLst>
                                        </p:cTn>
                                        <p:tgtEl>
                                          <p:spTgt spid="2361">
                                            <p:txEl>
                                              <p:charRg st="1" end="1"/>
                                            </p:txEl>
                                          </p:spTgt>
                                        </p:tgtEl>
                                        <p:attrNameLst>
                                          <p:attrName>style.visibility</p:attrName>
                                        </p:attrNameLst>
                                      </p:cBhvr>
                                      <p:to>
                                        <p:strVal val="visible"/>
                                      </p:to>
                                    </p:set>
                                    <p:animEffect transition="in" filter="fade">
                                      <p:cBhvr>
                                        <p:cTn id="100" dur="500"/>
                                        <p:tgtEl>
                                          <p:spTgt spid="2361">
                                            <p:txEl>
                                              <p:charRg st="1" end="1"/>
                                            </p:txEl>
                                          </p:spTgt>
                                        </p:tgtEl>
                                      </p:cBhvr>
                                    </p:animEffect>
                                  </p:childTnLst>
                                </p:cTn>
                              </p:par>
                            </p:childTnLst>
                          </p:cTn>
                        </p:par>
                        <p:par>
                          <p:cTn id="101" fill="hold">
                            <p:stCondLst>
                              <p:cond delay="5000"/>
                            </p:stCondLst>
                            <p:childTnLst>
                              <p:par>
                                <p:cTn id="102" presetID="10" presetClass="entr" presetSubtype="0" fill="hold" nodeType="afterEffect">
                                  <p:stCondLst>
                                    <p:cond delay="0"/>
                                  </p:stCondLst>
                                  <p:childTnLst>
                                    <p:set>
                                      <p:cBhvr>
                                        <p:cTn id="103" dur="1" fill="hold">
                                          <p:stCondLst>
                                            <p:cond delay="0"/>
                                          </p:stCondLst>
                                        </p:cTn>
                                        <p:tgtEl>
                                          <p:spTgt spid="2361">
                                            <p:txEl>
                                              <p:charRg st="1" end="1"/>
                                            </p:txEl>
                                          </p:spTgt>
                                        </p:tgtEl>
                                        <p:attrNameLst>
                                          <p:attrName>style.visibility</p:attrName>
                                        </p:attrNameLst>
                                      </p:cBhvr>
                                      <p:to>
                                        <p:strVal val="visible"/>
                                      </p:to>
                                    </p:set>
                                    <p:animEffect transition="in" filter="fade">
                                      <p:cBhvr>
                                        <p:cTn id="104" dur="500"/>
                                        <p:tgtEl>
                                          <p:spTgt spid="2361">
                                            <p:txEl>
                                              <p:charRg st="1" end="1"/>
                                            </p:txEl>
                                          </p:spTgt>
                                        </p:tgtEl>
                                      </p:cBhvr>
                                    </p:animEffect>
                                  </p:childTnLst>
                                </p:cTn>
                              </p:par>
                              <p:par>
                                <p:cTn id="105" presetID="10" presetClass="entr" presetSubtype="0" fill="hold" nodeType="withEffect">
                                  <p:stCondLst>
                                    <p:cond delay="0"/>
                                  </p:stCondLst>
                                  <p:childTnLst>
                                    <p:set>
                                      <p:cBhvr>
                                        <p:cTn id="106" dur="1" fill="hold">
                                          <p:stCondLst>
                                            <p:cond delay="0"/>
                                          </p:stCondLst>
                                        </p:cTn>
                                        <p:tgtEl>
                                          <p:spTgt spid="2359">
                                            <p:txEl>
                                              <p:pRg st="0" end="0"/>
                                            </p:txEl>
                                          </p:spTgt>
                                        </p:tgtEl>
                                        <p:attrNameLst>
                                          <p:attrName>style.visibility</p:attrName>
                                        </p:attrNameLst>
                                      </p:cBhvr>
                                      <p:to>
                                        <p:strVal val="visible"/>
                                      </p:to>
                                    </p:set>
                                    <p:animEffect transition="in" filter="fade">
                                      <p:cBhvr>
                                        <p:cTn id="107" dur="500"/>
                                        <p:tgtEl>
                                          <p:spTgt spid="2359">
                                            <p:txEl>
                                              <p:pRg st="0" end="0"/>
                                            </p:txEl>
                                          </p:spTgt>
                                        </p:tgtEl>
                                      </p:cBhvr>
                                    </p:animEffect>
                                  </p:childTnLst>
                                </p:cTn>
                              </p:par>
                              <p:par>
                                <p:cTn id="108" presetID="10" presetClass="entr" presetSubtype="0" fill="hold" nodeType="withEffect">
                                  <p:stCondLst>
                                    <p:cond delay="0"/>
                                  </p:stCondLst>
                                  <p:childTnLst>
                                    <p:set>
                                      <p:cBhvr>
                                        <p:cTn id="109" dur="1" fill="hold">
                                          <p:stCondLst>
                                            <p:cond delay="0"/>
                                          </p:stCondLst>
                                        </p:cTn>
                                        <p:tgtEl>
                                          <p:spTgt spid="2359">
                                            <p:txEl>
                                              <p:charRg st="1" end="1"/>
                                            </p:txEl>
                                          </p:spTgt>
                                        </p:tgtEl>
                                        <p:attrNameLst>
                                          <p:attrName>style.visibility</p:attrName>
                                        </p:attrNameLst>
                                      </p:cBhvr>
                                      <p:to>
                                        <p:strVal val="visible"/>
                                      </p:to>
                                    </p:set>
                                    <p:animEffect transition="in" filter="fade">
                                      <p:cBhvr>
                                        <p:cTn id="110" dur="500"/>
                                        <p:tgtEl>
                                          <p:spTgt spid="2359">
                                            <p:txEl>
                                              <p:charRg st="1" end="1"/>
                                            </p:txEl>
                                          </p:spTgt>
                                        </p:tgtEl>
                                      </p:cBhvr>
                                    </p:animEffect>
                                  </p:childTnLst>
                                </p:cTn>
                              </p:par>
                              <p:par>
                                <p:cTn id="111" presetID="10" presetClass="entr" presetSubtype="0" fill="hold" nodeType="withEffect">
                                  <p:stCondLst>
                                    <p:cond delay="0"/>
                                  </p:stCondLst>
                                  <p:childTnLst>
                                    <p:set>
                                      <p:cBhvr>
                                        <p:cTn id="112" dur="1" fill="hold">
                                          <p:stCondLst>
                                            <p:cond delay="0"/>
                                          </p:stCondLst>
                                        </p:cTn>
                                        <p:tgtEl>
                                          <p:spTgt spid="2359">
                                            <p:txEl>
                                              <p:charRg st="1" end="1"/>
                                            </p:txEl>
                                          </p:spTgt>
                                        </p:tgtEl>
                                        <p:attrNameLst>
                                          <p:attrName>style.visibility</p:attrName>
                                        </p:attrNameLst>
                                      </p:cBhvr>
                                      <p:to>
                                        <p:strVal val="visible"/>
                                      </p:to>
                                    </p:set>
                                    <p:animEffect transition="in" filter="fade">
                                      <p:cBhvr>
                                        <p:cTn id="113" dur="500"/>
                                        <p:tgtEl>
                                          <p:spTgt spid="2359">
                                            <p:txEl>
                                              <p:charRg st="1" end="1"/>
                                            </p:txEl>
                                          </p:spTgt>
                                        </p:tgtEl>
                                      </p:cBhvr>
                                    </p:animEffect>
                                  </p:childTnLst>
                                </p:cTn>
                              </p:par>
                              <p:par>
                                <p:cTn id="114" presetID="10" presetClass="entr" presetSubtype="0" fill="hold" nodeType="withEffect">
                                  <p:stCondLst>
                                    <p:cond delay="0"/>
                                  </p:stCondLst>
                                  <p:childTnLst>
                                    <p:set>
                                      <p:cBhvr>
                                        <p:cTn id="115" dur="1" fill="hold">
                                          <p:stCondLst>
                                            <p:cond delay="0"/>
                                          </p:stCondLst>
                                        </p:cTn>
                                        <p:tgtEl>
                                          <p:spTgt spid="2359">
                                            <p:txEl>
                                              <p:charRg st="1" end="1"/>
                                            </p:txEl>
                                          </p:spTgt>
                                        </p:tgtEl>
                                        <p:attrNameLst>
                                          <p:attrName>style.visibility</p:attrName>
                                        </p:attrNameLst>
                                      </p:cBhvr>
                                      <p:to>
                                        <p:strVal val="visible"/>
                                      </p:to>
                                    </p:set>
                                    <p:animEffect transition="in" filter="fade">
                                      <p:cBhvr>
                                        <p:cTn id="116" dur="500"/>
                                        <p:tgtEl>
                                          <p:spTgt spid="2359">
                                            <p:txEl>
                                              <p:charRg st="1" end="1"/>
                                            </p:txEl>
                                          </p:spTgt>
                                        </p:tgtEl>
                                      </p:cBhvr>
                                    </p:animEffect>
                                  </p:childTnLst>
                                </p:cTn>
                              </p:par>
                              <p:par>
                                <p:cTn id="117" presetID="10" presetClass="entr" presetSubtype="0" fill="hold" nodeType="withEffect">
                                  <p:stCondLst>
                                    <p:cond delay="0"/>
                                  </p:stCondLst>
                                  <p:childTnLst>
                                    <p:set>
                                      <p:cBhvr>
                                        <p:cTn id="118" dur="1" fill="hold">
                                          <p:stCondLst>
                                            <p:cond delay="0"/>
                                          </p:stCondLst>
                                        </p:cTn>
                                        <p:tgtEl>
                                          <p:spTgt spid="2359">
                                            <p:txEl>
                                              <p:charRg st="1" end="1"/>
                                            </p:txEl>
                                          </p:spTgt>
                                        </p:tgtEl>
                                        <p:attrNameLst>
                                          <p:attrName>style.visibility</p:attrName>
                                        </p:attrNameLst>
                                      </p:cBhvr>
                                      <p:to>
                                        <p:strVal val="visible"/>
                                      </p:to>
                                    </p:set>
                                    <p:animEffect transition="in" filter="fade">
                                      <p:cBhvr>
                                        <p:cTn id="119" dur="500"/>
                                        <p:tgtEl>
                                          <p:spTgt spid="2359">
                                            <p:txEl>
                                              <p:charRg st="1" end="1"/>
                                            </p:txEl>
                                          </p:spTgt>
                                        </p:tgtEl>
                                      </p:cBhvr>
                                    </p:animEffect>
                                  </p:childTnLst>
                                </p:cTn>
                              </p:par>
                              <p:par>
                                <p:cTn id="120" presetID="10" presetClass="entr" presetSubtype="0" fill="hold" nodeType="withEffect">
                                  <p:stCondLst>
                                    <p:cond delay="0"/>
                                  </p:stCondLst>
                                  <p:childTnLst>
                                    <p:set>
                                      <p:cBhvr>
                                        <p:cTn id="121" dur="1" fill="hold">
                                          <p:stCondLst>
                                            <p:cond delay="0"/>
                                          </p:stCondLst>
                                        </p:cTn>
                                        <p:tgtEl>
                                          <p:spTgt spid="2359">
                                            <p:txEl>
                                              <p:charRg st="1" end="1"/>
                                            </p:txEl>
                                          </p:spTgt>
                                        </p:tgtEl>
                                        <p:attrNameLst>
                                          <p:attrName>style.visibility</p:attrName>
                                        </p:attrNameLst>
                                      </p:cBhvr>
                                      <p:to>
                                        <p:strVal val="visible"/>
                                      </p:to>
                                    </p:set>
                                    <p:animEffect transition="in" filter="fade">
                                      <p:cBhvr>
                                        <p:cTn id="122" dur="500"/>
                                        <p:tgtEl>
                                          <p:spTgt spid="2359">
                                            <p:txEl>
                                              <p:charRg st="1" end="1"/>
                                            </p:txEl>
                                          </p:spTgt>
                                        </p:tgtEl>
                                      </p:cBhvr>
                                    </p:animEffect>
                                  </p:childTnLst>
                                </p:cTn>
                              </p:par>
                              <p:par>
                                <p:cTn id="123" presetID="10" presetClass="entr" presetSubtype="0" fill="hold" nodeType="withEffect">
                                  <p:stCondLst>
                                    <p:cond delay="0"/>
                                  </p:stCondLst>
                                  <p:childTnLst>
                                    <p:set>
                                      <p:cBhvr>
                                        <p:cTn id="124" dur="1" fill="hold">
                                          <p:stCondLst>
                                            <p:cond delay="0"/>
                                          </p:stCondLst>
                                        </p:cTn>
                                        <p:tgtEl>
                                          <p:spTgt spid="2359">
                                            <p:txEl>
                                              <p:charRg st="1" end="1"/>
                                            </p:txEl>
                                          </p:spTgt>
                                        </p:tgtEl>
                                        <p:attrNameLst>
                                          <p:attrName>style.visibility</p:attrName>
                                        </p:attrNameLst>
                                      </p:cBhvr>
                                      <p:to>
                                        <p:strVal val="visible"/>
                                      </p:to>
                                    </p:set>
                                    <p:animEffect transition="in" filter="fade">
                                      <p:cBhvr>
                                        <p:cTn id="125" dur="500"/>
                                        <p:tgtEl>
                                          <p:spTgt spid="2359">
                                            <p:txEl>
                                              <p:charRg st="1" end="1"/>
                                            </p:txEl>
                                          </p:spTgt>
                                        </p:tgtEl>
                                      </p:cBhvr>
                                    </p:animEffect>
                                  </p:childTnLst>
                                </p:cTn>
                              </p:par>
                              <p:par>
                                <p:cTn id="126" presetID="10" presetClass="entr" presetSubtype="0" fill="hold" nodeType="withEffect">
                                  <p:stCondLst>
                                    <p:cond delay="0"/>
                                  </p:stCondLst>
                                  <p:childTnLst>
                                    <p:set>
                                      <p:cBhvr>
                                        <p:cTn id="127" dur="1" fill="hold">
                                          <p:stCondLst>
                                            <p:cond delay="0"/>
                                          </p:stCondLst>
                                        </p:cTn>
                                        <p:tgtEl>
                                          <p:spTgt spid="2359">
                                            <p:txEl>
                                              <p:charRg st="1" end="1"/>
                                            </p:txEl>
                                          </p:spTgt>
                                        </p:tgtEl>
                                        <p:attrNameLst>
                                          <p:attrName>style.visibility</p:attrName>
                                        </p:attrNameLst>
                                      </p:cBhvr>
                                      <p:to>
                                        <p:strVal val="visible"/>
                                      </p:to>
                                    </p:set>
                                    <p:animEffect transition="in" filter="fade">
                                      <p:cBhvr>
                                        <p:cTn id="128" dur="500"/>
                                        <p:tgtEl>
                                          <p:spTgt spid="2359">
                                            <p:txEl>
                                              <p:charRg st="1" end="1"/>
                                            </p:txEl>
                                          </p:spTgt>
                                        </p:tgtEl>
                                      </p:cBhvr>
                                    </p:animEffect>
                                  </p:childTnLst>
                                </p:cTn>
                              </p:par>
                              <p:par>
                                <p:cTn id="129" presetID="10" presetClass="entr" presetSubtype="0" fill="hold" nodeType="withEffect">
                                  <p:stCondLst>
                                    <p:cond delay="0"/>
                                  </p:stCondLst>
                                  <p:childTnLst>
                                    <p:set>
                                      <p:cBhvr>
                                        <p:cTn id="130" dur="1" fill="hold">
                                          <p:stCondLst>
                                            <p:cond delay="0"/>
                                          </p:stCondLst>
                                        </p:cTn>
                                        <p:tgtEl>
                                          <p:spTgt spid="2359">
                                            <p:txEl>
                                              <p:charRg st="1" end="1"/>
                                            </p:txEl>
                                          </p:spTgt>
                                        </p:tgtEl>
                                        <p:attrNameLst>
                                          <p:attrName>style.visibility</p:attrName>
                                        </p:attrNameLst>
                                      </p:cBhvr>
                                      <p:to>
                                        <p:strVal val="visible"/>
                                      </p:to>
                                    </p:set>
                                    <p:animEffect transition="in" filter="fade">
                                      <p:cBhvr>
                                        <p:cTn id="131" dur="500"/>
                                        <p:tgtEl>
                                          <p:spTgt spid="2359">
                                            <p:txEl>
                                              <p:charRg st="1" end="1"/>
                                            </p:txEl>
                                          </p:spTgt>
                                        </p:tgtEl>
                                      </p:cBhvr>
                                    </p:animEffect>
                                  </p:childTnLst>
                                </p:cTn>
                              </p:par>
                            </p:childTnLst>
                          </p:cTn>
                        </p:par>
                        <p:par>
                          <p:cTn id="132" fill="hold">
                            <p:stCondLst>
                              <p:cond delay="5500"/>
                            </p:stCondLst>
                            <p:childTnLst>
                              <p:par>
                                <p:cTn id="133" presetID="10" presetClass="entr" presetSubtype="0" fill="hold" nodeType="afterEffect">
                                  <p:stCondLst>
                                    <p:cond delay="0"/>
                                  </p:stCondLst>
                                  <p:childTnLst>
                                    <p:set>
                                      <p:cBhvr>
                                        <p:cTn id="134" dur="1" fill="hold">
                                          <p:stCondLst>
                                            <p:cond delay="0"/>
                                          </p:stCondLst>
                                        </p:cTn>
                                        <p:tgtEl>
                                          <p:spTgt spid="2363"/>
                                        </p:tgtEl>
                                        <p:attrNameLst>
                                          <p:attrName>style.visibility</p:attrName>
                                        </p:attrNameLst>
                                      </p:cBhvr>
                                      <p:to>
                                        <p:strVal val="visible"/>
                                      </p:to>
                                    </p:set>
                                    <p:animEffect transition="in" filter="fade">
                                      <p:cBhvr>
                                        <p:cTn id="135" dur="500"/>
                                        <p:tgtEl>
                                          <p:spTgt spid="2363"/>
                                        </p:tgtEl>
                                      </p:cBhvr>
                                    </p:animEffect>
                                  </p:childTnLst>
                                </p:cTn>
                              </p:par>
                            </p:childTnLst>
                          </p:cTn>
                        </p:par>
                        <p:par>
                          <p:cTn id="136" fill="hold">
                            <p:stCondLst>
                              <p:cond delay="6000"/>
                            </p:stCondLst>
                            <p:childTnLst>
                              <p:par>
                                <p:cTn id="137" presetID="10" presetClass="entr" presetSubtype="0" fill="hold" nodeType="afterEffect">
                                  <p:stCondLst>
                                    <p:cond delay="0"/>
                                  </p:stCondLst>
                                  <p:childTnLst>
                                    <p:set>
                                      <p:cBhvr>
                                        <p:cTn id="138" dur="1" fill="hold">
                                          <p:stCondLst>
                                            <p:cond delay="0"/>
                                          </p:stCondLst>
                                        </p:cTn>
                                        <p:tgtEl>
                                          <p:spTgt spid="2364">
                                            <p:txEl>
                                              <p:pRg st="0" end="0"/>
                                            </p:txEl>
                                          </p:spTgt>
                                        </p:tgtEl>
                                        <p:attrNameLst>
                                          <p:attrName>style.visibility</p:attrName>
                                        </p:attrNameLst>
                                      </p:cBhvr>
                                      <p:to>
                                        <p:strVal val="visible"/>
                                      </p:to>
                                    </p:set>
                                    <p:animEffect transition="in" filter="fade">
                                      <p:cBhvr>
                                        <p:cTn id="139" dur="500"/>
                                        <p:tgtEl>
                                          <p:spTgt spid="2364">
                                            <p:txEl>
                                              <p:pRg st="0" end="0"/>
                                            </p:txEl>
                                          </p:spTgt>
                                        </p:tgtEl>
                                      </p:cBhvr>
                                    </p:animEffect>
                                  </p:childTnLst>
                                </p:cTn>
                              </p:par>
                            </p:childTnLst>
                          </p:cTn>
                        </p:par>
                        <p:par>
                          <p:cTn id="140" fill="hold">
                            <p:stCondLst>
                              <p:cond delay="6500"/>
                            </p:stCondLst>
                            <p:childTnLst>
                              <p:par>
                                <p:cTn id="141" presetID="10" presetClass="entr" presetSubtype="0" fill="hold" nodeType="afterEffect">
                                  <p:stCondLst>
                                    <p:cond delay="0"/>
                                  </p:stCondLst>
                                  <p:childTnLst>
                                    <p:set>
                                      <p:cBhvr>
                                        <p:cTn id="142" dur="1" fill="hold">
                                          <p:stCondLst>
                                            <p:cond delay="0"/>
                                          </p:stCondLst>
                                        </p:cTn>
                                        <p:tgtEl>
                                          <p:spTgt spid="2364">
                                            <p:txEl>
                                              <p:charRg st="1" end="1"/>
                                            </p:txEl>
                                          </p:spTgt>
                                        </p:tgtEl>
                                        <p:attrNameLst>
                                          <p:attrName>style.visibility</p:attrName>
                                        </p:attrNameLst>
                                      </p:cBhvr>
                                      <p:to>
                                        <p:strVal val="visible"/>
                                      </p:to>
                                    </p:set>
                                    <p:animEffect transition="in" filter="fade">
                                      <p:cBhvr>
                                        <p:cTn id="143" dur="500"/>
                                        <p:tgtEl>
                                          <p:spTgt spid="2364">
                                            <p:txEl>
                                              <p:charRg st="1" end="1"/>
                                            </p:txEl>
                                          </p:spTgt>
                                        </p:tgtEl>
                                      </p:cBhvr>
                                    </p:animEffect>
                                  </p:childTnLst>
                                </p:cTn>
                              </p:par>
                            </p:childTnLst>
                          </p:cTn>
                        </p:par>
                        <p:par>
                          <p:cTn id="144" fill="hold">
                            <p:stCondLst>
                              <p:cond delay="7000"/>
                            </p:stCondLst>
                            <p:childTnLst>
                              <p:par>
                                <p:cTn id="145" presetID="10" presetClass="entr" presetSubtype="0" fill="hold" nodeType="afterEffect">
                                  <p:stCondLst>
                                    <p:cond delay="0"/>
                                  </p:stCondLst>
                                  <p:childTnLst>
                                    <p:set>
                                      <p:cBhvr>
                                        <p:cTn id="146" dur="1" fill="hold">
                                          <p:stCondLst>
                                            <p:cond delay="0"/>
                                          </p:stCondLst>
                                        </p:cTn>
                                        <p:tgtEl>
                                          <p:spTgt spid="2364">
                                            <p:txEl>
                                              <p:charRg st="1" end="1"/>
                                            </p:txEl>
                                          </p:spTgt>
                                        </p:tgtEl>
                                        <p:attrNameLst>
                                          <p:attrName>style.visibility</p:attrName>
                                        </p:attrNameLst>
                                      </p:cBhvr>
                                      <p:to>
                                        <p:strVal val="visible"/>
                                      </p:to>
                                    </p:set>
                                    <p:animEffect transition="in" filter="fade">
                                      <p:cBhvr>
                                        <p:cTn id="147" dur="500"/>
                                        <p:tgtEl>
                                          <p:spTgt spid="2364">
                                            <p:txEl>
                                              <p:charRg st="1" end="1"/>
                                            </p:txEl>
                                          </p:spTgt>
                                        </p:tgtEl>
                                      </p:cBhvr>
                                    </p:animEffect>
                                  </p:childTnLst>
                                </p:cTn>
                              </p:par>
                            </p:childTnLst>
                          </p:cTn>
                        </p:par>
                        <p:par>
                          <p:cTn id="148" fill="hold">
                            <p:stCondLst>
                              <p:cond delay="7500"/>
                            </p:stCondLst>
                            <p:childTnLst>
                              <p:par>
                                <p:cTn id="149" presetID="10" presetClass="entr" presetSubtype="0" fill="hold" nodeType="afterEffect">
                                  <p:stCondLst>
                                    <p:cond delay="0"/>
                                  </p:stCondLst>
                                  <p:childTnLst>
                                    <p:set>
                                      <p:cBhvr>
                                        <p:cTn id="150" dur="1" fill="hold">
                                          <p:stCondLst>
                                            <p:cond delay="0"/>
                                          </p:stCondLst>
                                        </p:cTn>
                                        <p:tgtEl>
                                          <p:spTgt spid="2364">
                                            <p:txEl>
                                              <p:charRg st="1" end="1"/>
                                            </p:txEl>
                                          </p:spTgt>
                                        </p:tgtEl>
                                        <p:attrNameLst>
                                          <p:attrName>style.visibility</p:attrName>
                                        </p:attrNameLst>
                                      </p:cBhvr>
                                      <p:to>
                                        <p:strVal val="visible"/>
                                      </p:to>
                                    </p:set>
                                    <p:animEffect transition="in" filter="fade">
                                      <p:cBhvr>
                                        <p:cTn id="151" dur="500"/>
                                        <p:tgtEl>
                                          <p:spTgt spid="2364">
                                            <p:txEl>
                                              <p:charRg st="1" end="1"/>
                                            </p:txEl>
                                          </p:spTgt>
                                        </p:tgtEl>
                                      </p:cBhvr>
                                    </p:animEffect>
                                  </p:childTnLst>
                                </p:cTn>
                              </p:par>
                            </p:childTnLst>
                          </p:cTn>
                        </p:par>
                        <p:par>
                          <p:cTn id="152" fill="hold">
                            <p:stCondLst>
                              <p:cond delay="8000"/>
                            </p:stCondLst>
                            <p:childTnLst>
                              <p:par>
                                <p:cTn id="153" presetID="10" presetClass="entr" presetSubtype="0" fill="hold" nodeType="afterEffect">
                                  <p:stCondLst>
                                    <p:cond delay="0"/>
                                  </p:stCondLst>
                                  <p:childTnLst>
                                    <p:set>
                                      <p:cBhvr>
                                        <p:cTn id="154" dur="1" fill="hold">
                                          <p:stCondLst>
                                            <p:cond delay="0"/>
                                          </p:stCondLst>
                                        </p:cTn>
                                        <p:tgtEl>
                                          <p:spTgt spid="2364">
                                            <p:txEl>
                                              <p:charRg st="1" end="1"/>
                                            </p:txEl>
                                          </p:spTgt>
                                        </p:tgtEl>
                                        <p:attrNameLst>
                                          <p:attrName>style.visibility</p:attrName>
                                        </p:attrNameLst>
                                      </p:cBhvr>
                                      <p:to>
                                        <p:strVal val="visible"/>
                                      </p:to>
                                    </p:set>
                                    <p:animEffect transition="in" filter="fade">
                                      <p:cBhvr>
                                        <p:cTn id="155" dur="500"/>
                                        <p:tgtEl>
                                          <p:spTgt spid="2364">
                                            <p:txEl>
                                              <p:charRg st="1" end="1"/>
                                            </p:txEl>
                                          </p:spTgt>
                                        </p:tgtEl>
                                      </p:cBhvr>
                                    </p:animEffect>
                                  </p:childTnLst>
                                </p:cTn>
                              </p:par>
                            </p:childTnLst>
                          </p:cTn>
                        </p:par>
                        <p:par>
                          <p:cTn id="156" fill="hold">
                            <p:stCondLst>
                              <p:cond delay="8500"/>
                            </p:stCondLst>
                            <p:childTnLst>
                              <p:par>
                                <p:cTn id="157" presetID="10" presetClass="entr" presetSubtype="0" fill="hold" nodeType="afterEffect">
                                  <p:stCondLst>
                                    <p:cond delay="0"/>
                                  </p:stCondLst>
                                  <p:childTnLst>
                                    <p:set>
                                      <p:cBhvr>
                                        <p:cTn id="158" dur="1" fill="hold">
                                          <p:stCondLst>
                                            <p:cond delay="0"/>
                                          </p:stCondLst>
                                        </p:cTn>
                                        <p:tgtEl>
                                          <p:spTgt spid="2364">
                                            <p:txEl>
                                              <p:charRg st="1" end="1"/>
                                            </p:txEl>
                                          </p:spTgt>
                                        </p:tgtEl>
                                        <p:attrNameLst>
                                          <p:attrName>style.visibility</p:attrName>
                                        </p:attrNameLst>
                                      </p:cBhvr>
                                      <p:to>
                                        <p:strVal val="visible"/>
                                      </p:to>
                                    </p:set>
                                    <p:animEffect transition="in" filter="fade">
                                      <p:cBhvr>
                                        <p:cTn id="159" dur="500"/>
                                        <p:tgtEl>
                                          <p:spTgt spid="2364">
                                            <p:txEl>
                                              <p:charRg st="1" end="1"/>
                                            </p:txEl>
                                          </p:spTgt>
                                        </p:tgtEl>
                                      </p:cBhvr>
                                    </p:animEffect>
                                  </p:childTnLst>
                                </p:cTn>
                              </p:par>
                            </p:childTnLst>
                          </p:cTn>
                        </p:par>
                        <p:par>
                          <p:cTn id="160" fill="hold">
                            <p:stCondLst>
                              <p:cond delay="9000"/>
                            </p:stCondLst>
                            <p:childTnLst>
                              <p:par>
                                <p:cTn id="161" presetID="10" presetClass="entr" presetSubtype="0" fill="hold" nodeType="afterEffect">
                                  <p:stCondLst>
                                    <p:cond delay="0"/>
                                  </p:stCondLst>
                                  <p:childTnLst>
                                    <p:set>
                                      <p:cBhvr>
                                        <p:cTn id="162" dur="1" fill="hold">
                                          <p:stCondLst>
                                            <p:cond delay="0"/>
                                          </p:stCondLst>
                                        </p:cTn>
                                        <p:tgtEl>
                                          <p:spTgt spid="2364">
                                            <p:txEl>
                                              <p:charRg st="1" end="1"/>
                                            </p:txEl>
                                          </p:spTgt>
                                        </p:tgtEl>
                                        <p:attrNameLst>
                                          <p:attrName>style.visibility</p:attrName>
                                        </p:attrNameLst>
                                      </p:cBhvr>
                                      <p:to>
                                        <p:strVal val="visible"/>
                                      </p:to>
                                    </p:set>
                                    <p:animEffect transition="in" filter="fade">
                                      <p:cBhvr>
                                        <p:cTn id="163" dur="500"/>
                                        <p:tgtEl>
                                          <p:spTgt spid="2364">
                                            <p:txEl>
                                              <p:charRg st="1" end="1"/>
                                            </p:txEl>
                                          </p:spTgt>
                                        </p:tgtEl>
                                      </p:cBhvr>
                                    </p:animEffect>
                                  </p:childTnLst>
                                </p:cTn>
                              </p:par>
                            </p:childTnLst>
                          </p:cTn>
                        </p:par>
                        <p:par>
                          <p:cTn id="164" fill="hold">
                            <p:stCondLst>
                              <p:cond delay="9500"/>
                            </p:stCondLst>
                            <p:childTnLst>
                              <p:par>
                                <p:cTn id="165" presetID="10" presetClass="entr" presetSubtype="0" fill="hold" nodeType="afterEffect">
                                  <p:stCondLst>
                                    <p:cond delay="0"/>
                                  </p:stCondLst>
                                  <p:childTnLst>
                                    <p:set>
                                      <p:cBhvr>
                                        <p:cTn id="166" dur="1" fill="hold">
                                          <p:stCondLst>
                                            <p:cond delay="0"/>
                                          </p:stCondLst>
                                        </p:cTn>
                                        <p:tgtEl>
                                          <p:spTgt spid="2364">
                                            <p:txEl>
                                              <p:charRg st="1" end="1"/>
                                            </p:txEl>
                                          </p:spTgt>
                                        </p:tgtEl>
                                        <p:attrNameLst>
                                          <p:attrName>style.visibility</p:attrName>
                                        </p:attrNameLst>
                                      </p:cBhvr>
                                      <p:to>
                                        <p:strVal val="visible"/>
                                      </p:to>
                                    </p:set>
                                    <p:animEffect transition="in" filter="fade">
                                      <p:cBhvr>
                                        <p:cTn id="167" dur="500"/>
                                        <p:tgtEl>
                                          <p:spTgt spid="2364">
                                            <p:txEl>
                                              <p:charRg st="1" end="1"/>
                                            </p:txEl>
                                          </p:spTgt>
                                        </p:tgtEl>
                                      </p:cBhvr>
                                    </p:animEffect>
                                  </p:childTnLst>
                                </p:cTn>
                              </p:par>
                            </p:childTnLst>
                          </p:cTn>
                        </p:par>
                        <p:par>
                          <p:cTn id="168" fill="hold">
                            <p:stCondLst>
                              <p:cond delay="10000"/>
                            </p:stCondLst>
                            <p:childTnLst>
                              <p:par>
                                <p:cTn id="169" presetID="10" presetClass="entr" presetSubtype="0" fill="hold" nodeType="afterEffect">
                                  <p:stCondLst>
                                    <p:cond delay="0"/>
                                  </p:stCondLst>
                                  <p:childTnLst>
                                    <p:set>
                                      <p:cBhvr>
                                        <p:cTn id="170" dur="1" fill="hold">
                                          <p:stCondLst>
                                            <p:cond delay="0"/>
                                          </p:stCondLst>
                                        </p:cTn>
                                        <p:tgtEl>
                                          <p:spTgt spid="2364">
                                            <p:txEl>
                                              <p:charRg st="1" end="1"/>
                                            </p:txEl>
                                          </p:spTgt>
                                        </p:tgtEl>
                                        <p:attrNameLst>
                                          <p:attrName>style.visibility</p:attrName>
                                        </p:attrNameLst>
                                      </p:cBhvr>
                                      <p:to>
                                        <p:strVal val="visible"/>
                                      </p:to>
                                    </p:set>
                                    <p:animEffect transition="in" filter="fade">
                                      <p:cBhvr>
                                        <p:cTn id="171" dur="500"/>
                                        <p:tgtEl>
                                          <p:spTgt spid="2364">
                                            <p:txEl>
                                              <p:charRg st="1" end="1"/>
                                            </p:txEl>
                                          </p:spTgt>
                                        </p:tgtEl>
                                      </p:cBhvr>
                                    </p:animEffect>
                                  </p:childTnLst>
                                </p:cTn>
                              </p:par>
                              <p:par>
                                <p:cTn id="172" presetID="10" presetClass="entr" presetSubtype="0" fill="hold" nodeType="withEffect">
                                  <p:stCondLst>
                                    <p:cond delay="0"/>
                                  </p:stCondLst>
                                  <p:childTnLst>
                                    <p:set>
                                      <p:cBhvr>
                                        <p:cTn id="173" dur="1" fill="hold">
                                          <p:stCondLst>
                                            <p:cond delay="0"/>
                                          </p:stCondLst>
                                        </p:cTn>
                                        <p:tgtEl>
                                          <p:spTgt spid="2362">
                                            <p:txEl>
                                              <p:pRg st="0" end="0"/>
                                            </p:txEl>
                                          </p:spTgt>
                                        </p:tgtEl>
                                        <p:attrNameLst>
                                          <p:attrName>style.visibility</p:attrName>
                                        </p:attrNameLst>
                                      </p:cBhvr>
                                      <p:to>
                                        <p:strVal val="visible"/>
                                      </p:to>
                                    </p:set>
                                    <p:animEffect transition="in" filter="fade">
                                      <p:cBhvr>
                                        <p:cTn id="174" dur="500"/>
                                        <p:tgtEl>
                                          <p:spTgt spid="2362">
                                            <p:txEl>
                                              <p:pRg st="0" end="0"/>
                                            </p:txEl>
                                          </p:spTgt>
                                        </p:tgtEl>
                                      </p:cBhvr>
                                    </p:animEffect>
                                  </p:childTnLst>
                                </p:cTn>
                              </p:par>
                              <p:par>
                                <p:cTn id="175" presetID="10" presetClass="entr" presetSubtype="0" fill="hold" nodeType="withEffect">
                                  <p:stCondLst>
                                    <p:cond delay="0"/>
                                  </p:stCondLst>
                                  <p:childTnLst>
                                    <p:set>
                                      <p:cBhvr>
                                        <p:cTn id="176" dur="1" fill="hold">
                                          <p:stCondLst>
                                            <p:cond delay="0"/>
                                          </p:stCondLst>
                                        </p:cTn>
                                        <p:tgtEl>
                                          <p:spTgt spid="2362">
                                            <p:txEl>
                                              <p:charRg st="1" end="1"/>
                                            </p:txEl>
                                          </p:spTgt>
                                        </p:tgtEl>
                                        <p:attrNameLst>
                                          <p:attrName>style.visibility</p:attrName>
                                        </p:attrNameLst>
                                      </p:cBhvr>
                                      <p:to>
                                        <p:strVal val="visible"/>
                                      </p:to>
                                    </p:set>
                                    <p:animEffect transition="in" filter="fade">
                                      <p:cBhvr>
                                        <p:cTn id="177" dur="500"/>
                                        <p:tgtEl>
                                          <p:spTgt spid="2362">
                                            <p:txEl>
                                              <p:charRg st="1" end="1"/>
                                            </p:txEl>
                                          </p:spTgt>
                                        </p:tgtEl>
                                      </p:cBhvr>
                                    </p:animEffect>
                                  </p:childTnLst>
                                </p:cTn>
                              </p:par>
                              <p:par>
                                <p:cTn id="178" presetID="10" presetClass="entr" presetSubtype="0" fill="hold" nodeType="withEffect">
                                  <p:stCondLst>
                                    <p:cond delay="0"/>
                                  </p:stCondLst>
                                  <p:childTnLst>
                                    <p:set>
                                      <p:cBhvr>
                                        <p:cTn id="179" dur="1" fill="hold">
                                          <p:stCondLst>
                                            <p:cond delay="0"/>
                                          </p:stCondLst>
                                        </p:cTn>
                                        <p:tgtEl>
                                          <p:spTgt spid="2362">
                                            <p:txEl>
                                              <p:charRg st="1" end="1"/>
                                            </p:txEl>
                                          </p:spTgt>
                                        </p:tgtEl>
                                        <p:attrNameLst>
                                          <p:attrName>style.visibility</p:attrName>
                                        </p:attrNameLst>
                                      </p:cBhvr>
                                      <p:to>
                                        <p:strVal val="visible"/>
                                      </p:to>
                                    </p:set>
                                    <p:animEffect transition="in" filter="fade">
                                      <p:cBhvr>
                                        <p:cTn id="180" dur="500"/>
                                        <p:tgtEl>
                                          <p:spTgt spid="2362">
                                            <p:txEl>
                                              <p:charRg st="1" end="1"/>
                                            </p:txEl>
                                          </p:spTgt>
                                        </p:tgtEl>
                                      </p:cBhvr>
                                    </p:animEffect>
                                  </p:childTnLst>
                                </p:cTn>
                              </p:par>
                              <p:par>
                                <p:cTn id="181" presetID="10" presetClass="entr" presetSubtype="0" fill="hold" nodeType="withEffect">
                                  <p:stCondLst>
                                    <p:cond delay="0"/>
                                  </p:stCondLst>
                                  <p:childTnLst>
                                    <p:set>
                                      <p:cBhvr>
                                        <p:cTn id="182" dur="1" fill="hold">
                                          <p:stCondLst>
                                            <p:cond delay="0"/>
                                          </p:stCondLst>
                                        </p:cTn>
                                        <p:tgtEl>
                                          <p:spTgt spid="2362">
                                            <p:txEl>
                                              <p:charRg st="1" end="1"/>
                                            </p:txEl>
                                          </p:spTgt>
                                        </p:tgtEl>
                                        <p:attrNameLst>
                                          <p:attrName>style.visibility</p:attrName>
                                        </p:attrNameLst>
                                      </p:cBhvr>
                                      <p:to>
                                        <p:strVal val="visible"/>
                                      </p:to>
                                    </p:set>
                                    <p:animEffect transition="in" filter="fade">
                                      <p:cBhvr>
                                        <p:cTn id="183" dur="500"/>
                                        <p:tgtEl>
                                          <p:spTgt spid="2362">
                                            <p:txEl>
                                              <p:charRg st="1" end="1"/>
                                            </p:txEl>
                                          </p:spTgt>
                                        </p:tgtEl>
                                      </p:cBhvr>
                                    </p:animEffect>
                                  </p:childTnLst>
                                </p:cTn>
                              </p:par>
                              <p:par>
                                <p:cTn id="184" presetID="10" presetClass="entr" presetSubtype="0" fill="hold" nodeType="withEffect">
                                  <p:stCondLst>
                                    <p:cond delay="0"/>
                                  </p:stCondLst>
                                  <p:childTnLst>
                                    <p:set>
                                      <p:cBhvr>
                                        <p:cTn id="185" dur="1" fill="hold">
                                          <p:stCondLst>
                                            <p:cond delay="0"/>
                                          </p:stCondLst>
                                        </p:cTn>
                                        <p:tgtEl>
                                          <p:spTgt spid="2362">
                                            <p:txEl>
                                              <p:charRg st="1" end="1"/>
                                            </p:txEl>
                                          </p:spTgt>
                                        </p:tgtEl>
                                        <p:attrNameLst>
                                          <p:attrName>style.visibility</p:attrName>
                                        </p:attrNameLst>
                                      </p:cBhvr>
                                      <p:to>
                                        <p:strVal val="visible"/>
                                      </p:to>
                                    </p:set>
                                    <p:animEffect transition="in" filter="fade">
                                      <p:cBhvr>
                                        <p:cTn id="186" dur="500"/>
                                        <p:tgtEl>
                                          <p:spTgt spid="2362">
                                            <p:txEl>
                                              <p:charRg st="1" end="1"/>
                                            </p:txEl>
                                          </p:spTgt>
                                        </p:tgtEl>
                                      </p:cBhvr>
                                    </p:animEffect>
                                  </p:childTnLst>
                                </p:cTn>
                              </p:par>
                              <p:par>
                                <p:cTn id="187" presetID="10" presetClass="entr" presetSubtype="0" fill="hold" nodeType="withEffect">
                                  <p:stCondLst>
                                    <p:cond delay="0"/>
                                  </p:stCondLst>
                                  <p:childTnLst>
                                    <p:set>
                                      <p:cBhvr>
                                        <p:cTn id="188" dur="1" fill="hold">
                                          <p:stCondLst>
                                            <p:cond delay="0"/>
                                          </p:stCondLst>
                                        </p:cTn>
                                        <p:tgtEl>
                                          <p:spTgt spid="2362">
                                            <p:txEl>
                                              <p:charRg st="1" end="1"/>
                                            </p:txEl>
                                          </p:spTgt>
                                        </p:tgtEl>
                                        <p:attrNameLst>
                                          <p:attrName>style.visibility</p:attrName>
                                        </p:attrNameLst>
                                      </p:cBhvr>
                                      <p:to>
                                        <p:strVal val="visible"/>
                                      </p:to>
                                    </p:set>
                                    <p:animEffect transition="in" filter="fade">
                                      <p:cBhvr>
                                        <p:cTn id="189" dur="500"/>
                                        <p:tgtEl>
                                          <p:spTgt spid="2362">
                                            <p:txEl>
                                              <p:charRg st="1" end="1"/>
                                            </p:txEl>
                                          </p:spTgt>
                                        </p:tgtEl>
                                      </p:cBhvr>
                                    </p:animEffect>
                                  </p:childTnLst>
                                </p:cTn>
                              </p:par>
                              <p:par>
                                <p:cTn id="190" presetID="10" presetClass="entr" presetSubtype="0" fill="hold" nodeType="withEffect">
                                  <p:stCondLst>
                                    <p:cond delay="0"/>
                                  </p:stCondLst>
                                  <p:childTnLst>
                                    <p:set>
                                      <p:cBhvr>
                                        <p:cTn id="191" dur="1" fill="hold">
                                          <p:stCondLst>
                                            <p:cond delay="0"/>
                                          </p:stCondLst>
                                        </p:cTn>
                                        <p:tgtEl>
                                          <p:spTgt spid="2362">
                                            <p:txEl>
                                              <p:charRg st="1" end="1"/>
                                            </p:txEl>
                                          </p:spTgt>
                                        </p:tgtEl>
                                        <p:attrNameLst>
                                          <p:attrName>style.visibility</p:attrName>
                                        </p:attrNameLst>
                                      </p:cBhvr>
                                      <p:to>
                                        <p:strVal val="visible"/>
                                      </p:to>
                                    </p:set>
                                    <p:animEffect transition="in" filter="fade">
                                      <p:cBhvr>
                                        <p:cTn id="192" dur="500"/>
                                        <p:tgtEl>
                                          <p:spTgt spid="2362">
                                            <p:txEl>
                                              <p:charRg st="1" end="1"/>
                                            </p:txEl>
                                          </p:spTgt>
                                        </p:tgtEl>
                                      </p:cBhvr>
                                    </p:animEffect>
                                  </p:childTnLst>
                                </p:cTn>
                              </p:par>
                              <p:par>
                                <p:cTn id="193" presetID="10" presetClass="entr" presetSubtype="0" fill="hold" nodeType="withEffect">
                                  <p:stCondLst>
                                    <p:cond delay="0"/>
                                  </p:stCondLst>
                                  <p:childTnLst>
                                    <p:set>
                                      <p:cBhvr>
                                        <p:cTn id="194" dur="1" fill="hold">
                                          <p:stCondLst>
                                            <p:cond delay="0"/>
                                          </p:stCondLst>
                                        </p:cTn>
                                        <p:tgtEl>
                                          <p:spTgt spid="2362">
                                            <p:txEl>
                                              <p:charRg st="1" end="1"/>
                                            </p:txEl>
                                          </p:spTgt>
                                        </p:tgtEl>
                                        <p:attrNameLst>
                                          <p:attrName>style.visibility</p:attrName>
                                        </p:attrNameLst>
                                      </p:cBhvr>
                                      <p:to>
                                        <p:strVal val="visible"/>
                                      </p:to>
                                    </p:set>
                                    <p:animEffect transition="in" filter="fade">
                                      <p:cBhvr>
                                        <p:cTn id="195" dur="500"/>
                                        <p:tgtEl>
                                          <p:spTgt spid="2362">
                                            <p:txEl>
                                              <p:charRg st="1" end="1"/>
                                            </p:txEl>
                                          </p:spTgt>
                                        </p:tgtEl>
                                      </p:cBhvr>
                                    </p:animEffect>
                                  </p:childTnLst>
                                </p:cTn>
                              </p:par>
                              <p:par>
                                <p:cTn id="196" presetID="10" presetClass="entr" presetSubtype="0" fill="hold" nodeType="withEffect">
                                  <p:stCondLst>
                                    <p:cond delay="0"/>
                                  </p:stCondLst>
                                  <p:childTnLst>
                                    <p:set>
                                      <p:cBhvr>
                                        <p:cTn id="197" dur="1" fill="hold">
                                          <p:stCondLst>
                                            <p:cond delay="0"/>
                                          </p:stCondLst>
                                        </p:cTn>
                                        <p:tgtEl>
                                          <p:spTgt spid="2362">
                                            <p:txEl>
                                              <p:charRg st="1" end="1"/>
                                            </p:txEl>
                                          </p:spTgt>
                                        </p:tgtEl>
                                        <p:attrNameLst>
                                          <p:attrName>style.visibility</p:attrName>
                                        </p:attrNameLst>
                                      </p:cBhvr>
                                      <p:to>
                                        <p:strVal val="visible"/>
                                      </p:to>
                                    </p:set>
                                    <p:animEffect transition="in" filter="fade">
                                      <p:cBhvr>
                                        <p:cTn id="198" dur="500"/>
                                        <p:tgtEl>
                                          <p:spTgt spid="2362">
                                            <p:txEl>
                                              <p:charRg st="1" end="1"/>
                                            </p:txEl>
                                          </p:spTgt>
                                        </p:tgtEl>
                                      </p:cBhvr>
                                    </p:animEffect>
                                  </p:childTnLst>
                                </p:cTn>
                              </p:par>
                            </p:childTnLst>
                          </p:cTn>
                        </p:par>
                        <p:par>
                          <p:cTn id="199" fill="hold">
                            <p:stCondLst>
                              <p:cond delay="10500"/>
                            </p:stCondLst>
                            <p:childTnLst>
                              <p:par>
                                <p:cTn id="200" presetID="10" presetClass="entr" presetSubtype="0" fill="hold" nodeType="afterEffect">
                                  <p:stCondLst>
                                    <p:cond delay="0"/>
                                  </p:stCondLst>
                                  <p:childTnLst>
                                    <p:set>
                                      <p:cBhvr>
                                        <p:cTn id="201" dur="1" fill="hold">
                                          <p:stCondLst>
                                            <p:cond delay="0"/>
                                          </p:stCondLst>
                                        </p:cTn>
                                        <p:tgtEl>
                                          <p:spTgt spid="2366"/>
                                        </p:tgtEl>
                                        <p:attrNameLst>
                                          <p:attrName>style.visibility</p:attrName>
                                        </p:attrNameLst>
                                      </p:cBhvr>
                                      <p:to>
                                        <p:strVal val="visible"/>
                                      </p:to>
                                    </p:set>
                                    <p:animEffect transition="in" filter="fade">
                                      <p:cBhvr>
                                        <p:cTn id="202" dur="500"/>
                                        <p:tgtEl>
                                          <p:spTgt spid="2366"/>
                                        </p:tgtEl>
                                      </p:cBhvr>
                                    </p:animEffect>
                                  </p:childTnLst>
                                </p:cTn>
                              </p:par>
                            </p:childTnLst>
                          </p:cTn>
                        </p:par>
                        <p:par>
                          <p:cTn id="203" fill="hold">
                            <p:stCondLst>
                              <p:cond delay="11000"/>
                            </p:stCondLst>
                            <p:childTnLst>
                              <p:par>
                                <p:cTn id="204" presetID="10" presetClass="entr" presetSubtype="0" fill="hold" nodeType="afterEffect">
                                  <p:stCondLst>
                                    <p:cond delay="0"/>
                                  </p:stCondLst>
                                  <p:childTnLst>
                                    <p:set>
                                      <p:cBhvr>
                                        <p:cTn id="205" dur="1" fill="hold">
                                          <p:stCondLst>
                                            <p:cond delay="0"/>
                                          </p:stCondLst>
                                        </p:cTn>
                                        <p:tgtEl>
                                          <p:spTgt spid="2367">
                                            <p:txEl>
                                              <p:pRg st="0" end="0"/>
                                            </p:txEl>
                                          </p:spTgt>
                                        </p:tgtEl>
                                        <p:attrNameLst>
                                          <p:attrName>style.visibility</p:attrName>
                                        </p:attrNameLst>
                                      </p:cBhvr>
                                      <p:to>
                                        <p:strVal val="visible"/>
                                      </p:to>
                                    </p:set>
                                    <p:animEffect transition="in" filter="fade">
                                      <p:cBhvr>
                                        <p:cTn id="206" dur="500"/>
                                        <p:tgtEl>
                                          <p:spTgt spid="2367">
                                            <p:txEl>
                                              <p:pRg st="0" end="0"/>
                                            </p:txEl>
                                          </p:spTgt>
                                        </p:tgtEl>
                                      </p:cBhvr>
                                    </p:animEffect>
                                  </p:childTnLst>
                                </p:cTn>
                              </p:par>
                            </p:childTnLst>
                          </p:cTn>
                        </p:par>
                        <p:par>
                          <p:cTn id="207" fill="hold">
                            <p:stCondLst>
                              <p:cond delay="11500"/>
                            </p:stCondLst>
                            <p:childTnLst>
                              <p:par>
                                <p:cTn id="208" presetID="10" presetClass="entr" presetSubtype="0" fill="hold" nodeType="afterEffect">
                                  <p:stCondLst>
                                    <p:cond delay="0"/>
                                  </p:stCondLst>
                                  <p:childTnLst>
                                    <p:set>
                                      <p:cBhvr>
                                        <p:cTn id="209" dur="1" fill="hold">
                                          <p:stCondLst>
                                            <p:cond delay="0"/>
                                          </p:stCondLst>
                                        </p:cTn>
                                        <p:tgtEl>
                                          <p:spTgt spid="2367">
                                            <p:txEl>
                                              <p:charRg st="1" end="1"/>
                                            </p:txEl>
                                          </p:spTgt>
                                        </p:tgtEl>
                                        <p:attrNameLst>
                                          <p:attrName>style.visibility</p:attrName>
                                        </p:attrNameLst>
                                      </p:cBhvr>
                                      <p:to>
                                        <p:strVal val="visible"/>
                                      </p:to>
                                    </p:set>
                                    <p:animEffect transition="in" filter="fade">
                                      <p:cBhvr>
                                        <p:cTn id="210" dur="500"/>
                                        <p:tgtEl>
                                          <p:spTgt spid="2367">
                                            <p:txEl>
                                              <p:charRg st="1" end="1"/>
                                            </p:txEl>
                                          </p:spTgt>
                                        </p:tgtEl>
                                      </p:cBhvr>
                                    </p:animEffect>
                                  </p:childTnLst>
                                </p:cTn>
                              </p:par>
                            </p:childTnLst>
                          </p:cTn>
                        </p:par>
                        <p:par>
                          <p:cTn id="211" fill="hold">
                            <p:stCondLst>
                              <p:cond delay="12000"/>
                            </p:stCondLst>
                            <p:childTnLst>
                              <p:par>
                                <p:cTn id="212" presetID="10" presetClass="entr" presetSubtype="0" fill="hold" nodeType="afterEffect">
                                  <p:stCondLst>
                                    <p:cond delay="0"/>
                                  </p:stCondLst>
                                  <p:childTnLst>
                                    <p:set>
                                      <p:cBhvr>
                                        <p:cTn id="213" dur="1" fill="hold">
                                          <p:stCondLst>
                                            <p:cond delay="0"/>
                                          </p:stCondLst>
                                        </p:cTn>
                                        <p:tgtEl>
                                          <p:spTgt spid="2367">
                                            <p:txEl>
                                              <p:charRg st="1" end="1"/>
                                            </p:txEl>
                                          </p:spTgt>
                                        </p:tgtEl>
                                        <p:attrNameLst>
                                          <p:attrName>style.visibility</p:attrName>
                                        </p:attrNameLst>
                                      </p:cBhvr>
                                      <p:to>
                                        <p:strVal val="visible"/>
                                      </p:to>
                                    </p:set>
                                    <p:animEffect transition="in" filter="fade">
                                      <p:cBhvr>
                                        <p:cTn id="214" dur="500"/>
                                        <p:tgtEl>
                                          <p:spTgt spid="2367">
                                            <p:txEl>
                                              <p:charRg st="1" end="1"/>
                                            </p:txEl>
                                          </p:spTgt>
                                        </p:tgtEl>
                                      </p:cBhvr>
                                    </p:animEffect>
                                  </p:childTnLst>
                                </p:cTn>
                              </p:par>
                            </p:childTnLst>
                          </p:cTn>
                        </p:par>
                        <p:par>
                          <p:cTn id="215" fill="hold">
                            <p:stCondLst>
                              <p:cond delay="12500"/>
                            </p:stCondLst>
                            <p:childTnLst>
                              <p:par>
                                <p:cTn id="216" presetID="10" presetClass="entr" presetSubtype="0" fill="hold" nodeType="afterEffect">
                                  <p:stCondLst>
                                    <p:cond delay="0"/>
                                  </p:stCondLst>
                                  <p:childTnLst>
                                    <p:set>
                                      <p:cBhvr>
                                        <p:cTn id="217" dur="1" fill="hold">
                                          <p:stCondLst>
                                            <p:cond delay="0"/>
                                          </p:stCondLst>
                                        </p:cTn>
                                        <p:tgtEl>
                                          <p:spTgt spid="2367">
                                            <p:txEl>
                                              <p:charRg st="1" end="1"/>
                                            </p:txEl>
                                          </p:spTgt>
                                        </p:tgtEl>
                                        <p:attrNameLst>
                                          <p:attrName>style.visibility</p:attrName>
                                        </p:attrNameLst>
                                      </p:cBhvr>
                                      <p:to>
                                        <p:strVal val="visible"/>
                                      </p:to>
                                    </p:set>
                                    <p:animEffect transition="in" filter="fade">
                                      <p:cBhvr>
                                        <p:cTn id="218" dur="500"/>
                                        <p:tgtEl>
                                          <p:spTgt spid="2367">
                                            <p:txEl>
                                              <p:charRg st="1" end="1"/>
                                            </p:txEl>
                                          </p:spTgt>
                                        </p:tgtEl>
                                      </p:cBhvr>
                                    </p:animEffect>
                                  </p:childTnLst>
                                </p:cTn>
                              </p:par>
                            </p:childTnLst>
                          </p:cTn>
                        </p:par>
                        <p:par>
                          <p:cTn id="219" fill="hold">
                            <p:stCondLst>
                              <p:cond delay="13000"/>
                            </p:stCondLst>
                            <p:childTnLst>
                              <p:par>
                                <p:cTn id="220" presetID="10" presetClass="entr" presetSubtype="0" fill="hold" nodeType="afterEffect">
                                  <p:stCondLst>
                                    <p:cond delay="0"/>
                                  </p:stCondLst>
                                  <p:childTnLst>
                                    <p:set>
                                      <p:cBhvr>
                                        <p:cTn id="221" dur="1" fill="hold">
                                          <p:stCondLst>
                                            <p:cond delay="0"/>
                                          </p:stCondLst>
                                        </p:cTn>
                                        <p:tgtEl>
                                          <p:spTgt spid="2367">
                                            <p:txEl>
                                              <p:charRg st="1" end="1"/>
                                            </p:txEl>
                                          </p:spTgt>
                                        </p:tgtEl>
                                        <p:attrNameLst>
                                          <p:attrName>style.visibility</p:attrName>
                                        </p:attrNameLst>
                                      </p:cBhvr>
                                      <p:to>
                                        <p:strVal val="visible"/>
                                      </p:to>
                                    </p:set>
                                    <p:animEffect transition="in" filter="fade">
                                      <p:cBhvr>
                                        <p:cTn id="222" dur="500"/>
                                        <p:tgtEl>
                                          <p:spTgt spid="2367">
                                            <p:txEl>
                                              <p:charRg st="1" end="1"/>
                                            </p:txEl>
                                          </p:spTgt>
                                        </p:tgtEl>
                                      </p:cBhvr>
                                    </p:animEffect>
                                  </p:childTnLst>
                                </p:cTn>
                              </p:par>
                            </p:childTnLst>
                          </p:cTn>
                        </p:par>
                        <p:par>
                          <p:cTn id="223" fill="hold">
                            <p:stCondLst>
                              <p:cond delay="13500"/>
                            </p:stCondLst>
                            <p:childTnLst>
                              <p:par>
                                <p:cTn id="224" presetID="10" presetClass="entr" presetSubtype="0" fill="hold" nodeType="afterEffect">
                                  <p:stCondLst>
                                    <p:cond delay="0"/>
                                  </p:stCondLst>
                                  <p:childTnLst>
                                    <p:set>
                                      <p:cBhvr>
                                        <p:cTn id="225" dur="1" fill="hold">
                                          <p:stCondLst>
                                            <p:cond delay="0"/>
                                          </p:stCondLst>
                                        </p:cTn>
                                        <p:tgtEl>
                                          <p:spTgt spid="2367">
                                            <p:txEl>
                                              <p:charRg st="1" end="1"/>
                                            </p:txEl>
                                          </p:spTgt>
                                        </p:tgtEl>
                                        <p:attrNameLst>
                                          <p:attrName>style.visibility</p:attrName>
                                        </p:attrNameLst>
                                      </p:cBhvr>
                                      <p:to>
                                        <p:strVal val="visible"/>
                                      </p:to>
                                    </p:set>
                                    <p:animEffect transition="in" filter="fade">
                                      <p:cBhvr>
                                        <p:cTn id="226" dur="500"/>
                                        <p:tgtEl>
                                          <p:spTgt spid="2367">
                                            <p:txEl>
                                              <p:charRg st="1" end="1"/>
                                            </p:txEl>
                                          </p:spTgt>
                                        </p:tgtEl>
                                      </p:cBhvr>
                                    </p:animEffect>
                                  </p:childTnLst>
                                </p:cTn>
                              </p:par>
                            </p:childTnLst>
                          </p:cTn>
                        </p:par>
                        <p:par>
                          <p:cTn id="227" fill="hold">
                            <p:stCondLst>
                              <p:cond delay="14000"/>
                            </p:stCondLst>
                            <p:childTnLst>
                              <p:par>
                                <p:cTn id="228" presetID="10" presetClass="entr" presetSubtype="0" fill="hold" nodeType="afterEffect">
                                  <p:stCondLst>
                                    <p:cond delay="0"/>
                                  </p:stCondLst>
                                  <p:childTnLst>
                                    <p:set>
                                      <p:cBhvr>
                                        <p:cTn id="229" dur="1" fill="hold">
                                          <p:stCondLst>
                                            <p:cond delay="0"/>
                                          </p:stCondLst>
                                        </p:cTn>
                                        <p:tgtEl>
                                          <p:spTgt spid="2367">
                                            <p:txEl>
                                              <p:charRg st="1" end="1"/>
                                            </p:txEl>
                                          </p:spTgt>
                                        </p:tgtEl>
                                        <p:attrNameLst>
                                          <p:attrName>style.visibility</p:attrName>
                                        </p:attrNameLst>
                                      </p:cBhvr>
                                      <p:to>
                                        <p:strVal val="visible"/>
                                      </p:to>
                                    </p:set>
                                    <p:animEffect transition="in" filter="fade">
                                      <p:cBhvr>
                                        <p:cTn id="230" dur="500"/>
                                        <p:tgtEl>
                                          <p:spTgt spid="2367">
                                            <p:txEl>
                                              <p:charRg st="1" end="1"/>
                                            </p:txEl>
                                          </p:spTgt>
                                        </p:tgtEl>
                                      </p:cBhvr>
                                    </p:animEffect>
                                  </p:childTnLst>
                                </p:cTn>
                              </p:par>
                            </p:childTnLst>
                          </p:cTn>
                        </p:par>
                        <p:par>
                          <p:cTn id="231" fill="hold">
                            <p:stCondLst>
                              <p:cond delay="14500"/>
                            </p:stCondLst>
                            <p:childTnLst>
                              <p:par>
                                <p:cTn id="232" presetID="10" presetClass="entr" presetSubtype="0" fill="hold" nodeType="afterEffect">
                                  <p:stCondLst>
                                    <p:cond delay="0"/>
                                  </p:stCondLst>
                                  <p:childTnLst>
                                    <p:set>
                                      <p:cBhvr>
                                        <p:cTn id="233" dur="1" fill="hold">
                                          <p:stCondLst>
                                            <p:cond delay="0"/>
                                          </p:stCondLst>
                                        </p:cTn>
                                        <p:tgtEl>
                                          <p:spTgt spid="2367">
                                            <p:txEl>
                                              <p:charRg st="1" end="1"/>
                                            </p:txEl>
                                          </p:spTgt>
                                        </p:tgtEl>
                                        <p:attrNameLst>
                                          <p:attrName>style.visibility</p:attrName>
                                        </p:attrNameLst>
                                      </p:cBhvr>
                                      <p:to>
                                        <p:strVal val="visible"/>
                                      </p:to>
                                    </p:set>
                                    <p:animEffect transition="in" filter="fade">
                                      <p:cBhvr>
                                        <p:cTn id="234" dur="500"/>
                                        <p:tgtEl>
                                          <p:spTgt spid="2367">
                                            <p:txEl>
                                              <p:charRg st="1" end="1"/>
                                            </p:txEl>
                                          </p:spTgt>
                                        </p:tgtEl>
                                      </p:cBhvr>
                                    </p:animEffect>
                                  </p:childTnLst>
                                </p:cTn>
                              </p:par>
                            </p:childTnLst>
                          </p:cTn>
                        </p:par>
                        <p:par>
                          <p:cTn id="235" fill="hold">
                            <p:stCondLst>
                              <p:cond delay="15000"/>
                            </p:stCondLst>
                            <p:childTnLst>
                              <p:par>
                                <p:cTn id="236" presetID="10" presetClass="entr" presetSubtype="0" fill="hold" nodeType="afterEffect">
                                  <p:stCondLst>
                                    <p:cond delay="0"/>
                                  </p:stCondLst>
                                  <p:childTnLst>
                                    <p:set>
                                      <p:cBhvr>
                                        <p:cTn id="237" dur="1" fill="hold">
                                          <p:stCondLst>
                                            <p:cond delay="0"/>
                                          </p:stCondLst>
                                        </p:cTn>
                                        <p:tgtEl>
                                          <p:spTgt spid="2367">
                                            <p:txEl>
                                              <p:charRg st="1" end="1"/>
                                            </p:txEl>
                                          </p:spTgt>
                                        </p:tgtEl>
                                        <p:attrNameLst>
                                          <p:attrName>style.visibility</p:attrName>
                                        </p:attrNameLst>
                                      </p:cBhvr>
                                      <p:to>
                                        <p:strVal val="visible"/>
                                      </p:to>
                                    </p:set>
                                    <p:animEffect transition="in" filter="fade">
                                      <p:cBhvr>
                                        <p:cTn id="238" dur="500"/>
                                        <p:tgtEl>
                                          <p:spTgt spid="2367">
                                            <p:txEl>
                                              <p:charRg st="1" end="1"/>
                                            </p:txEl>
                                          </p:spTgt>
                                        </p:tgtEl>
                                      </p:cBhvr>
                                    </p:animEffect>
                                  </p:childTnLst>
                                </p:cTn>
                              </p:par>
                              <p:par>
                                <p:cTn id="239" presetID="10" presetClass="entr" presetSubtype="0" fill="hold" nodeType="withEffect">
                                  <p:stCondLst>
                                    <p:cond delay="0"/>
                                  </p:stCondLst>
                                  <p:childTnLst>
                                    <p:set>
                                      <p:cBhvr>
                                        <p:cTn id="240" dur="1" fill="hold">
                                          <p:stCondLst>
                                            <p:cond delay="0"/>
                                          </p:stCondLst>
                                        </p:cTn>
                                        <p:tgtEl>
                                          <p:spTgt spid="2365">
                                            <p:txEl>
                                              <p:pRg st="0" end="0"/>
                                            </p:txEl>
                                          </p:spTgt>
                                        </p:tgtEl>
                                        <p:attrNameLst>
                                          <p:attrName>style.visibility</p:attrName>
                                        </p:attrNameLst>
                                      </p:cBhvr>
                                      <p:to>
                                        <p:strVal val="visible"/>
                                      </p:to>
                                    </p:set>
                                    <p:animEffect transition="in" filter="fade">
                                      <p:cBhvr>
                                        <p:cTn id="241" dur="500"/>
                                        <p:tgtEl>
                                          <p:spTgt spid="2365">
                                            <p:txEl>
                                              <p:pRg st="0" end="0"/>
                                            </p:txEl>
                                          </p:spTgt>
                                        </p:tgtEl>
                                      </p:cBhvr>
                                    </p:animEffect>
                                  </p:childTnLst>
                                </p:cTn>
                              </p:par>
                              <p:par>
                                <p:cTn id="242" presetID="10" presetClass="entr" presetSubtype="0" fill="hold" nodeType="withEffect">
                                  <p:stCondLst>
                                    <p:cond delay="0"/>
                                  </p:stCondLst>
                                  <p:childTnLst>
                                    <p:set>
                                      <p:cBhvr>
                                        <p:cTn id="243" dur="1" fill="hold">
                                          <p:stCondLst>
                                            <p:cond delay="0"/>
                                          </p:stCondLst>
                                        </p:cTn>
                                        <p:tgtEl>
                                          <p:spTgt spid="2365">
                                            <p:txEl>
                                              <p:charRg st="1" end="1"/>
                                            </p:txEl>
                                          </p:spTgt>
                                        </p:tgtEl>
                                        <p:attrNameLst>
                                          <p:attrName>style.visibility</p:attrName>
                                        </p:attrNameLst>
                                      </p:cBhvr>
                                      <p:to>
                                        <p:strVal val="visible"/>
                                      </p:to>
                                    </p:set>
                                    <p:animEffect transition="in" filter="fade">
                                      <p:cBhvr>
                                        <p:cTn id="244" dur="500"/>
                                        <p:tgtEl>
                                          <p:spTgt spid="2365">
                                            <p:txEl>
                                              <p:charRg st="1" end="1"/>
                                            </p:txEl>
                                          </p:spTgt>
                                        </p:tgtEl>
                                      </p:cBhvr>
                                    </p:animEffect>
                                  </p:childTnLst>
                                </p:cTn>
                              </p:par>
                              <p:par>
                                <p:cTn id="245" presetID="10" presetClass="entr" presetSubtype="0" fill="hold" nodeType="withEffect">
                                  <p:stCondLst>
                                    <p:cond delay="0"/>
                                  </p:stCondLst>
                                  <p:childTnLst>
                                    <p:set>
                                      <p:cBhvr>
                                        <p:cTn id="246" dur="1" fill="hold">
                                          <p:stCondLst>
                                            <p:cond delay="0"/>
                                          </p:stCondLst>
                                        </p:cTn>
                                        <p:tgtEl>
                                          <p:spTgt spid="2365">
                                            <p:txEl>
                                              <p:charRg st="1" end="1"/>
                                            </p:txEl>
                                          </p:spTgt>
                                        </p:tgtEl>
                                        <p:attrNameLst>
                                          <p:attrName>style.visibility</p:attrName>
                                        </p:attrNameLst>
                                      </p:cBhvr>
                                      <p:to>
                                        <p:strVal val="visible"/>
                                      </p:to>
                                    </p:set>
                                    <p:animEffect transition="in" filter="fade">
                                      <p:cBhvr>
                                        <p:cTn id="247" dur="500"/>
                                        <p:tgtEl>
                                          <p:spTgt spid="2365">
                                            <p:txEl>
                                              <p:charRg st="1" end="1"/>
                                            </p:txEl>
                                          </p:spTgt>
                                        </p:tgtEl>
                                      </p:cBhvr>
                                    </p:animEffect>
                                  </p:childTnLst>
                                </p:cTn>
                              </p:par>
                              <p:par>
                                <p:cTn id="248" presetID="10" presetClass="entr" presetSubtype="0" fill="hold" nodeType="withEffect">
                                  <p:stCondLst>
                                    <p:cond delay="0"/>
                                  </p:stCondLst>
                                  <p:childTnLst>
                                    <p:set>
                                      <p:cBhvr>
                                        <p:cTn id="249" dur="1" fill="hold">
                                          <p:stCondLst>
                                            <p:cond delay="0"/>
                                          </p:stCondLst>
                                        </p:cTn>
                                        <p:tgtEl>
                                          <p:spTgt spid="2365">
                                            <p:txEl>
                                              <p:charRg st="1" end="1"/>
                                            </p:txEl>
                                          </p:spTgt>
                                        </p:tgtEl>
                                        <p:attrNameLst>
                                          <p:attrName>style.visibility</p:attrName>
                                        </p:attrNameLst>
                                      </p:cBhvr>
                                      <p:to>
                                        <p:strVal val="visible"/>
                                      </p:to>
                                    </p:set>
                                    <p:animEffect transition="in" filter="fade">
                                      <p:cBhvr>
                                        <p:cTn id="250" dur="500"/>
                                        <p:tgtEl>
                                          <p:spTgt spid="2365">
                                            <p:txEl>
                                              <p:charRg st="1" end="1"/>
                                            </p:txEl>
                                          </p:spTgt>
                                        </p:tgtEl>
                                      </p:cBhvr>
                                    </p:animEffect>
                                  </p:childTnLst>
                                </p:cTn>
                              </p:par>
                              <p:par>
                                <p:cTn id="251" presetID="10" presetClass="entr" presetSubtype="0" fill="hold" nodeType="withEffect">
                                  <p:stCondLst>
                                    <p:cond delay="0"/>
                                  </p:stCondLst>
                                  <p:childTnLst>
                                    <p:set>
                                      <p:cBhvr>
                                        <p:cTn id="252" dur="1" fill="hold">
                                          <p:stCondLst>
                                            <p:cond delay="0"/>
                                          </p:stCondLst>
                                        </p:cTn>
                                        <p:tgtEl>
                                          <p:spTgt spid="2365">
                                            <p:txEl>
                                              <p:charRg st="1" end="1"/>
                                            </p:txEl>
                                          </p:spTgt>
                                        </p:tgtEl>
                                        <p:attrNameLst>
                                          <p:attrName>style.visibility</p:attrName>
                                        </p:attrNameLst>
                                      </p:cBhvr>
                                      <p:to>
                                        <p:strVal val="visible"/>
                                      </p:to>
                                    </p:set>
                                    <p:animEffect transition="in" filter="fade">
                                      <p:cBhvr>
                                        <p:cTn id="253" dur="500"/>
                                        <p:tgtEl>
                                          <p:spTgt spid="2365">
                                            <p:txEl>
                                              <p:charRg st="1" end="1"/>
                                            </p:txEl>
                                          </p:spTgt>
                                        </p:tgtEl>
                                      </p:cBhvr>
                                    </p:animEffect>
                                  </p:childTnLst>
                                </p:cTn>
                              </p:par>
                              <p:par>
                                <p:cTn id="254" presetID="10" presetClass="entr" presetSubtype="0" fill="hold" nodeType="withEffect">
                                  <p:stCondLst>
                                    <p:cond delay="0"/>
                                  </p:stCondLst>
                                  <p:childTnLst>
                                    <p:set>
                                      <p:cBhvr>
                                        <p:cTn id="255" dur="1" fill="hold">
                                          <p:stCondLst>
                                            <p:cond delay="0"/>
                                          </p:stCondLst>
                                        </p:cTn>
                                        <p:tgtEl>
                                          <p:spTgt spid="2365">
                                            <p:txEl>
                                              <p:charRg st="1" end="1"/>
                                            </p:txEl>
                                          </p:spTgt>
                                        </p:tgtEl>
                                        <p:attrNameLst>
                                          <p:attrName>style.visibility</p:attrName>
                                        </p:attrNameLst>
                                      </p:cBhvr>
                                      <p:to>
                                        <p:strVal val="visible"/>
                                      </p:to>
                                    </p:set>
                                    <p:animEffect transition="in" filter="fade">
                                      <p:cBhvr>
                                        <p:cTn id="256" dur="500"/>
                                        <p:tgtEl>
                                          <p:spTgt spid="2365">
                                            <p:txEl>
                                              <p:charRg st="1" end="1"/>
                                            </p:txEl>
                                          </p:spTgt>
                                        </p:tgtEl>
                                      </p:cBhvr>
                                    </p:animEffect>
                                  </p:childTnLst>
                                </p:cTn>
                              </p:par>
                              <p:par>
                                <p:cTn id="257" presetID="10" presetClass="entr" presetSubtype="0" fill="hold" nodeType="withEffect">
                                  <p:stCondLst>
                                    <p:cond delay="0"/>
                                  </p:stCondLst>
                                  <p:childTnLst>
                                    <p:set>
                                      <p:cBhvr>
                                        <p:cTn id="258" dur="1" fill="hold">
                                          <p:stCondLst>
                                            <p:cond delay="0"/>
                                          </p:stCondLst>
                                        </p:cTn>
                                        <p:tgtEl>
                                          <p:spTgt spid="2365">
                                            <p:txEl>
                                              <p:charRg st="1" end="1"/>
                                            </p:txEl>
                                          </p:spTgt>
                                        </p:tgtEl>
                                        <p:attrNameLst>
                                          <p:attrName>style.visibility</p:attrName>
                                        </p:attrNameLst>
                                      </p:cBhvr>
                                      <p:to>
                                        <p:strVal val="visible"/>
                                      </p:to>
                                    </p:set>
                                    <p:animEffect transition="in" filter="fade">
                                      <p:cBhvr>
                                        <p:cTn id="259" dur="500"/>
                                        <p:tgtEl>
                                          <p:spTgt spid="2365">
                                            <p:txEl>
                                              <p:charRg st="1" end="1"/>
                                            </p:txEl>
                                          </p:spTgt>
                                        </p:tgtEl>
                                      </p:cBhvr>
                                    </p:animEffect>
                                  </p:childTnLst>
                                </p:cTn>
                              </p:par>
                              <p:par>
                                <p:cTn id="260" presetID="10" presetClass="entr" presetSubtype="0" fill="hold" nodeType="withEffect">
                                  <p:stCondLst>
                                    <p:cond delay="0"/>
                                  </p:stCondLst>
                                  <p:childTnLst>
                                    <p:set>
                                      <p:cBhvr>
                                        <p:cTn id="261" dur="1" fill="hold">
                                          <p:stCondLst>
                                            <p:cond delay="0"/>
                                          </p:stCondLst>
                                        </p:cTn>
                                        <p:tgtEl>
                                          <p:spTgt spid="2365">
                                            <p:txEl>
                                              <p:charRg st="1" end="1"/>
                                            </p:txEl>
                                          </p:spTgt>
                                        </p:tgtEl>
                                        <p:attrNameLst>
                                          <p:attrName>style.visibility</p:attrName>
                                        </p:attrNameLst>
                                      </p:cBhvr>
                                      <p:to>
                                        <p:strVal val="visible"/>
                                      </p:to>
                                    </p:set>
                                    <p:animEffect transition="in" filter="fade">
                                      <p:cBhvr>
                                        <p:cTn id="262" dur="500"/>
                                        <p:tgtEl>
                                          <p:spTgt spid="2365">
                                            <p:txEl>
                                              <p:charRg st="1" end="1"/>
                                            </p:txEl>
                                          </p:spTgt>
                                        </p:tgtEl>
                                      </p:cBhvr>
                                    </p:animEffect>
                                  </p:childTnLst>
                                </p:cTn>
                              </p:par>
                              <p:par>
                                <p:cTn id="263" presetID="10" presetClass="entr" presetSubtype="0" fill="hold" nodeType="withEffect">
                                  <p:stCondLst>
                                    <p:cond delay="0"/>
                                  </p:stCondLst>
                                  <p:childTnLst>
                                    <p:set>
                                      <p:cBhvr>
                                        <p:cTn id="264" dur="1" fill="hold">
                                          <p:stCondLst>
                                            <p:cond delay="0"/>
                                          </p:stCondLst>
                                        </p:cTn>
                                        <p:tgtEl>
                                          <p:spTgt spid="2365">
                                            <p:txEl>
                                              <p:charRg st="1" end="1"/>
                                            </p:txEl>
                                          </p:spTgt>
                                        </p:tgtEl>
                                        <p:attrNameLst>
                                          <p:attrName>style.visibility</p:attrName>
                                        </p:attrNameLst>
                                      </p:cBhvr>
                                      <p:to>
                                        <p:strVal val="visible"/>
                                      </p:to>
                                    </p:set>
                                    <p:animEffect transition="in" filter="fade">
                                      <p:cBhvr>
                                        <p:cTn id="265" dur="500"/>
                                        <p:tgtEl>
                                          <p:spTgt spid="2365">
                                            <p:txEl>
                                              <p:charRg st="1" end="1"/>
                                            </p:txEl>
                                          </p:spTgt>
                                        </p:tgtEl>
                                      </p:cBhvr>
                                    </p:animEffect>
                                  </p:childTnLst>
                                </p:cTn>
                              </p:par>
                            </p:childTnLst>
                          </p:cTn>
                        </p:par>
                        <p:par>
                          <p:cTn id="266" fill="hold">
                            <p:stCondLst>
                              <p:cond delay="15500"/>
                            </p:stCondLst>
                            <p:childTnLst>
                              <p:par>
                                <p:cTn id="267" presetID="10" presetClass="entr" presetSubtype="0" fill="hold" nodeType="afterEffect">
                                  <p:stCondLst>
                                    <p:cond delay="0"/>
                                  </p:stCondLst>
                                  <p:childTnLst>
                                    <p:set>
                                      <p:cBhvr>
                                        <p:cTn id="268" dur="1" fill="hold">
                                          <p:stCondLst>
                                            <p:cond delay="0"/>
                                          </p:stCondLst>
                                        </p:cTn>
                                        <p:tgtEl>
                                          <p:spTgt spid="2369"/>
                                        </p:tgtEl>
                                        <p:attrNameLst>
                                          <p:attrName>style.visibility</p:attrName>
                                        </p:attrNameLst>
                                      </p:cBhvr>
                                      <p:to>
                                        <p:strVal val="visible"/>
                                      </p:to>
                                    </p:set>
                                    <p:animEffect transition="in" filter="fade">
                                      <p:cBhvr>
                                        <p:cTn id="269" dur="500"/>
                                        <p:tgtEl>
                                          <p:spTgt spid="2369"/>
                                        </p:tgtEl>
                                      </p:cBhvr>
                                    </p:animEffect>
                                  </p:childTnLst>
                                </p:cTn>
                              </p:par>
                            </p:childTnLst>
                          </p:cTn>
                        </p:par>
                        <p:par>
                          <p:cTn id="270" fill="hold">
                            <p:stCondLst>
                              <p:cond delay="16000"/>
                            </p:stCondLst>
                            <p:childTnLst>
                              <p:par>
                                <p:cTn id="271" presetID="10" presetClass="entr" presetSubtype="0" fill="hold" nodeType="afterEffect">
                                  <p:stCondLst>
                                    <p:cond delay="0"/>
                                  </p:stCondLst>
                                  <p:childTnLst>
                                    <p:set>
                                      <p:cBhvr>
                                        <p:cTn id="272" dur="1" fill="hold">
                                          <p:stCondLst>
                                            <p:cond delay="0"/>
                                          </p:stCondLst>
                                        </p:cTn>
                                        <p:tgtEl>
                                          <p:spTgt spid="2370">
                                            <p:txEl>
                                              <p:pRg st="0" end="0"/>
                                            </p:txEl>
                                          </p:spTgt>
                                        </p:tgtEl>
                                        <p:attrNameLst>
                                          <p:attrName>style.visibility</p:attrName>
                                        </p:attrNameLst>
                                      </p:cBhvr>
                                      <p:to>
                                        <p:strVal val="visible"/>
                                      </p:to>
                                    </p:set>
                                    <p:animEffect transition="in" filter="fade">
                                      <p:cBhvr>
                                        <p:cTn id="273" dur="500"/>
                                        <p:tgtEl>
                                          <p:spTgt spid="2370">
                                            <p:txEl>
                                              <p:pRg st="0" end="0"/>
                                            </p:txEl>
                                          </p:spTgt>
                                        </p:tgtEl>
                                      </p:cBhvr>
                                    </p:animEffect>
                                  </p:childTnLst>
                                </p:cTn>
                              </p:par>
                            </p:childTnLst>
                          </p:cTn>
                        </p:par>
                        <p:par>
                          <p:cTn id="274" fill="hold">
                            <p:stCondLst>
                              <p:cond delay="16500"/>
                            </p:stCondLst>
                            <p:childTnLst>
                              <p:par>
                                <p:cTn id="275" presetID="10" presetClass="entr" presetSubtype="0" fill="hold" nodeType="afterEffect">
                                  <p:stCondLst>
                                    <p:cond delay="0"/>
                                  </p:stCondLst>
                                  <p:childTnLst>
                                    <p:set>
                                      <p:cBhvr>
                                        <p:cTn id="276" dur="1" fill="hold">
                                          <p:stCondLst>
                                            <p:cond delay="0"/>
                                          </p:stCondLst>
                                        </p:cTn>
                                        <p:tgtEl>
                                          <p:spTgt spid="2370">
                                            <p:txEl>
                                              <p:charRg st="1" end="1"/>
                                            </p:txEl>
                                          </p:spTgt>
                                        </p:tgtEl>
                                        <p:attrNameLst>
                                          <p:attrName>style.visibility</p:attrName>
                                        </p:attrNameLst>
                                      </p:cBhvr>
                                      <p:to>
                                        <p:strVal val="visible"/>
                                      </p:to>
                                    </p:set>
                                    <p:animEffect transition="in" filter="fade">
                                      <p:cBhvr>
                                        <p:cTn id="277" dur="500"/>
                                        <p:tgtEl>
                                          <p:spTgt spid="2370">
                                            <p:txEl>
                                              <p:charRg st="1" end="1"/>
                                            </p:txEl>
                                          </p:spTgt>
                                        </p:tgtEl>
                                      </p:cBhvr>
                                    </p:animEffect>
                                  </p:childTnLst>
                                </p:cTn>
                              </p:par>
                            </p:childTnLst>
                          </p:cTn>
                        </p:par>
                        <p:par>
                          <p:cTn id="278" fill="hold">
                            <p:stCondLst>
                              <p:cond delay="17000"/>
                            </p:stCondLst>
                            <p:childTnLst>
                              <p:par>
                                <p:cTn id="279" presetID="10" presetClass="entr" presetSubtype="0" fill="hold" nodeType="afterEffect">
                                  <p:stCondLst>
                                    <p:cond delay="0"/>
                                  </p:stCondLst>
                                  <p:childTnLst>
                                    <p:set>
                                      <p:cBhvr>
                                        <p:cTn id="280" dur="1" fill="hold">
                                          <p:stCondLst>
                                            <p:cond delay="0"/>
                                          </p:stCondLst>
                                        </p:cTn>
                                        <p:tgtEl>
                                          <p:spTgt spid="2370">
                                            <p:txEl>
                                              <p:charRg st="1" end="1"/>
                                            </p:txEl>
                                          </p:spTgt>
                                        </p:tgtEl>
                                        <p:attrNameLst>
                                          <p:attrName>style.visibility</p:attrName>
                                        </p:attrNameLst>
                                      </p:cBhvr>
                                      <p:to>
                                        <p:strVal val="visible"/>
                                      </p:to>
                                    </p:set>
                                    <p:animEffect transition="in" filter="fade">
                                      <p:cBhvr>
                                        <p:cTn id="281" dur="500"/>
                                        <p:tgtEl>
                                          <p:spTgt spid="2370">
                                            <p:txEl>
                                              <p:charRg st="1" end="1"/>
                                            </p:txEl>
                                          </p:spTgt>
                                        </p:tgtEl>
                                      </p:cBhvr>
                                    </p:animEffect>
                                  </p:childTnLst>
                                </p:cTn>
                              </p:par>
                            </p:childTnLst>
                          </p:cTn>
                        </p:par>
                        <p:par>
                          <p:cTn id="282" fill="hold">
                            <p:stCondLst>
                              <p:cond delay="17500"/>
                            </p:stCondLst>
                            <p:childTnLst>
                              <p:par>
                                <p:cTn id="283" presetID="10" presetClass="entr" presetSubtype="0" fill="hold" nodeType="afterEffect">
                                  <p:stCondLst>
                                    <p:cond delay="0"/>
                                  </p:stCondLst>
                                  <p:childTnLst>
                                    <p:set>
                                      <p:cBhvr>
                                        <p:cTn id="284" dur="1" fill="hold">
                                          <p:stCondLst>
                                            <p:cond delay="0"/>
                                          </p:stCondLst>
                                        </p:cTn>
                                        <p:tgtEl>
                                          <p:spTgt spid="2370">
                                            <p:txEl>
                                              <p:charRg st="1" end="1"/>
                                            </p:txEl>
                                          </p:spTgt>
                                        </p:tgtEl>
                                        <p:attrNameLst>
                                          <p:attrName>style.visibility</p:attrName>
                                        </p:attrNameLst>
                                      </p:cBhvr>
                                      <p:to>
                                        <p:strVal val="visible"/>
                                      </p:to>
                                    </p:set>
                                    <p:animEffect transition="in" filter="fade">
                                      <p:cBhvr>
                                        <p:cTn id="285" dur="500"/>
                                        <p:tgtEl>
                                          <p:spTgt spid="2370">
                                            <p:txEl>
                                              <p:charRg st="1" end="1"/>
                                            </p:txEl>
                                          </p:spTgt>
                                        </p:tgtEl>
                                      </p:cBhvr>
                                    </p:animEffect>
                                  </p:childTnLst>
                                </p:cTn>
                              </p:par>
                            </p:childTnLst>
                          </p:cTn>
                        </p:par>
                        <p:par>
                          <p:cTn id="286" fill="hold">
                            <p:stCondLst>
                              <p:cond delay="18000"/>
                            </p:stCondLst>
                            <p:childTnLst>
                              <p:par>
                                <p:cTn id="287" presetID="10" presetClass="entr" presetSubtype="0" fill="hold" nodeType="afterEffect">
                                  <p:stCondLst>
                                    <p:cond delay="0"/>
                                  </p:stCondLst>
                                  <p:childTnLst>
                                    <p:set>
                                      <p:cBhvr>
                                        <p:cTn id="288" dur="1" fill="hold">
                                          <p:stCondLst>
                                            <p:cond delay="0"/>
                                          </p:stCondLst>
                                        </p:cTn>
                                        <p:tgtEl>
                                          <p:spTgt spid="2370">
                                            <p:txEl>
                                              <p:charRg st="1" end="1"/>
                                            </p:txEl>
                                          </p:spTgt>
                                        </p:tgtEl>
                                        <p:attrNameLst>
                                          <p:attrName>style.visibility</p:attrName>
                                        </p:attrNameLst>
                                      </p:cBhvr>
                                      <p:to>
                                        <p:strVal val="visible"/>
                                      </p:to>
                                    </p:set>
                                    <p:animEffect transition="in" filter="fade">
                                      <p:cBhvr>
                                        <p:cTn id="289" dur="500"/>
                                        <p:tgtEl>
                                          <p:spTgt spid="2370">
                                            <p:txEl>
                                              <p:charRg st="1" end="1"/>
                                            </p:txEl>
                                          </p:spTgt>
                                        </p:tgtEl>
                                      </p:cBhvr>
                                    </p:animEffect>
                                  </p:childTnLst>
                                </p:cTn>
                              </p:par>
                            </p:childTnLst>
                          </p:cTn>
                        </p:par>
                        <p:par>
                          <p:cTn id="290" fill="hold">
                            <p:stCondLst>
                              <p:cond delay="18500"/>
                            </p:stCondLst>
                            <p:childTnLst>
                              <p:par>
                                <p:cTn id="291" presetID="10" presetClass="entr" presetSubtype="0" fill="hold" nodeType="afterEffect">
                                  <p:stCondLst>
                                    <p:cond delay="0"/>
                                  </p:stCondLst>
                                  <p:childTnLst>
                                    <p:set>
                                      <p:cBhvr>
                                        <p:cTn id="292" dur="1" fill="hold">
                                          <p:stCondLst>
                                            <p:cond delay="0"/>
                                          </p:stCondLst>
                                        </p:cTn>
                                        <p:tgtEl>
                                          <p:spTgt spid="2370">
                                            <p:txEl>
                                              <p:charRg st="1" end="1"/>
                                            </p:txEl>
                                          </p:spTgt>
                                        </p:tgtEl>
                                        <p:attrNameLst>
                                          <p:attrName>style.visibility</p:attrName>
                                        </p:attrNameLst>
                                      </p:cBhvr>
                                      <p:to>
                                        <p:strVal val="visible"/>
                                      </p:to>
                                    </p:set>
                                    <p:animEffect transition="in" filter="fade">
                                      <p:cBhvr>
                                        <p:cTn id="293" dur="500"/>
                                        <p:tgtEl>
                                          <p:spTgt spid="2370">
                                            <p:txEl>
                                              <p:charRg st="1" end="1"/>
                                            </p:txEl>
                                          </p:spTgt>
                                        </p:tgtEl>
                                      </p:cBhvr>
                                    </p:animEffect>
                                  </p:childTnLst>
                                </p:cTn>
                              </p:par>
                            </p:childTnLst>
                          </p:cTn>
                        </p:par>
                        <p:par>
                          <p:cTn id="294" fill="hold">
                            <p:stCondLst>
                              <p:cond delay="19000"/>
                            </p:stCondLst>
                            <p:childTnLst>
                              <p:par>
                                <p:cTn id="295" presetID="10" presetClass="entr" presetSubtype="0" fill="hold" nodeType="afterEffect">
                                  <p:stCondLst>
                                    <p:cond delay="0"/>
                                  </p:stCondLst>
                                  <p:childTnLst>
                                    <p:set>
                                      <p:cBhvr>
                                        <p:cTn id="296" dur="1" fill="hold">
                                          <p:stCondLst>
                                            <p:cond delay="0"/>
                                          </p:stCondLst>
                                        </p:cTn>
                                        <p:tgtEl>
                                          <p:spTgt spid="2370">
                                            <p:txEl>
                                              <p:charRg st="1" end="1"/>
                                            </p:txEl>
                                          </p:spTgt>
                                        </p:tgtEl>
                                        <p:attrNameLst>
                                          <p:attrName>style.visibility</p:attrName>
                                        </p:attrNameLst>
                                      </p:cBhvr>
                                      <p:to>
                                        <p:strVal val="visible"/>
                                      </p:to>
                                    </p:set>
                                    <p:animEffect transition="in" filter="fade">
                                      <p:cBhvr>
                                        <p:cTn id="297" dur="500"/>
                                        <p:tgtEl>
                                          <p:spTgt spid="2370">
                                            <p:txEl>
                                              <p:charRg st="1" end="1"/>
                                            </p:txEl>
                                          </p:spTgt>
                                        </p:tgtEl>
                                      </p:cBhvr>
                                    </p:animEffect>
                                  </p:childTnLst>
                                </p:cTn>
                              </p:par>
                            </p:childTnLst>
                          </p:cTn>
                        </p:par>
                        <p:par>
                          <p:cTn id="298" fill="hold">
                            <p:stCondLst>
                              <p:cond delay="19500"/>
                            </p:stCondLst>
                            <p:childTnLst>
                              <p:par>
                                <p:cTn id="299" presetID="10" presetClass="entr" presetSubtype="0" fill="hold" nodeType="afterEffect">
                                  <p:stCondLst>
                                    <p:cond delay="0"/>
                                  </p:stCondLst>
                                  <p:childTnLst>
                                    <p:set>
                                      <p:cBhvr>
                                        <p:cTn id="300" dur="1" fill="hold">
                                          <p:stCondLst>
                                            <p:cond delay="0"/>
                                          </p:stCondLst>
                                        </p:cTn>
                                        <p:tgtEl>
                                          <p:spTgt spid="2370">
                                            <p:txEl>
                                              <p:charRg st="1" end="1"/>
                                            </p:txEl>
                                          </p:spTgt>
                                        </p:tgtEl>
                                        <p:attrNameLst>
                                          <p:attrName>style.visibility</p:attrName>
                                        </p:attrNameLst>
                                      </p:cBhvr>
                                      <p:to>
                                        <p:strVal val="visible"/>
                                      </p:to>
                                    </p:set>
                                    <p:animEffect transition="in" filter="fade">
                                      <p:cBhvr>
                                        <p:cTn id="301" dur="500"/>
                                        <p:tgtEl>
                                          <p:spTgt spid="2370">
                                            <p:txEl>
                                              <p:charRg st="1" end="1"/>
                                            </p:txEl>
                                          </p:spTgt>
                                        </p:tgtEl>
                                      </p:cBhvr>
                                    </p:animEffect>
                                  </p:childTnLst>
                                </p:cTn>
                              </p:par>
                            </p:childTnLst>
                          </p:cTn>
                        </p:par>
                        <p:par>
                          <p:cTn id="302" fill="hold">
                            <p:stCondLst>
                              <p:cond delay="20000"/>
                            </p:stCondLst>
                            <p:childTnLst>
                              <p:par>
                                <p:cTn id="303" presetID="10" presetClass="entr" presetSubtype="0" fill="hold" nodeType="afterEffect">
                                  <p:stCondLst>
                                    <p:cond delay="0"/>
                                  </p:stCondLst>
                                  <p:childTnLst>
                                    <p:set>
                                      <p:cBhvr>
                                        <p:cTn id="304" dur="1" fill="hold">
                                          <p:stCondLst>
                                            <p:cond delay="0"/>
                                          </p:stCondLst>
                                        </p:cTn>
                                        <p:tgtEl>
                                          <p:spTgt spid="2370">
                                            <p:txEl>
                                              <p:charRg st="1" end="1"/>
                                            </p:txEl>
                                          </p:spTgt>
                                        </p:tgtEl>
                                        <p:attrNameLst>
                                          <p:attrName>style.visibility</p:attrName>
                                        </p:attrNameLst>
                                      </p:cBhvr>
                                      <p:to>
                                        <p:strVal val="visible"/>
                                      </p:to>
                                    </p:set>
                                    <p:animEffect transition="in" filter="fade">
                                      <p:cBhvr>
                                        <p:cTn id="305" dur="500"/>
                                        <p:tgtEl>
                                          <p:spTgt spid="2370">
                                            <p:txEl>
                                              <p:charRg st="1" end="1"/>
                                            </p:txEl>
                                          </p:spTgt>
                                        </p:tgtEl>
                                      </p:cBhvr>
                                    </p:animEffect>
                                  </p:childTnLst>
                                </p:cTn>
                              </p:par>
                              <p:par>
                                <p:cTn id="306" presetID="10" presetClass="entr" presetSubtype="0" fill="hold" nodeType="withEffect">
                                  <p:stCondLst>
                                    <p:cond delay="0"/>
                                  </p:stCondLst>
                                  <p:childTnLst>
                                    <p:set>
                                      <p:cBhvr>
                                        <p:cTn id="307" dur="1" fill="hold">
                                          <p:stCondLst>
                                            <p:cond delay="0"/>
                                          </p:stCondLst>
                                        </p:cTn>
                                        <p:tgtEl>
                                          <p:spTgt spid="2368">
                                            <p:txEl>
                                              <p:pRg st="0" end="0"/>
                                            </p:txEl>
                                          </p:spTgt>
                                        </p:tgtEl>
                                        <p:attrNameLst>
                                          <p:attrName>style.visibility</p:attrName>
                                        </p:attrNameLst>
                                      </p:cBhvr>
                                      <p:to>
                                        <p:strVal val="visible"/>
                                      </p:to>
                                    </p:set>
                                    <p:animEffect transition="in" filter="fade">
                                      <p:cBhvr>
                                        <p:cTn id="308" dur="500"/>
                                        <p:tgtEl>
                                          <p:spTgt spid="2368">
                                            <p:txEl>
                                              <p:pRg st="0" end="0"/>
                                            </p:txEl>
                                          </p:spTgt>
                                        </p:tgtEl>
                                      </p:cBhvr>
                                    </p:animEffect>
                                  </p:childTnLst>
                                </p:cTn>
                              </p:par>
                              <p:par>
                                <p:cTn id="309" presetID="10" presetClass="entr" presetSubtype="0" fill="hold" nodeType="withEffect">
                                  <p:stCondLst>
                                    <p:cond delay="0"/>
                                  </p:stCondLst>
                                  <p:childTnLst>
                                    <p:set>
                                      <p:cBhvr>
                                        <p:cTn id="310" dur="1" fill="hold">
                                          <p:stCondLst>
                                            <p:cond delay="0"/>
                                          </p:stCondLst>
                                        </p:cTn>
                                        <p:tgtEl>
                                          <p:spTgt spid="2368">
                                            <p:txEl>
                                              <p:charRg st="1" end="1"/>
                                            </p:txEl>
                                          </p:spTgt>
                                        </p:tgtEl>
                                        <p:attrNameLst>
                                          <p:attrName>style.visibility</p:attrName>
                                        </p:attrNameLst>
                                      </p:cBhvr>
                                      <p:to>
                                        <p:strVal val="visible"/>
                                      </p:to>
                                    </p:set>
                                    <p:animEffect transition="in" filter="fade">
                                      <p:cBhvr>
                                        <p:cTn id="311" dur="500"/>
                                        <p:tgtEl>
                                          <p:spTgt spid="2368">
                                            <p:txEl>
                                              <p:charRg st="1" end="1"/>
                                            </p:txEl>
                                          </p:spTgt>
                                        </p:tgtEl>
                                      </p:cBhvr>
                                    </p:animEffect>
                                  </p:childTnLst>
                                </p:cTn>
                              </p:par>
                              <p:par>
                                <p:cTn id="312" presetID="10" presetClass="entr" presetSubtype="0" fill="hold" nodeType="withEffect">
                                  <p:stCondLst>
                                    <p:cond delay="0"/>
                                  </p:stCondLst>
                                  <p:childTnLst>
                                    <p:set>
                                      <p:cBhvr>
                                        <p:cTn id="313" dur="1" fill="hold">
                                          <p:stCondLst>
                                            <p:cond delay="0"/>
                                          </p:stCondLst>
                                        </p:cTn>
                                        <p:tgtEl>
                                          <p:spTgt spid="2368">
                                            <p:txEl>
                                              <p:charRg st="1" end="1"/>
                                            </p:txEl>
                                          </p:spTgt>
                                        </p:tgtEl>
                                        <p:attrNameLst>
                                          <p:attrName>style.visibility</p:attrName>
                                        </p:attrNameLst>
                                      </p:cBhvr>
                                      <p:to>
                                        <p:strVal val="visible"/>
                                      </p:to>
                                    </p:set>
                                    <p:animEffect transition="in" filter="fade">
                                      <p:cBhvr>
                                        <p:cTn id="314" dur="500"/>
                                        <p:tgtEl>
                                          <p:spTgt spid="2368">
                                            <p:txEl>
                                              <p:charRg st="1" end="1"/>
                                            </p:txEl>
                                          </p:spTgt>
                                        </p:tgtEl>
                                      </p:cBhvr>
                                    </p:animEffect>
                                  </p:childTnLst>
                                </p:cTn>
                              </p:par>
                              <p:par>
                                <p:cTn id="315" presetID="10" presetClass="entr" presetSubtype="0" fill="hold" nodeType="withEffect">
                                  <p:stCondLst>
                                    <p:cond delay="0"/>
                                  </p:stCondLst>
                                  <p:childTnLst>
                                    <p:set>
                                      <p:cBhvr>
                                        <p:cTn id="316" dur="1" fill="hold">
                                          <p:stCondLst>
                                            <p:cond delay="0"/>
                                          </p:stCondLst>
                                        </p:cTn>
                                        <p:tgtEl>
                                          <p:spTgt spid="2368">
                                            <p:txEl>
                                              <p:charRg st="1" end="1"/>
                                            </p:txEl>
                                          </p:spTgt>
                                        </p:tgtEl>
                                        <p:attrNameLst>
                                          <p:attrName>style.visibility</p:attrName>
                                        </p:attrNameLst>
                                      </p:cBhvr>
                                      <p:to>
                                        <p:strVal val="visible"/>
                                      </p:to>
                                    </p:set>
                                    <p:animEffect transition="in" filter="fade">
                                      <p:cBhvr>
                                        <p:cTn id="317" dur="500"/>
                                        <p:tgtEl>
                                          <p:spTgt spid="2368">
                                            <p:txEl>
                                              <p:charRg st="1" end="1"/>
                                            </p:txEl>
                                          </p:spTgt>
                                        </p:tgtEl>
                                      </p:cBhvr>
                                    </p:animEffect>
                                  </p:childTnLst>
                                </p:cTn>
                              </p:par>
                              <p:par>
                                <p:cTn id="318" presetID="10" presetClass="entr" presetSubtype="0" fill="hold" nodeType="withEffect">
                                  <p:stCondLst>
                                    <p:cond delay="0"/>
                                  </p:stCondLst>
                                  <p:childTnLst>
                                    <p:set>
                                      <p:cBhvr>
                                        <p:cTn id="319" dur="1" fill="hold">
                                          <p:stCondLst>
                                            <p:cond delay="0"/>
                                          </p:stCondLst>
                                        </p:cTn>
                                        <p:tgtEl>
                                          <p:spTgt spid="2368">
                                            <p:txEl>
                                              <p:charRg st="1" end="1"/>
                                            </p:txEl>
                                          </p:spTgt>
                                        </p:tgtEl>
                                        <p:attrNameLst>
                                          <p:attrName>style.visibility</p:attrName>
                                        </p:attrNameLst>
                                      </p:cBhvr>
                                      <p:to>
                                        <p:strVal val="visible"/>
                                      </p:to>
                                    </p:set>
                                    <p:animEffect transition="in" filter="fade">
                                      <p:cBhvr>
                                        <p:cTn id="320" dur="500"/>
                                        <p:tgtEl>
                                          <p:spTgt spid="2368">
                                            <p:txEl>
                                              <p:charRg st="1" end="1"/>
                                            </p:txEl>
                                          </p:spTgt>
                                        </p:tgtEl>
                                      </p:cBhvr>
                                    </p:animEffect>
                                  </p:childTnLst>
                                </p:cTn>
                              </p:par>
                              <p:par>
                                <p:cTn id="321" presetID="10" presetClass="entr" presetSubtype="0" fill="hold" nodeType="withEffect">
                                  <p:stCondLst>
                                    <p:cond delay="0"/>
                                  </p:stCondLst>
                                  <p:childTnLst>
                                    <p:set>
                                      <p:cBhvr>
                                        <p:cTn id="322" dur="1" fill="hold">
                                          <p:stCondLst>
                                            <p:cond delay="0"/>
                                          </p:stCondLst>
                                        </p:cTn>
                                        <p:tgtEl>
                                          <p:spTgt spid="2368">
                                            <p:txEl>
                                              <p:charRg st="1" end="1"/>
                                            </p:txEl>
                                          </p:spTgt>
                                        </p:tgtEl>
                                        <p:attrNameLst>
                                          <p:attrName>style.visibility</p:attrName>
                                        </p:attrNameLst>
                                      </p:cBhvr>
                                      <p:to>
                                        <p:strVal val="visible"/>
                                      </p:to>
                                    </p:set>
                                    <p:animEffect transition="in" filter="fade">
                                      <p:cBhvr>
                                        <p:cTn id="323" dur="500"/>
                                        <p:tgtEl>
                                          <p:spTgt spid="2368">
                                            <p:txEl>
                                              <p:charRg st="1" end="1"/>
                                            </p:txEl>
                                          </p:spTgt>
                                        </p:tgtEl>
                                      </p:cBhvr>
                                    </p:animEffect>
                                  </p:childTnLst>
                                </p:cTn>
                              </p:par>
                              <p:par>
                                <p:cTn id="324" presetID="10" presetClass="entr" presetSubtype="0" fill="hold" nodeType="withEffect">
                                  <p:stCondLst>
                                    <p:cond delay="0"/>
                                  </p:stCondLst>
                                  <p:childTnLst>
                                    <p:set>
                                      <p:cBhvr>
                                        <p:cTn id="325" dur="1" fill="hold">
                                          <p:stCondLst>
                                            <p:cond delay="0"/>
                                          </p:stCondLst>
                                        </p:cTn>
                                        <p:tgtEl>
                                          <p:spTgt spid="2368">
                                            <p:txEl>
                                              <p:charRg st="1" end="1"/>
                                            </p:txEl>
                                          </p:spTgt>
                                        </p:tgtEl>
                                        <p:attrNameLst>
                                          <p:attrName>style.visibility</p:attrName>
                                        </p:attrNameLst>
                                      </p:cBhvr>
                                      <p:to>
                                        <p:strVal val="visible"/>
                                      </p:to>
                                    </p:set>
                                    <p:animEffect transition="in" filter="fade">
                                      <p:cBhvr>
                                        <p:cTn id="326" dur="500"/>
                                        <p:tgtEl>
                                          <p:spTgt spid="2368">
                                            <p:txEl>
                                              <p:charRg st="1" end="1"/>
                                            </p:txEl>
                                          </p:spTgt>
                                        </p:tgtEl>
                                      </p:cBhvr>
                                    </p:animEffect>
                                  </p:childTnLst>
                                </p:cTn>
                              </p:par>
                              <p:par>
                                <p:cTn id="327" presetID="10" presetClass="entr" presetSubtype="0" fill="hold" nodeType="withEffect">
                                  <p:stCondLst>
                                    <p:cond delay="0"/>
                                  </p:stCondLst>
                                  <p:childTnLst>
                                    <p:set>
                                      <p:cBhvr>
                                        <p:cTn id="328" dur="1" fill="hold">
                                          <p:stCondLst>
                                            <p:cond delay="0"/>
                                          </p:stCondLst>
                                        </p:cTn>
                                        <p:tgtEl>
                                          <p:spTgt spid="2368">
                                            <p:txEl>
                                              <p:charRg st="1" end="1"/>
                                            </p:txEl>
                                          </p:spTgt>
                                        </p:tgtEl>
                                        <p:attrNameLst>
                                          <p:attrName>style.visibility</p:attrName>
                                        </p:attrNameLst>
                                      </p:cBhvr>
                                      <p:to>
                                        <p:strVal val="visible"/>
                                      </p:to>
                                    </p:set>
                                    <p:animEffect transition="in" filter="fade">
                                      <p:cBhvr>
                                        <p:cTn id="329" dur="500"/>
                                        <p:tgtEl>
                                          <p:spTgt spid="2368">
                                            <p:txEl>
                                              <p:charRg st="1" end="1"/>
                                            </p:txEl>
                                          </p:spTgt>
                                        </p:tgtEl>
                                      </p:cBhvr>
                                    </p:animEffect>
                                  </p:childTnLst>
                                </p:cTn>
                              </p:par>
                              <p:par>
                                <p:cTn id="330" presetID="10" presetClass="entr" presetSubtype="0" fill="hold" nodeType="withEffect">
                                  <p:stCondLst>
                                    <p:cond delay="0"/>
                                  </p:stCondLst>
                                  <p:childTnLst>
                                    <p:set>
                                      <p:cBhvr>
                                        <p:cTn id="331" dur="1" fill="hold">
                                          <p:stCondLst>
                                            <p:cond delay="0"/>
                                          </p:stCondLst>
                                        </p:cTn>
                                        <p:tgtEl>
                                          <p:spTgt spid="2368">
                                            <p:txEl>
                                              <p:charRg st="1" end="1"/>
                                            </p:txEl>
                                          </p:spTgt>
                                        </p:tgtEl>
                                        <p:attrNameLst>
                                          <p:attrName>style.visibility</p:attrName>
                                        </p:attrNameLst>
                                      </p:cBhvr>
                                      <p:to>
                                        <p:strVal val="visible"/>
                                      </p:to>
                                    </p:set>
                                    <p:animEffect transition="in" filter="fade">
                                      <p:cBhvr>
                                        <p:cTn id="332" dur="500"/>
                                        <p:tgtEl>
                                          <p:spTgt spid="2368">
                                            <p:txEl>
                                              <p:charRg st="1" end="1"/>
                                            </p:txEl>
                                          </p:spTgt>
                                        </p:tgtEl>
                                      </p:cBhvr>
                                    </p:animEffect>
                                  </p:childTnLst>
                                </p:cTn>
                              </p:par>
                            </p:childTnLst>
                          </p:cTn>
                        </p:par>
                        <p:par>
                          <p:cTn id="333" fill="hold">
                            <p:stCondLst>
                              <p:cond delay="20500"/>
                            </p:stCondLst>
                            <p:childTnLst>
                              <p:par>
                                <p:cTn id="334" presetID="10" presetClass="entr" presetSubtype="0" fill="hold" nodeType="afterEffect">
                                  <p:stCondLst>
                                    <p:cond delay="0"/>
                                  </p:stCondLst>
                                  <p:childTnLst>
                                    <p:set>
                                      <p:cBhvr>
                                        <p:cTn id="335" dur="1" fill="hold">
                                          <p:stCondLst>
                                            <p:cond delay="0"/>
                                          </p:stCondLst>
                                        </p:cTn>
                                        <p:tgtEl>
                                          <p:spTgt spid="2372"/>
                                        </p:tgtEl>
                                        <p:attrNameLst>
                                          <p:attrName>style.visibility</p:attrName>
                                        </p:attrNameLst>
                                      </p:cBhvr>
                                      <p:to>
                                        <p:strVal val="visible"/>
                                      </p:to>
                                    </p:set>
                                    <p:animEffect transition="in" filter="fade">
                                      <p:cBhvr>
                                        <p:cTn id="336" dur="500"/>
                                        <p:tgtEl>
                                          <p:spTgt spid="2372"/>
                                        </p:tgtEl>
                                      </p:cBhvr>
                                    </p:animEffect>
                                  </p:childTnLst>
                                </p:cTn>
                              </p:par>
                            </p:childTnLst>
                          </p:cTn>
                        </p:par>
                        <p:par>
                          <p:cTn id="337" fill="hold">
                            <p:stCondLst>
                              <p:cond delay="21000"/>
                            </p:stCondLst>
                            <p:childTnLst>
                              <p:par>
                                <p:cTn id="338" presetID="10" presetClass="entr" presetSubtype="0" fill="hold" nodeType="afterEffect">
                                  <p:stCondLst>
                                    <p:cond delay="0"/>
                                  </p:stCondLst>
                                  <p:childTnLst>
                                    <p:set>
                                      <p:cBhvr>
                                        <p:cTn id="339" dur="1" fill="hold">
                                          <p:stCondLst>
                                            <p:cond delay="0"/>
                                          </p:stCondLst>
                                        </p:cTn>
                                        <p:tgtEl>
                                          <p:spTgt spid="2373">
                                            <p:txEl>
                                              <p:pRg st="0" end="0"/>
                                            </p:txEl>
                                          </p:spTgt>
                                        </p:tgtEl>
                                        <p:attrNameLst>
                                          <p:attrName>style.visibility</p:attrName>
                                        </p:attrNameLst>
                                      </p:cBhvr>
                                      <p:to>
                                        <p:strVal val="visible"/>
                                      </p:to>
                                    </p:set>
                                    <p:animEffect transition="in" filter="fade">
                                      <p:cBhvr>
                                        <p:cTn id="340" dur="500"/>
                                        <p:tgtEl>
                                          <p:spTgt spid="2373">
                                            <p:txEl>
                                              <p:pRg st="0" end="0"/>
                                            </p:txEl>
                                          </p:spTgt>
                                        </p:tgtEl>
                                      </p:cBhvr>
                                    </p:animEffect>
                                  </p:childTnLst>
                                </p:cTn>
                              </p:par>
                            </p:childTnLst>
                          </p:cTn>
                        </p:par>
                        <p:par>
                          <p:cTn id="341" fill="hold">
                            <p:stCondLst>
                              <p:cond delay="21500"/>
                            </p:stCondLst>
                            <p:childTnLst>
                              <p:par>
                                <p:cTn id="342" presetID="10" presetClass="entr" presetSubtype="0" fill="hold" nodeType="afterEffect">
                                  <p:stCondLst>
                                    <p:cond delay="0"/>
                                  </p:stCondLst>
                                  <p:childTnLst>
                                    <p:set>
                                      <p:cBhvr>
                                        <p:cTn id="343" dur="1" fill="hold">
                                          <p:stCondLst>
                                            <p:cond delay="0"/>
                                          </p:stCondLst>
                                        </p:cTn>
                                        <p:tgtEl>
                                          <p:spTgt spid="2373">
                                            <p:txEl>
                                              <p:charRg st="1" end="1"/>
                                            </p:txEl>
                                          </p:spTgt>
                                        </p:tgtEl>
                                        <p:attrNameLst>
                                          <p:attrName>style.visibility</p:attrName>
                                        </p:attrNameLst>
                                      </p:cBhvr>
                                      <p:to>
                                        <p:strVal val="visible"/>
                                      </p:to>
                                    </p:set>
                                    <p:animEffect transition="in" filter="fade">
                                      <p:cBhvr>
                                        <p:cTn id="344" dur="500"/>
                                        <p:tgtEl>
                                          <p:spTgt spid="2373">
                                            <p:txEl>
                                              <p:charRg st="1" end="1"/>
                                            </p:txEl>
                                          </p:spTgt>
                                        </p:tgtEl>
                                      </p:cBhvr>
                                    </p:animEffect>
                                  </p:childTnLst>
                                </p:cTn>
                              </p:par>
                            </p:childTnLst>
                          </p:cTn>
                        </p:par>
                        <p:par>
                          <p:cTn id="345" fill="hold">
                            <p:stCondLst>
                              <p:cond delay="22000"/>
                            </p:stCondLst>
                            <p:childTnLst>
                              <p:par>
                                <p:cTn id="346" presetID="10" presetClass="entr" presetSubtype="0" fill="hold" nodeType="afterEffect">
                                  <p:stCondLst>
                                    <p:cond delay="0"/>
                                  </p:stCondLst>
                                  <p:childTnLst>
                                    <p:set>
                                      <p:cBhvr>
                                        <p:cTn id="347" dur="1" fill="hold">
                                          <p:stCondLst>
                                            <p:cond delay="0"/>
                                          </p:stCondLst>
                                        </p:cTn>
                                        <p:tgtEl>
                                          <p:spTgt spid="2373">
                                            <p:txEl>
                                              <p:charRg st="1" end="1"/>
                                            </p:txEl>
                                          </p:spTgt>
                                        </p:tgtEl>
                                        <p:attrNameLst>
                                          <p:attrName>style.visibility</p:attrName>
                                        </p:attrNameLst>
                                      </p:cBhvr>
                                      <p:to>
                                        <p:strVal val="visible"/>
                                      </p:to>
                                    </p:set>
                                    <p:animEffect transition="in" filter="fade">
                                      <p:cBhvr>
                                        <p:cTn id="348" dur="500"/>
                                        <p:tgtEl>
                                          <p:spTgt spid="2373">
                                            <p:txEl>
                                              <p:charRg st="1" end="1"/>
                                            </p:txEl>
                                          </p:spTgt>
                                        </p:tgtEl>
                                      </p:cBhvr>
                                    </p:animEffect>
                                  </p:childTnLst>
                                </p:cTn>
                              </p:par>
                            </p:childTnLst>
                          </p:cTn>
                        </p:par>
                        <p:par>
                          <p:cTn id="349" fill="hold">
                            <p:stCondLst>
                              <p:cond delay="22500"/>
                            </p:stCondLst>
                            <p:childTnLst>
                              <p:par>
                                <p:cTn id="350" presetID="10" presetClass="entr" presetSubtype="0" fill="hold" nodeType="afterEffect">
                                  <p:stCondLst>
                                    <p:cond delay="0"/>
                                  </p:stCondLst>
                                  <p:childTnLst>
                                    <p:set>
                                      <p:cBhvr>
                                        <p:cTn id="351" dur="1" fill="hold">
                                          <p:stCondLst>
                                            <p:cond delay="0"/>
                                          </p:stCondLst>
                                        </p:cTn>
                                        <p:tgtEl>
                                          <p:spTgt spid="2373">
                                            <p:txEl>
                                              <p:charRg st="1" end="1"/>
                                            </p:txEl>
                                          </p:spTgt>
                                        </p:tgtEl>
                                        <p:attrNameLst>
                                          <p:attrName>style.visibility</p:attrName>
                                        </p:attrNameLst>
                                      </p:cBhvr>
                                      <p:to>
                                        <p:strVal val="visible"/>
                                      </p:to>
                                    </p:set>
                                    <p:animEffect transition="in" filter="fade">
                                      <p:cBhvr>
                                        <p:cTn id="352" dur="500"/>
                                        <p:tgtEl>
                                          <p:spTgt spid="2373">
                                            <p:txEl>
                                              <p:charRg st="1" end="1"/>
                                            </p:txEl>
                                          </p:spTgt>
                                        </p:tgtEl>
                                      </p:cBhvr>
                                    </p:animEffect>
                                  </p:childTnLst>
                                </p:cTn>
                              </p:par>
                            </p:childTnLst>
                          </p:cTn>
                        </p:par>
                        <p:par>
                          <p:cTn id="353" fill="hold">
                            <p:stCondLst>
                              <p:cond delay="23000"/>
                            </p:stCondLst>
                            <p:childTnLst>
                              <p:par>
                                <p:cTn id="354" presetID="10" presetClass="entr" presetSubtype="0" fill="hold" nodeType="afterEffect">
                                  <p:stCondLst>
                                    <p:cond delay="0"/>
                                  </p:stCondLst>
                                  <p:childTnLst>
                                    <p:set>
                                      <p:cBhvr>
                                        <p:cTn id="355" dur="1" fill="hold">
                                          <p:stCondLst>
                                            <p:cond delay="0"/>
                                          </p:stCondLst>
                                        </p:cTn>
                                        <p:tgtEl>
                                          <p:spTgt spid="2373">
                                            <p:txEl>
                                              <p:charRg st="1" end="1"/>
                                            </p:txEl>
                                          </p:spTgt>
                                        </p:tgtEl>
                                        <p:attrNameLst>
                                          <p:attrName>style.visibility</p:attrName>
                                        </p:attrNameLst>
                                      </p:cBhvr>
                                      <p:to>
                                        <p:strVal val="visible"/>
                                      </p:to>
                                    </p:set>
                                    <p:animEffect transition="in" filter="fade">
                                      <p:cBhvr>
                                        <p:cTn id="356" dur="500"/>
                                        <p:tgtEl>
                                          <p:spTgt spid="2373">
                                            <p:txEl>
                                              <p:charRg st="1" end="1"/>
                                            </p:txEl>
                                          </p:spTgt>
                                        </p:tgtEl>
                                      </p:cBhvr>
                                    </p:animEffect>
                                  </p:childTnLst>
                                </p:cTn>
                              </p:par>
                            </p:childTnLst>
                          </p:cTn>
                        </p:par>
                        <p:par>
                          <p:cTn id="357" fill="hold">
                            <p:stCondLst>
                              <p:cond delay="23500"/>
                            </p:stCondLst>
                            <p:childTnLst>
                              <p:par>
                                <p:cTn id="358" presetID="10" presetClass="entr" presetSubtype="0" fill="hold" nodeType="afterEffect">
                                  <p:stCondLst>
                                    <p:cond delay="0"/>
                                  </p:stCondLst>
                                  <p:childTnLst>
                                    <p:set>
                                      <p:cBhvr>
                                        <p:cTn id="359" dur="1" fill="hold">
                                          <p:stCondLst>
                                            <p:cond delay="0"/>
                                          </p:stCondLst>
                                        </p:cTn>
                                        <p:tgtEl>
                                          <p:spTgt spid="2373">
                                            <p:txEl>
                                              <p:charRg st="1" end="1"/>
                                            </p:txEl>
                                          </p:spTgt>
                                        </p:tgtEl>
                                        <p:attrNameLst>
                                          <p:attrName>style.visibility</p:attrName>
                                        </p:attrNameLst>
                                      </p:cBhvr>
                                      <p:to>
                                        <p:strVal val="visible"/>
                                      </p:to>
                                    </p:set>
                                    <p:animEffect transition="in" filter="fade">
                                      <p:cBhvr>
                                        <p:cTn id="360" dur="500"/>
                                        <p:tgtEl>
                                          <p:spTgt spid="2373">
                                            <p:txEl>
                                              <p:charRg st="1" end="1"/>
                                            </p:txEl>
                                          </p:spTgt>
                                        </p:tgtEl>
                                      </p:cBhvr>
                                    </p:animEffect>
                                  </p:childTnLst>
                                </p:cTn>
                              </p:par>
                            </p:childTnLst>
                          </p:cTn>
                        </p:par>
                        <p:par>
                          <p:cTn id="361" fill="hold">
                            <p:stCondLst>
                              <p:cond delay="24000"/>
                            </p:stCondLst>
                            <p:childTnLst>
                              <p:par>
                                <p:cTn id="362" presetID="10" presetClass="entr" presetSubtype="0" fill="hold" nodeType="afterEffect">
                                  <p:stCondLst>
                                    <p:cond delay="0"/>
                                  </p:stCondLst>
                                  <p:childTnLst>
                                    <p:set>
                                      <p:cBhvr>
                                        <p:cTn id="363" dur="1" fill="hold">
                                          <p:stCondLst>
                                            <p:cond delay="0"/>
                                          </p:stCondLst>
                                        </p:cTn>
                                        <p:tgtEl>
                                          <p:spTgt spid="2373">
                                            <p:txEl>
                                              <p:charRg st="1" end="1"/>
                                            </p:txEl>
                                          </p:spTgt>
                                        </p:tgtEl>
                                        <p:attrNameLst>
                                          <p:attrName>style.visibility</p:attrName>
                                        </p:attrNameLst>
                                      </p:cBhvr>
                                      <p:to>
                                        <p:strVal val="visible"/>
                                      </p:to>
                                    </p:set>
                                    <p:animEffect transition="in" filter="fade">
                                      <p:cBhvr>
                                        <p:cTn id="364" dur="500"/>
                                        <p:tgtEl>
                                          <p:spTgt spid="2373">
                                            <p:txEl>
                                              <p:charRg st="1" end="1"/>
                                            </p:txEl>
                                          </p:spTgt>
                                        </p:tgtEl>
                                      </p:cBhvr>
                                    </p:animEffect>
                                  </p:childTnLst>
                                </p:cTn>
                              </p:par>
                            </p:childTnLst>
                          </p:cTn>
                        </p:par>
                        <p:par>
                          <p:cTn id="365" fill="hold">
                            <p:stCondLst>
                              <p:cond delay="24500"/>
                            </p:stCondLst>
                            <p:childTnLst>
                              <p:par>
                                <p:cTn id="366" presetID="10" presetClass="entr" presetSubtype="0" fill="hold" nodeType="afterEffect">
                                  <p:stCondLst>
                                    <p:cond delay="0"/>
                                  </p:stCondLst>
                                  <p:childTnLst>
                                    <p:set>
                                      <p:cBhvr>
                                        <p:cTn id="367" dur="1" fill="hold">
                                          <p:stCondLst>
                                            <p:cond delay="0"/>
                                          </p:stCondLst>
                                        </p:cTn>
                                        <p:tgtEl>
                                          <p:spTgt spid="2373">
                                            <p:txEl>
                                              <p:charRg st="1" end="1"/>
                                            </p:txEl>
                                          </p:spTgt>
                                        </p:tgtEl>
                                        <p:attrNameLst>
                                          <p:attrName>style.visibility</p:attrName>
                                        </p:attrNameLst>
                                      </p:cBhvr>
                                      <p:to>
                                        <p:strVal val="visible"/>
                                      </p:to>
                                    </p:set>
                                    <p:animEffect transition="in" filter="fade">
                                      <p:cBhvr>
                                        <p:cTn id="368" dur="500"/>
                                        <p:tgtEl>
                                          <p:spTgt spid="2373">
                                            <p:txEl>
                                              <p:charRg st="1" end="1"/>
                                            </p:txEl>
                                          </p:spTgt>
                                        </p:tgtEl>
                                      </p:cBhvr>
                                    </p:animEffect>
                                  </p:childTnLst>
                                </p:cTn>
                              </p:par>
                            </p:childTnLst>
                          </p:cTn>
                        </p:par>
                        <p:par>
                          <p:cTn id="369" fill="hold">
                            <p:stCondLst>
                              <p:cond delay="25000"/>
                            </p:stCondLst>
                            <p:childTnLst>
                              <p:par>
                                <p:cTn id="370" presetID="10" presetClass="entr" presetSubtype="0" fill="hold" nodeType="afterEffect">
                                  <p:stCondLst>
                                    <p:cond delay="0"/>
                                  </p:stCondLst>
                                  <p:childTnLst>
                                    <p:set>
                                      <p:cBhvr>
                                        <p:cTn id="371" dur="1" fill="hold">
                                          <p:stCondLst>
                                            <p:cond delay="0"/>
                                          </p:stCondLst>
                                        </p:cTn>
                                        <p:tgtEl>
                                          <p:spTgt spid="2373">
                                            <p:txEl>
                                              <p:charRg st="1" end="1"/>
                                            </p:txEl>
                                          </p:spTgt>
                                        </p:tgtEl>
                                        <p:attrNameLst>
                                          <p:attrName>style.visibility</p:attrName>
                                        </p:attrNameLst>
                                      </p:cBhvr>
                                      <p:to>
                                        <p:strVal val="visible"/>
                                      </p:to>
                                    </p:set>
                                    <p:animEffect transition="in" filter="fade">
                                      <p:cBhvr>
                                        <p:cTn id="372" dur="500"/>
                                        <p:tgtEl>
                                          <p:spTgt spid="2373">
                                            <p:txEl>
                                              <p:charRg st="1" end="1"/>
                                            </p:txEl>
                                          </p:spTgt>
                                        </p:tgtEl>
                                      </p:cBhvr>
                                    </p:animEffect>
                                  </p:childTnLst>
                                </p:cTn>
                              </p:par>
                              <p:par>
                                <p:cTn id="373" presetID="10" presetClass="entr" presetSubtype="0" fill="hold" nodeType="withEffect">
                                  <p:stCondLst>
                                    <p:cond delay="0"/>
                                  </p:stCondLst>
                                  <p:childTnLst>
                                    <p:set>
                                      <p:cBhvr>
                                        <p:cTn id="374" dur="1" fill="hold">
                                          <p:stCondLst>
                                            <p:cond delay="0"/>
                                          </p:stCondLst>
                                        </p:cTn>
                                        <p:tgtEl>
                                          <p:spTgt spid="2371">
                                            <p:txEl>
                                              <p:pRg st="0" end="0"/>
                                            </p:txEl>
                                          </p:spTgt>
                                        </p:tgtEl>
                                        <p:attrNameLst>
                                          <p:attrName>style.visibility</p:attrName>
                                        </p:attrNameLst>
                                      </p:cBhvr>
                                      <p:to>
                                        <p:strVal val="visible"/>
                                      </p:to>
                                    </p:set>
                                    <p:animEffect transition="in" filter="fade">
                                      <p:cBhvr>
                                        <p:cTn id="375" dur="500"/>
                                        <p:tgtEl>
                                          <p:spTgt spid="2371">
                                            <p:txEl>
                                              <p:pRg st="0" end="0"/>
                                            </p:txEl>
                                          </p:spTgt>
                                        </p:tgtEl>
                                      </p:cBhvr>
                                    </p:animEffect>
                                  </p:childTnLst>
                                </p:cTn>
                              </p:par>
                              <p:par>
                                <p:cTn id="376" presetID="10" presetClass="entr" presetSubtype="0" fill="hold" nodeType="withEffect">
                                  <p:stCondLst>
                                    <p:cond delay="0"/>
                                  </p:stCondLst>
                                  <p:childTnLst>
                                    <p:set>
                                      <p:cBhvr>
                                        <p:cTn id="377" dur="1" fill="hold">
                                          <p:stCondLst>
                                            <p:cond delay="0"/>
                                          </p:stCondLst>
                                        </p:cTn>
                                        <p:tgtEl>
                                          <p:spTgt spid="2371">
                                            <p:txEl>
                                              <p:charRg st="1" end="1"/>
                                            </p:txEl>
                                          </p:spTgt>
                                        </p:tgtEl>
                                        <p:attrNameLst>
                                          <p:attrName>style.visibility</p:attrName>
                                        </p:attrNameLst>
                                      </p:cBhvr>
                                      <p:to>
                                        <p:strVal val="visible"/>
                                      </p:to>
                                    </p:set>
                                    <p:animEffect transition="in" filter="fade">
                                      <p:cBhvr>
                                        <p:cTn id="378" dur="500"/>
                                        <p:tgtEl>
                                          <p:spTgt spid="2371">
                                            <p:txEl>
                                              <p:charRg st="1" end="1"/>
                                            </p:txEl>
                                          </p:spTgt>
                                        </p:tgtEl>
                                      </p:cBhvr>
                                    </p:animEffect>
                                  </p:childTnLst>
                                </p:cTn>
                              </p:par>
                              <p:par>
                                <p:cTn id="379" presetID="10" presetClass="entr" presetSubtype="0" fill="hold" nodeType="withEffect">
                                  <p:stCondLst>
                                    <p:cond delay="0"/>
                                  </p:stCondLst>
                                  <p:childTnLst>
                                    <p:set>
                                      <p:cBhvr>
                                        <p:cTn id="380" dur="1" fill="hold">
                                          <p:stCondLst>
                                            <p:cond delay="0"/>
                                          </p:stCondLst>
                                        </p:cTn>
                                        <p:tgtEl>
                                          <p:spTgt spid="2371">
                                            <p:txEl>
                                              <p:charRg st="1" end="1"/>
                                            </p:txEl>
                                          </p:spTgt>
                                        </p:tgtEl>
                                        <p:attrNameLst>
                                          <p:attrName>style.visibility</p:attrName>
                                        </p:attrNameLst>
                                      </p:cBhvr>
                                      <p:to>
                                        <p:strVal val="visible"/>
                                      </p:to>
                                    </p:set>
                                    <p:animEffect transition="in" filter="fade">
                                      <p:cBhvr>
                                        <p:cTn id="381" dur="500"/>
                                        <p:tgtEl>
                                          <p:spTgt spid="2371">
                                            <p:txEl>
                                              <p:charRg st="1" end="1"/>
                                            </p:txEl>
                                          </p:spTgt>
                                        </p:tgtEl>
                                      </p:cBhvr>
                                    </p:animEffect>
                                  </p:childTnLst>
                                </p:cTn>
                              </p:par>
                              <p:par>
                                <p:cTn id="382" presetID="10" presetClass="entr" presetSubtype="0" fill="hold" nodeType="withEffect">
                                  <p:stCondLst>
                                    <p:cond delay="0"/>
                                  </p:stCondLst>
                                  <p:childTnLst>
                                    <p:set>
                                      <p:cBhvr>
                                        <p:cTn id="383" dur="1" fill="hold">
                                          <p:stCondLst>
                                            <p:cond delay="0"/>
                                          </p:stCondLst>
                                        </p:cTn>
                                        <p:tgtEl>
                                          <p:spTgt spid="2371">
                                            <p:txEl>
                                              <p:charRg st="1" end="1"/>
                                            </p:txEl>
                                          </p:spTgt>
                                        </p:tgtEl>
                                        <p:attrNameLst>
                                          <p:attrName>style.visibility</p:attrName>
                                        </p:attrNameLst>
                                      </p:cBhvr>
                                      <p:to>
                                        <p:strVal val="visible"/>
                                      </p:to>
                                    </p:set>
                                    <p:animEffect transition="in" filter="fade">
                                      <p:cBhvr>
                                        <p:cTn id="384" dur="500"/>
                                        <p:tgtEl>
                                          <p:spTgt spid="2371">
                                            <p:txEl>
                                              <p:charRg st="1" end="1"/>
                                            </p:txEl>
                                          </p:spTgt>
                                        </p:tgtEl>
                                      </p:cBhvr>
                                    </p:animEffect>
                                  </p:childTnLst>
                                </p:cTn>
                              </p:par>
                              <p:par>
                                <p:cTn id="385" presetID="10" presetClass="entr" presetSubtype="0" fill="hold" nodeType="withEffect">
                                  <p:stCondLst>
                                    <p:cond delay="0"/>
                                  </p:stCondLst>
                                  <p:childTnLst>
                                    <p:set>
                                      <p:cBhvr>
                                        <p:cTn id="386" dur="1" fill="hold">
                                          <p:stCondLst>
                                            <p:cond delay="0"/>
                                          </p:stCondLst>
                                        </p:cTn>
                                        <p:tgtEl>
                                          <p:spTgt spid="2371">
                                            <p:txEl>
                                              <p:charRg st="1" end="1"/>
                                            </p:txEl>
                                          </p:spTgt>
                                        </p:tgtEl>
                                        <p:attrNameLst>
                                          <p:attrName>style.visibility</p:attrName>
                                        </p:attrNameLst>
                                      </p:cBhvr>
                                      <p:to>
                                        <p:strVal val="visible"/>
                                      </p:to>
                                    </p:set>
                                    <p:animEffect transition="in" filter="fade">
                                      <p:cBhvr>
                                        <p:cTn id="387" dur="500"/>
                                        <p:tgtEl>
                                          <p:spTgt spid="2371">
                                            <p:txEl>
                                              <p:charRg st="1" end="1"/>
                                            </p:txEl>
                                          </p:spTgt>
                                        </p:tgtEl>
                                      </p:cBhvr>
                                    </p:animEffect>
                                  </p:childTnLst>
                                </p:cTn>
                              </p:par>
                              <p:par>
                                <p:cTn id="388" presetID="10" presetClass="entr" presetSubtype="0" fill="hold" nodeType="withEffect">
                                  <p:stCondLst>
                                    <p:cond delay="0"/>
                                  </p:stCondLst>
                                  <p:childTnLst>
                                    <p:set>
                                      <p:cBhvr>
                                        <p:cTn id="389" dur="1" fill="hold">
                                          <p:stCondLst>
                                            <p:cond delay="0"/>
                                          </p:stCondLst>
                                        </p:cTn>
                                        <p:tgtEl>
                                          <p:spTgt spid="2371">
                                            <p:txEl>
                                              <p:charRg st="1" end="1"/>
                                            </p:txEl>
                                          </p:spTgt>
                                        </p:tgtEl>
                                        <p:attrNameLst>
                                          <p:attrName>style.visibility</p:attrName>
                                        </p:attrNameLst>
                                      </p:cBhvr>
                                      <p:to>
                                        <p:strVal val="visible"/>
                                      </p:to>
                                    </p:set>
                                    <p:animEffect transition="in" filter="fade">
                                      <p:cBhvr>
                                        <p:cTn id="390" dur="500"/>
                                        <p:tgtEl>
                                          <p:spTgt spid="2371">
                                            <p:txEl>
                                              <p:charRg st="1" end="1"/>
                                            </p:txEl>
                                          </p:spTgt>
                                        </p:tgtEl>
                                      </p:cBhvr>
                                    </p:animEffect>
                                  </p:childTnLst>
                                </p:cTn>
                              </p:par>
                              <p:par>
                                <p:cTn id="391" presetID="10" presetClass="entr" presetSubtype="0" fill="hold" nodeType="withEffect">
                                  <p:stCondLst>
                                    <p:cond delay="0"/>
                                  </p:stCondLst>
                                  <p:childTnLst>
                                    <p:set>
                                      <p:cBhvr>
                                        <p:cTn id="392" dur="1" fill="hold">
                                          <p:stCondLst>
                                            <p:cond delay="0"/>
                                          </p:stCondLst>
                                        </p:cTn>
                                        <p:tgtEl>
                                          <p:spTgt spid="2371">
                                            <p:txEl>
                                              <p:charRg st="1" end="1"/>
                                            </p:txEl>
                                          </p:spTgt>
                                        </p:tgtEl>
                                        <p:attrNameLst>
                                          <p:attrName>style.visibility</p:attrName>
                                        </p:attrNameLst>
                                      </p:cBhvr>
                                      <p:to>
                                        <p:strVal val="visible"/>
                                      </p:to>
                                    </p:set>
                                    <p:animEffect transition="in" filter="fade">
                                      <p:cBhvr>
                                        <p:cTn id="393" dur="500"/>
                                        <p:tgtEl>
                                          <p:spTgt spid="2371">
                                            <p:txEl>
                                              <p:charRg st="1" end="1"/>
                                            </p:txEl>
                                          </p:spTgt>
                                        </p:tgtEl>
                                      </p:cBhvr>
                                    </p:animEffect>
                                  </p:childTnLst>
                                </p:cTn>
                              </p:par>
                              <p:par>
                                <p:cTn id="394" presetID="10" presetClass="entr" presetSubtype="0" fill="hold" nodeType="withEffect">
                                  <p:stCondLst>
                                    <p:cond delay="0"/>
                                  </p:stCondLst>
                                  <p:childTnLst>
                                    <p:set>
                                      <p:cBhvr>
                                        <p:cTn id="395" dur="1" fill="hold">
                                          <p:stCondLst>
                                            <p:cond delay="0"/>
                                          </p:stCondLst>
                                        </p:cTn>
                                        <p:tgtEl>
                                          <p:spTgt spid="2371">
                                            <p:txEl>
                                              <p:charRg st="1" end="1"/>
                                            </p:txEl>
                                          </p:spTgt>
                                        </p:tgtEl>
                                        <p:attrNameLst>
                                          <p:attrName>style.visibility</p:attrName>
                                        </p:attrNameLst>
                                      </p:cBhvr>
                                      <p:to>
                                        <p:strVal val="visible"/>
                                      </p:to>
                                    </p:set>
                                    <p:animEffect transition="in" filter="fade">
                                      <p:cBhvr>
                                        <p:cTn id="396" dur="500"/>
                                        <p:tgtEl>
                                          <p:spTgt spid="2371">
                                            <p:txEl>
                                              <p:charRg st="1" end="1"/>
                                            </p:txEl>
                                          </p:spTgt>
                                        </p:tgtEl>
                                      </p:cBhvr>
                                    </p:animEffect>
                                  </p:childTnLst>
                                </p:cTn>
                              </p:par>
                              <p:par>
                                <p:cTn id="397" presetID="10" presetClass="entr" presetSubtype="0" fill="hold" nodeType="withEffect">
                                  <p:stCondLst>
                                    <p:cond delay="0"/>
                                  </p:stCondLst>
                                  <p:childTnLst>
                                    <p:set>
                                      <p:cBhvr>
                                        <p:cTn id="398" dur="1" fill="hold">
                                          <p:stCondLst>
                                            <p:cond delay="0"/>
                                          </p:stCondLst>
                                        </p:cTn>
                                        <p:tgtEl>
                                          <p:spTgt spid="2371">
                                            <p:txEl>
                                              <p:charRg st="1" end="1"/>
                                            </p:txEl>
                                          </p:spTgt>
                                        </p:tgtEl>
                                        <p:attrNameLst>
                                          <p:attrName>style.visibility</p:attrName>
                                        </p:attrNameLst>
                                      </p:cBhvr>
                                      <p:to>
                                        <p:strVal val="visible"/>
                                      </p:to>
                                    </p:set>
                                    <p:animEffect transition="in" filter="fade">
                                      <p:cBhvr>
                                        <p:cTn id="399" dur="500"/>
                                        <p:tgtEl>
                                          <p:spTgt spid="2371">
                                            <p:txEl>
                                              <p:charRg st="1" end="1"/>
                                            </p:txEl>
                                          </p:spTgt>
                                        </p:tgtEl>
                                      </p:cBhvr>
                                    </p:animEffect>
                                  </p:childTnLst>
                                </p:cTn>
                              </p:par>
                            </p:childTnLst>
                          </p:cTn>
                        </p:par>
                        <p:par>
                          <p:cTn id="400" fill="hold">
                            <p:stCondLst>
                              <p:cond delay="25500"/>
                            </p:stCondLst>
                            <p:childTnLst>
                              <p:par>
                                <p:cTn id="401" presetID="10" presetClass="entr" presetSubtype="0" fill="hold" nodeType="afterEffect">
                                  <p:stCondLst>
                                    <p:cond delay="0"/>
                                  </p:stCondLst>
                                  <p:childTnLst>
                                    <p:set>
                                      <p:cBhvr>
                                        <p:cTn id="402" dur="1" fill="hold">
                                          <p:stCondLst>
                                            <p:cond delay="0"/>
                                          </p:stCondLst>
                                        </p:cTn>
                                        <p:tgtEl>
                                          <p:spTgt spid="2375"/>
                                        </p:tgtEl>
                                        <p:attrNameLst>
                                          <p:attrName>style.visibility</p:attrName>
                                        </p:attrNameLst>
                                      </p:cBhvr>
                                      <p:to>
                                        <p:strVal val="visible"/>
                                      </p:to>
                                    </p:set>
                                    <p:animEffect transition="in" filter="fade">
                                      <p:cBhvr>
                                        <p:cTn id="403" dur="500"/>
                                        <p:tgtEl>
                                          <p:spTgt spid="2375"/>
                                        </p:tgtEl>
                                      </p:cBhvr>
                                    </p:animEffect>
                                  </p:childTnLst>
                                </p:cTn>
                              </p:par>
                            </p:childTnLst>
                          </p:cTn>
                        </p:par>
                        <p:par>
                          <p:cTn id="404" fill="hold">
                            <p:stCondLst>
                              <p:cond delay="26000"/>
                            </p:stCondLst>
                            <p:childTnLst>
                              <p:par>
                                <p:cTn id="405" presetID="10" presetClass="entr" presetSubtype="0" fill="hold" nodeType="afterEffect">
                                  <p:stCondLst>
                                    <p:cond delay="0"/>
                                  </p:stCondLst>
                                  <p:childTnLst>
                                    <p:set>
                                      <p:cBhvr>
                                        <p:cTn id="406" dur="1" fill="hold">
                                          <p:stCondLst>
                                            <p:cond delay="0"/>
                                          </p:stCondLst>
                                        </p:cTn>
                                        <p:tgtEl>
                                          <p:spTgt spid="2376">
                                            <p:txEl>
                                              <p:pRg st="0" end="0"/>
                                            </p:txEl>
                                          </p:spTgt>
                                        </p:tgtEl>
                                        <p:attrNameLst>
                                          <p:attrName>style.visibility</p:attrName>
                                        </p:attrNameLst>
                                      </p:cBhvr>
                                      <p:to>
                                        <p:strVal val="visible"/>
                                      </p:to>
                                    </p:set>
                                    <p:animEffect transition="in" filter="fade">
                                      <p:cBhvr>
                                        <p:cTn id="407" dur="500"/>
                                        <p:tgtEl>
                                          <p:spTgt spid="2376">
                                            <p:txEl>
                                              <p:pRg st="0" end="0"/>
                                            </p:txEl>
                                          </p:spTgt>
                                        </p:tgtEl>
                                      </p:cBhvr>
                                    </p:animEffect>
                                  </p:childTnLst>
                                </p:cTn>
                              </p:par>
                            </p:childTnLst>
                          </p:cTn>
                        </p:par>
                        <p:par>
                          <p:cTn id="408" fill="hold">
                            <p:stCondLst>
                              <p:cond delay="26500"/>
                            </p:stCondLst>
                            <p:childTnLst>
                              <p:par>
                                <p:cTn id="409" presetID="10" presetClass="entr" presetSubtype="0" fill="hold" nodeType="afterEffect">
                                  <p:stCondLst>
                                    <p:cond delay="0"/>
                                  </p:stCondLst>
                                  <p:childTnLst>
                                    <p:set>
                                      <p:cBhvr>
                                        <p:cTn id="410" dur="1" fill="hold">
                                          <p:stCondLst>
                                            <p:cond delay="0"/>
                                          </p:stCondLst>
                                        </p:cTn>
                                        <p:tgtEl>
                                          <p:spTgt spid="2376">
                                            <p:txEl>
                                              <p:charRg st="1" end="1"/>
                                            </p:txEl>
                                          </p:spTgt>
                                        </p:tgtEl>
                                        <p:attrNameLst>
                                          <p:attrName>style.visibility</p:attrName>
                                        </p:attrNameLst>
                                      </p:cBhvr>
                                      <p:to>
                                        <p:strVal val="visible"/>
                                      </p:to>
                                    </p:set>
                                    <p:animEffect transition="in" filter="fade">
                                      <p:cBhvr>
                                        <p:cTn id="411" dur="500"/>
                                        <p:tgtEl>
                                          <p:spTgt spid="2376">
                                            <p:txEl>
                                              <p:charRg st="1" end="1"/>
                                            </p:txEl>
                                          </p:spTgt>
                                        </p:tgtEl>
                                      </p:cBhvr>
                                    </p:animEffect>
                                  </p:childTnLst>
                                </p:cTn>
                              </p:par>
                            </p:childTnLst>
                          </p:cTn>
                        </p:par>
                        <p:par>
                          <p:cTn id="412" fill="hold">
                            <p:stCondLst>
                              <p:cond delay="27000"/>
                            </p:stCondLst>
                            <p:childTnLst>
                              <p:par>
                                <p:cTn id="413" presetID="10" presetClass="entr" presetSubtype="0" fill="hold" nodeType="afterEffect">
                                  <p:stCondLst>
                                    <p:cond delay="0"/>
                                  </p:stCondLst>
                                  <p:childTnLst>
                                    <p:set>
                                      <p:cBhvr>
                                        <p:cTn id="414" dur="1" fill="hold">
                                          <p:stCondLst>
                                            <p:cond delay="0"/>
                                          </p:stCondLst>
                                        </p:cTn>
                                        <p:tgtEl>
                                          <p:spTgt spid="2376">
                                            <p:txEl>
                                              <p:charRg st="1" end="1"/>
                                            </p:txEl>
                                          </p:spTgt>
                                        </p:tgtEl>
                                        <p:attrNameLst>
                                          <p:attrName>style.visibility</p:attrName>
                                        </p:attrNameLst>
                                      </p:cBhvr>
                                      <p:to>
                                        <p:strVal val="visible"/>
                                      </p:to>
                                    </p:set>
                                    <p:animEffect transition="in" filter="fade">
                                      <p:cBhvr>
                                        <p:cTn id="415" dur="500"/>
                                        <p:tgtEl>
                                          <p:spTgt spid="2376">
                                            <p:txEl>
                                              <p:charRg st="1" end="1"/>
                                            </p:txEl>
                                          </p:spTgt>
                                        </p:tgtEl>
                                      </p:cBhvr>
                                    </p:animEffect>
                                  </p:childTnLst>
                                </p:cTn>
                              </p:par>
                            </p:childTnLst>
                          </p:cTn>
                        </p:par>
                        <p:par>
                          <p:cTn id="416" fill="hold">
                            <p:stCondLst>
                              <p:cond delay="27500"/>
                            </p:stCondLst>
                            <p:childTnLst>
                              <p:par>
                                <p:cTn id="417" presetID="10" presetClass="entr" presetSubtype="0" fill="hold" nodeType="afterEffect">
                                  <p:stCondLst>
                                    <p:cond delay="0"/>
                                  </p:stCondLst>
                                  <p:childTnLst>
                                    <p:set>
                                      <p:cBhvr>
                                        <p:cTn id="418" dur="1" fill="hold">
                                          <p:stCondLst>
                                            <p:cond delay="0"/>
                                          </p:stCondLst>
                                        </p:cTn>
                                        <p:tgtEl>
                                          <p:spTgt spid="2376">
                                            <p:txEl>
                                              <p:charRg st="1" end="1"/>
                                            </p:txEl>
                                          </p:spTgt>
                                        </p:tgtEl>
                                        <p:attrNameLst>
                                          <p:attrName>style.visibility</p:attrName>
                                        </p:attrNameLst>
                                      </p:cBhvr>
                                      <p:to>
                                        <p:strVal val="visible"/>
                                      </p:to>
                                    </p:set>
                                    <p:animEffect transition="in" filter="fade">
                                      <p:cBhvr>
                                        <p:cTn id="419" dur="500"/>
                                        <p:tgtEl>
                                          <p:spTgt spid="2376">
                                            <p:txEl>
                                              <p:charRg st="1" end="1"/>
                                            </p:txEl>
                                          </p:spTgt>
                                        </p:tgtEl>
                                      </p:cBhvr>
                                    </p:animEffect>
                                  </p:childTnLst>
                                </p:cTn>
                              </p:par>
                            </p:childTnLst>
                          </p:cTn>
                        </p:par>
                        <p:par>
                          <p:cTn id="420" fill="hold">
                            <p:stCondLst>
                              <p:cond delay="28000"/>
                            </p:stCondLst>
                            <p:childTnLst>
                              <p:par>
                                <p:cTn id="421" presetID="10" presetClass="entr" presetSubtype="0" fill="hold" nodeType="afterEffect">
                                  <p:stCondLst>
                                    <p:cond delay="0"/>
                                  </p:stCondLst>
                                  <p:childTnLst>
                                    <p:set>
                                      <p:cBhvr>
                                        <p:cTn id="422" dur="1" fill="hold">
                                          <p:stCondLst>
                                            <p:cond delay="0"/>
                                          </p:stCondLst>
                                        </p:cTn>
                                        <p:tgtEl>
                                          <p:spTgt spid="2376">
                                            <p:txEl>
                                              <p:charRg st="1" end="1"/>
                                            </p:txEl>
                                          </p:spTgt>
                                        </p:tgtEl>
                                        <p:attrNameLst>
                                          <p:attrName>style.visibility</p:attrName>
                                        </p:attrNameLst>
                                      </p:cBhvr>
                                      <p:to>
                                        <p:strVal val="visible"/>
                                      </p:to>
                                    </p:set>
                                    <p:animEffect transition="in" filter="fade">
                                      <p:cBhvr>
                                        <p:cTn id="423" dur="500"/>
                                        <p:tgtEl>
                                          <p:spTgt spid="2376">
                                            <p:txEl>
                                              <p:charRg st="1" end="1"/>
                                            </p:txEl>
                                          </p:spTgt>
                                        </p:tgtEl>
                                      </p:cBhvr>
                                    </p:animEffect>
                                  </p:childTnLst>
                                </p:cTn>
                              </p:par>
                            </p:childTnLst>
                          </p:cTn>
                        </p:par>
                        <p:par>
                          <p:cTn id="424" fill="hold">
                            <p:stCondLst>
                              <p:cond delay="28500"/>
                            </p:stCondLst>
                            <p:childTnLst>
                              <p:par>
                                <p:cTn id="425" presetID="10" presetClass="entr" presetSubtype="0" fill="hold" nodeType="afterEffect">
                                  <p:stCondLst>
                                    <p:cond delay="0"/>
                                  </p:stCondLst>
                                  <p:childTnLst>
                                    <p:set>
                                      <p:cBhvr>
                                        <p:cTn id="426" dur="1" fill="hold">
                                          <p:stCondLst>
                                            <p:cond delay="0"/>
                                          </p:stCondLst>
                                        </p:cTn>
                                        <p:tgtEl>
                                          <p:spTgt spid="2376">
                                            <p:txEl>
                                              <p:charRg st="1" end="1"/>
                                            </p:txEl>
                                          </p:spTgt>
                                        </p:tgtEl>
                                        <p:attrNameLst>
                                          <p:attrName>style.visibility</p:attrName>
                                        </p:attrNameLst>
                                      </p:cBhvr>
                                      <p:to>
                                        <p:strVal val="visible"/>
                                      </p:to>
                                    </p:set>
                                    <p:animEffect transition="in" filter="fade">
                                      <p:cBhvr>
                                        <p:cTn id="427" dur="500"/>
                                        <p:tgtEl>
                                          <p:spTgt spid="2376">
                                            <p:txEl>
                                              <p:charRg st="1" end="1"/>
                                            </p:txEl>
                                          </p:spTgt>
                                        </p:tgtEl>
                                      </p:cBhvr>
                                    </p:animEffect>
                                  </p:childTnLst>
                                </p:cTn>
                              </p:par>
                            </p:childTnLst>
                          </p:cTn>
                        </p:par>
                        <p:par>
                          <p:cTn id="428" fill="hold">
                            <p:stCondLst>
                              <p:cond delay="29000"/>
                            </p:stCondLst>
                            <p:childTnLst>
                              <p:par>
                                <p:cTn id="429" presetID="10" presetClass="entr" presetSubtype="0" fill="hold" nodeType="afterEffect">
                                  <p:stCondLst>
                                    <p:cond delay="0"/>
                                  </p:stCondLst>
                                  <p:childTnLst>
                                    <p:set>
                                      <p:cBhvr>
                                        <p:cTn id="430" dur="1" fill="hold">
                                          <p:stCondLst>
                                            <p:cond delay="0"/>
                                          </p:stCondLst>
                                        </p:cTn>
                                        <p:tgtEl>
                                          <p:spTgt spid="2376">
                                            <p:txEl>
                                              <p:charRg st="1" end="1"/>
                                            </p:txEl>
                                          </p:spTgt>
                                        </p:tgtEl>
                                        <p:attrNameLst>
                                          <p:attrName>style.visibility</p:attrName>
                                        </p:attrNameLst>
                                      </p:cBhvr>
                                      <p:to>
                                        <p:strVal val="visible"/>
                                      </p:to>
                                    </p:set>
                                    <p:animEffect transition="in" filter="fade">
                                      <p:cBhvr>
                                        <p:cTn id="431" dur="500"/>
                                        <p:tgtEl>
                                          <p:spTgt spid="2376">
                                            <p:txEl>
                                              <p:charRg st="1" end="1"/>
                                            </p:txEl>
                                          </p:spTgt>
                                        </p:tgtEl>
                                      </p:cBhvr>
                                    </p:animEffect>
                                  </p:childTnLst>
                                </p:cTn>
                              </p:par>
                            </p:childTnLst>
                          </p:cTn>
                        </p:par>
                        <p:par>
                          <p:cTn id="432" fill="hold">
                            <p:stCondLst>
                              <p:cond delay="29500"/>
                            </p:stCondLst>
                            <p:childTnLst>
                              <p:par>
                                <p:cTn id="433" presetID="10" presetClass="entr" presetSubtype="0" fill="hold" nodeType="afterEffect">
                                  <p:stCondLst>
                                    <p:cond delay="0"/>
                                  </p:stCondLst>
                                  <p:childTnLst>
                                    <p:set>
                                      <p:cBhvr>
                                        <p:cTn id="434" dur="1" fill="hold">
                                          <p:stCondLst>
                                            <p:cond delay="0"/>
                                          </p:stCondLst>
                                        </p:cTn>
                                        <p:tgtEl>
                                          <p:spTgt spid="2376">
                                            <p:txEl>
                                              <p:charRg st="1" end="1"/>
                                            </p:txEl>
                                          </p:spTgt>
                                        </p:tgtEl>
                                        <p:attrNameLst>
                                          <p:attrName>style.visibility</p:attrName>
                                        </p:attrNameLst>
                                      </p:cBhvr>
                                      <p:to>
                                        <p:strVal val="visible"/>
                                      </p:to>
                                    </p:set>
                                    <p:animEffect transition="in" filter="fade">
                                      <p:cBhvr>
                                        <p:cTn id="435" dur="500"/>
                                        <p:tgtEl>
                                          <p:spTgt spid="2376">
                                            <p:txEl>
                                              <p:charRg st="1" end="1"/>
                                            </p:txEl>
                                          </p:spTgt>
                                        </p:tgtEl>
                                      </p:cBhvr>
                                    </p:animEffect>
                                  </p:childTnLst>
                                </p:cTn>
                              </p:par>
                            </p:childTnLst>
                          </p:cTn>
                        </p:par>
                        <p:par>
                          <p:cTn id="436" fill="hold">
                            <p:stCondLst>
                              <p:cond delay="30000"/>
                            </p:stCondLst>
                            <p:childTnLst>
                              <p:par>
                                <p:cTn id="437" presetID="10" presetClass="entr" presetSubtype="0" fill="hold" nodeType="afterEffect">
                                  <p:stCondLst>
                                    <p:cond delay="0"/>
                                  </p:stCondLst>
                                  <p:childTnLst>
                                    <p:set>
                                      <p:cBhvr>
                                        <p:cTn id="438" dur="1" fill="hold">
                                          <p:stCondLst>
                                            <p:cond delay="0"/>
                                          </p:stCondLst>
                                        </p:cTn>
                                        <p:tgtEl>
                                          <p:spTgt spid="2376">
                                            <p:txEl>
                                              <p:charRg st="1" end="1"/>
                                            </p:txEl>
                                          </p:spTgt>
                                        </p:tgtEl>
                                        <p:attrNameLst>
                                          <p:attrName>style.visibility</p:attrName>
                                        </p:attrNameLst>
                                      </p:cBhvr>
                                      <p:to>
                                        <p:strVal val="visible"/>
                                      </p:to>
                                    </p:set>
                                    <p:animEffect transition="in" filter="fade">
                                      <p:cBhvr>
                                        <p:cTn id="439" dur="500"/>
                                        <p:tgtEl>
                                          <p:spTgt spid="2376">
                                            <p:txEl>
                                              <p:charRg st="1" end="1"/>
                                            </p:txEl>
                                          </p:spTgt>
                                        </p:tgtEl>
                                      </p:cBhvr>
                                    </p:animEffect>
                                  </p:childTnLst>
                                </p:cTn>
                              </p:par>
                              <p:par>
                                <p:cTn id="440" presetID="10" presetClass="entr" presetSubtype="0" fill="hold" nodeType="withEffect">
                                  <p:stCondLst>
                                    <p:cond delay="0"/>
                                  </p:stCondLst>
                                  <p:childTnLst>
                                    <p:set>
                                      <p:cBhvr>
                                        <p:cTn id="441" dur="1" fill="hold">
                                          <p:stCondLst>
                                            <p:cond delay="0"/>
                                          </p:stCondLst>
                                        </p:cTn>
                                        <p:tgtEl>
                                          <p:spTgt spid="2374">
                                            <p:txEl>
                                              <p:pRg st="0" end="0"/>
                                            </p:txEl>
                                          </p:spTgt>
                                        </p:tgtEl>
                                        <p:attrNameLst>
                                          <p:attrName>style.visibility</p:attrName>
                                        </p:attrNameLst>
                                      </p:cBhvr>
                                      <p:to>
                                        <p:strVal val="visible"/>
                                      </p:to>
                                    </p:set>
                                    <p:animEffect transition="in" filter="fade">
                                      <p:cBhvr>
                                        <p:cTn id="442" dur="500"/>
                                        <p:tgtEl>
                                          <p:spTgt spid="2374">
                                            <p:txEl>
                                              <p:pRg st="0" end="0"/>
                                            </p:txEl>
                                          </p:spTgt>
                                        </p:tgtEl>
                                      </p:cBhvr>
                                    </p:animEffect>
                                  </p:childTnLst>
                                </p:cTn>
                              </p:par>
                              <p:par>
                                <p:cTn id="443" presetID="10" presetClass="entr" presetSubtype="0" fill="hold" nodeType="withEffect">
                                  <p:stCondLst>
                                    <p:cond delay="0"/>
                                  </p:stCondLst>
                                  <p:childTnLst>
                                    <p:set>
                                      <p:cBhvr>
                                        <p:cTn id="444" dur="1" fill="hold">
                                          <p:stCondLst>
                                            <p:cond delay="0"/>
                                          </p:stCondLst>
                                        </p:cTn>
                                        <p:tgtEl>
                                          <p:spTgt spid="2374">
                                            <p:txEl>
                                              <p:charRg st="1" end="1"/>
                                            </p:txEl>
                                          </p:spTgt>
                                        </p:tgtEl>
                                        <p:attrNameLst>
                                          <p:attrName>style.visibility</p:attrName>
                                        </p:attrNameLst>
                                      </p:cBhvr>
                                      <p:to>
                                        <p:strVal val="visible"/>
                                      </p:to>
                                    </p:set>
                                    <p:animEffect transition="in" filter="fade">
                                      <p:cBhvr>
                                        <p:cTn id="445" dur="500"/>
                                        <p:tgtEl>
                                          <p:spTgt spid="2374">
                                            <p:txEl>
                                              <p:charRg st="1" end="1"/>
                                            </p:txEl>
                                          </p:spTgt>
                                        </p:tgtEl>
                                      </p:cBhvr>
                                    </p:animEffect>
                                  </p:childTnLst>
                                </p:cTn>
                              </p:par>
                              <p:par>
                                <p:cTn id="446" presetID="10" presetClass="entr" presetSubtype="0" fill="hold" nodeType="withEffect">
                                  <p:stCondLst>
                                    <p:cond delay="0"/>
                                  </p:stCondLst>
                                  <p:childTnLst>
                                    <p:set>
                                      <p:cBhvr>
                                        <p:cTn id="447" dur="1" fill="hold">
                                          <p:stCondLst>
                                            <p:cond delay="0"/>
                                          </p:stCondLst>
                                        </p:cTn>
                                        <p:tgtEl>
                                          <p:spTgt spid="2374">
                                            <p:txEl>
                                              <p:charRg st="1" end="1"/>
                                            </p:txEl>
                                          </p:spTgt>
                                        </p:tgtEl>
                                        <p:attrNameLst>
                                          <p:attrName>style.visibility</p:attrName>
                                        </p:attrNameLst>
                                      </p:cBhvr>
                                      <p:to>
                                        <p:strVal val="visible"/>
                                      </p:to>
                                    </p:set>
                                    <p:animEffect transition="in" filter="fade">
                                      <p:cBhvr>
                                        <p:cTn id="448" dur="500"/>
                                        <p:tgtEl>
                                          <p:spTgt spid="2374">
                                            <p:txEl>
                                              <p:charRg st="1" end="1"/>
                                            </p:txEl>
                                          </p:spTgt>
                                        </p:tgtEl>
                                      </p:cBhvr>
                                    </p:animEffect>
                                  </p:childTnLst>
                                </p:cTn>
                              </p:par>
                              <p:par>
                                <p:cTn id="449" presetID="10" presetClass="entr" presetSubtype="0" fill="hold" nodeType="withEffect">
                                  <p:stCondLst>
                                    <p:cond delay="0"/>
                                  </p:stCondLst>
                                  <p:childTnLst>
                                    <p:set>
                                      <p:cBhvr>
                                        <p:cTn id="450" dur="1" fill="hold">
                                          <p:stCondLst>
                                            <p:cond delay="0"/>
                                          </p:stCondLst>
                                        </p:cTn>
                                        <p:tgtEl>
                                          <p:spTgt spid="2374">
                                            <p:txEl>
                                              <p:charRg st="1" end="1"/>
                                            </p:txEl>
                                          </p:spTgt>
                                        </p:tgtEl>
                                        <p:attrNameLst>
                                          <p:attrName>style.visibility</p:attrName>
                                        </p:attrNameLst>
                                      </p:cBhvr>
                                      <p:to>
                                        <p:strVal val="visible"/>
                                      </p:to>
                                    </p:set>
                                    <p:animEffect transition="in" filter="fade">
                                      <p:cBhvr>
                                        <p:cTn id="451" dur="500"/>
                                        <p:tgtEl>
                                          <p:spTgt spid="2374">
                                            <p:txEl>
                                              <p:charRg st="1" end="1"/>
                                            </p:txEl>
                                          </p:spTgt>
                                        </p:tgtEl>
                                      </p:cBhvr>
                                    </p:animEffect>
                                  </p:childTnLst>
                                </p:cTn>
                              </p:par>
                              <p:par>
                                <p:cTn id="452" presetID="10" presetClass="entr" presetSubtype="0" fill="hold" nodeType="withEffect">
                                  <p:stCondLst>
                                    <p:cond delay="0"/>
                                  </p:stCondLst>
                                  <p:childTnLst>
                                    <p:set>
                                      <p:cBhvr>
                                        <p:cTn id="453" dur="1" fill="hold">
                                          <p:stCondLst>
                                            <p:cond delay="0"/>
                                          </p:stCondLst>
                                        </p:cTn>
                                        <p:tgtEl>
                                          <p:spTgt spid="2374">
                                            <p:txEl>
                                              <p:charRg st="1" end="1"/>
                                            </p:txEl>
                                          </p:spTgt>
                                        </p:tgtEl>
                                        <p:attrNameLst>
                                          <p:attrName>style.visibility</p:attrName>
                                        </p:attrNameLst>
                                      </p:cBhvr>
                                      <p:to>
                                        <p:strVal val="visible"/>
                                      </p:to>
                                    </p:set>
                                    <p:animEffect transition="in" filter="fade">
                                      <p:cBhvr>
                                        <p:cTn id="454" dur="500"/>
                                        <p:tgtEl>
                                          <p:spTgt spid="2374">
                                            <p:txEl>
                                              <p:charRg st="1" end="1"/>
                                            </p:txEl>
                                          </p:spTgt>
                                        </p:tgtEl>
                                      </p:cBhvr>
                                    </p:animEffect>
                                  </p:childTnLst>
                                </p:cTn>
                              </p:par>
                              <p:par>
                                <p:cTn id="455" presetID="10" presetClass="entr" presetSubtype="0" fill="hold" nodeType="withEffect">
                                  <p:stCondLst>
                                    <p:cond delay="0"/>
                                  </p:stCondLst>
                                  <p:childTnLst>
                                    <p:set>
                                      <p:cBhvr>
                                        <p:cTn id="456" dur="1" fill="hold">
                                          <p:stCondLst>
                                            <p:cond delay="0"/>
                                          </p:stCondLst>
                                        </p:cTn>
                                        <p:tgtEl>
                                          <p:spTgt spid="2374">
                                            <p:txEl>
                                              <p:charRg st="1" end="1"/>
                                            </p:txEl>
                                          </p:spTgt>
                                        </p:tgtEl>
                                        <p:attrNameLst>
                                          <p:attrName>style.visibility</p:attrName>
                                        </p:attrNameLst>
                                      </p:cBhvr>
                                      <p:to>
                                        <p:strVal val="visible"/>
                                      </p:to>
                                    </p:set>
                                    <p:animEffect transition="in" filter="fade">
                                      <p:cBhvr>
                                        <p:cTn id="457" dur="500"/>
                                        <p:tgtEl>
                                          <p:spTgt spid="2374">
                                            <p:txEl>
                                              <p:charRg st="1" end="1"/>
                                            </p:txEl>
                                          </p:spTgt>
                                        </p:tgtEl>
                                      </p:cBhvr>
                                    </p:animEffect>
                                  </p:childTnLst>
                                </p:cTn>
                              </p:par>
                              <p:par>
                                <p:cTn id="458" presetID="10" presetClass="entr" presetSubtype="0" fill="hold" nodeType="withEffect">
                                  <p:stCondLst>
                                    <p:cond delay="0"/>
                                  </p:stCondLst>
                                  <p:childTnLst>
                                    <p:set>
                                      <p:cBhvr>
                                        <p:cTn id="459" dur="1" fill="hold">
                                          <p:stCondLst>
                                            <p:cond delay="0"/>
                                          </p:stCondLst>
                                        </p:cTn>
                                        <p:tgtEl>
                                          <p:spTgt spid="2374">
                                            <p:txEl>
                                              <p:charRg st="1" end="1"/>
                                            </p:txEl>
                                          </p:spTgt>
                                        </p:tgtEl>
                                        <p:attrNameLst>
                                          <p:attrName>style.visibility</p:attrName>
                                        </p:attrNameLst>
                                      </p:cBhvr>
                                      <p:to>
                                        <p:strVal val="visible"/>
                                      </p:to>
                                    </p:set>
                                    <p:animEffect transition="in" filter="fade">
                                      <p:cBhvr>
                                        <p:cTn id="460" dur="500"/>
                                        <p:tgtEl>
                                          <p:spTgt spid="2374">
                                            <p:txEl>
                                              <p:charRg st="1" end="1"/>
                                            </p:txEl>
                                          </p:spTgt>
                                        </p:tgtEl>
                                      </p:cBhvr>
                                    </p:animEffect>
                                  </p:childTnLst>
                                </p:cTn>
                              </p:par>
                              <p:par>
                                <p:cTn id="461" presetID="10" presetClass="entr" presetSubtype="0" fill="hold" nodeType="withEffect">
                                  <p:stCondLst>
                                    <p:cond delay="0"/>
                                  </p:stCondLst>
                                  <p:childTnLst>
                                    <p:set>
                                      <p:cBhvr>
                                        <p:cTn id="462" dur="1" fill="hold">
                                          <p:stCondLst>
                                            <p:cond delay="0"/>
                                          </p:stCondLst>
                                        </p:cTn>
                                        <p:tgtEl>
                                          <p:spTgt spid="2374">
                                            <p:txEl>
                                              <p:charRg st="1" end="1"/>
                                            </p:txEl>
                                          </p:spTgt>
                                        </p:tgtEl>
                                        <p:attrNameLst>
                                          <p:attrName>style.visibility</p:attrName>
                                        </p:attrNameLst>
                                      </p:cBhvr>
                                      <p:to>
                                        <p:strVal val="visible"/>
                                      </p:to>
                                    </p:set>
                                    <p:animEffect transition="in" filter="fade">
                                      <p:cBhvr>
                                        <p:cTn id="463" dur="500"/>
                                        <p:tgtEl>
                                          <p:spTgt spid="2374">
                                            <p:txEl>
                                              <p:charRg st="1" end="1"/>
                                            </p:txEl>
                                          </p:spTgt>
                                        </p:tgtEl>
                                      </p:cBhvr>
                                    </p:animEffect>
                                  </p:childTnLst>
                                </p:cTn>
                              </p:par>
                              <p:par>
                                <p:cTn id="464" presetID="10" presetClass="entr" presetSubtype="0" fill="hold" nodeType="withEffect">
                                  <p:stCondLst>
                                    <p:cond delay="0"/>
                                  </p:stCondLst>
                                  <p:childTnLst>
                                    <p:set>
                                      <p:cBhvr>
                                        <p:cTn id="465" dur="1" fill="hold">
                                          <p:stCondLst>
                                            <p:cond delay="0"/>
                                          </p:stCondLst>
                                        </p:cTn>
                                        <p:tgtEl>
                                          <p:spTgt spid="2374">
                                            <p:txEl>
                                              <p:charRg st="1" end="1"/>
                                            </p:txEl>
                                          </p:spTgt>
                                        </p:tgtEl>
                                        <p:attrNameLst>
                                          <p:attrName>style.visibility</p:attrName>
                                        </p:attrNameLst>
                                      </p:cBhvr>
                                      <p:to>
                                        <p:strVal val="visible"/>
                                      </p:to>
                                    </p:set>
                                    <p:animEffect transition="in" filter="fade">
                                      <p:cBhvr>
                                        <p:cTn id="466" dur="500"/>
                                        <p:tgtEl>
                                          <p:spTgt spid="2374">
                                            <p:txEl>
                                              <p:char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 id="2147483665" r:id="rId17"/>
    <p:sldLayoutId id="2147483666" r:id="rId18"/>
    <p:sldLayoutId id="2147483668" r:id="rId19"/>
    <p:sldLayoutId id="2147483669" r:id="rId20"/>
    <p:sldLayoutId id="2147483670" r:id="rId21"/>
    <p:sldLayoutId id="2147483673" r:id="rId22"/>
    <p:sldLayoutId id="2147483674" r:id="rId23"/>
    <p:sldLayoutId id="2147483675" r:id="rId24"/>
    <p:sldLayoutId id="2147483676" r:id="rId25"/>
    <p:sldLayoutId id="2147483677" r:id="rId26"/>
    <p:sldLayoutId id="2147483678" r:id="rId27"/>
    <p:sldLayoutId id="2147483679" r:id="rId28"/>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5.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hyperlink" Target="https://www.aad.org/media/stats-numbers" TargetMode="Externa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9.png"/><Relationship Id="rId4" Type="http://schemas.openxmlformats.org/officeDocument/2006/relationships/hyperlink" Target="https://www.kaggle.com/rutviklathiyateksun/acne-grading-classificationdata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39" y="1386840"/>
            <a:ext cx="11711277" cy="1539240"/>
          </a:xfrm>
        </p:spPr>
        <p:txBody>
          <a:bodyPr>
            <a:normAutofit/>
          </a:bodyPr>
          <a:lstStyle/>
          <a:p>
            <a:pPr algn="just"/>
            <a:r>
              <a:rPr lang="en-US" sz="3200" dirty="0">
                <a:solidFill>
                  <a:srgbClr val="C00000"/>
                </a:solidFill>
              </a:rPr>
              <a:t> Paper ID:1113, Paper Title:</a:t>
            </a:r>
            <a:r>
              <a:rPr lang="en-US" sz="3200" dirty="0"/>
              <a:t> </a:t>
            </a:r>
            <a:r>
              <a:rPr lang="en-US" sz="2200" dirty="0"/>
              <a:t>Acne Detection and Care System using Deep Learning</a:t>
            </a:r>
            <a:r>
              <a:rPr lang="en-US" sz="3200" dirty="0"/>
              <a:t/>
            </a:r>
            <a:br>
              <a:rPr lang="en-US" sz="3200" dirty="0"/>
            </a:br>
            <a:endParaRPr lang="en-US" sz="3200" dirty="0">
              <a:solidFill>
                <a:srgbClr val="C00000"/>
              </a:solidFill>
            </a:endParaRPr>
          </a:p>
        </p:txBody>
      </p:sp>
      <p:sp>
        <p:nvSpPr>
          <p:cNvPr id="11" name="TextBox 10"/>
          <p:cNvSpPr txBox="1"/>
          <p:nvPr/>
        </p:nvSpPr>
        <p:spPr>
          <a:xfrm>
            <a:off x="7310468" y="3756660"/>
            <a:ext cx="4293704" cy="2862322"/>
          </a:xfrm>
          <a:prstGeom prst="rect">
            <a:avLst/>
          </a:prstGeom>
          <a:noFill/>
        </p:spPr>
        <p:txBody>
          <a:bodyPr wrap="square" rtlCol="0">
            <a:spAutoFit/>
          </a:bodyPr>
          <a:lstStyle/>
          <a:p>
            <a:r>
              <a:rPr lang="en-US" b="1" dirty="0"/>
              <a:t>Presented </a:t>
            </a:r>
            <a:r>
              <a:rPr lang="en-US" b="1" dirty="0" err="1" smtClean="0"/>
              <a:t>by:Aashika</a:t>
            </a:r>
            <a:r>
              <a:rPr lang="en-US" b="1" dirty="0" smtClean="0"/>
              <a:t> Jain &amp; </a:t>
            </a:r>
            <a:r>
              <a:rPr lang="en-US" b="1" dirty="0" err="1" smtClean="0"/>
              <a:t>Rohit</a:t>
            </a:r>
            <a:r>
              <a:rPr lang="en-US" b="1" dirty="0" smtClean="0"/>
              <a:t> </a:t>
            </a:r>
            <a:r>
              <a:rPr lang="en-US" b="1" dirty="0" err="1" smtClean="0"/>
              <a:t>yadav</a:t>
            </a:r>
            <a:endParaRPr lang="en-US" b="1" dirty="0"/>
          </a:p>
          <a:p>
            <a:endParaRPr lang="en-US" b="1" dirty="0"/>
          </a:p>
          <a:p>
            <a:r>
              <a:rPr lang="en-US" b="1" dirty="0"/>
              <a:t>Full Affiliation: </a:t>
            </a:r>
            <a:r>
              <a:rPr lang="en-US" b="1" dirty="0" smtClean="0"/>
              <a:t>KIET </a:t>
            </a:r>
            <a:r>
              <a:rPr lang="en-US" b="1" dirty="0" smtClean="0"/>
              <a:t>GROUP OF INSTITUTION</a:t>
            </a:r>
            <a:endParaRPr lang="en-US" b="1" dirty="0"/>
          </a:p>
          <a:p>
            <a:r>
              <a:rPr lang="en-US" b="1" dirty="0"/>
              <a:t>Presentation Date:14</a:t>
            </a:r>
            <a:r>
              <a:rPr lang="en-US" b="1" baseline="30000" dirty="0"/>
              <a:t>th</a:t>
            </a:r>
            <a:r>
              <a:rPr lang="en-US" b="1" dirty="0"/>
              <a:t>  march 2024</a:t>
            </a:r>
          </a:p>
          <a:p>
            <a:endParaRPr lang="en-US" b="1" dirty="0"/>
          </a:p>
          <a:p>
            <a:endParaRPr lang="en-US" dirty="0"/>
          </a:p>
          <a:p>
            <a:endParaRPr lang="en-US" dirty="0"/>
          </a:p>
          <a:p>
            <a:endParaRPr lang="en-US" dirty="0"/>
          </a:p>
        </p:txBody>
      </p:sp>
      <p:pic>
        <p:nvPicPr>
          <p:cNvPr id="1026" name="Picture 2" descr="Logo"/>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8990" y="28819"/>
            <a:ext cx="2117362" cy="1539202"/>
          </a:xfrm>
          <a:prstGeom prst="rect">
            <a:avLst/>
          </a:prstGeom>
          <a:noFill/>
          <a:extLst>
            <a:ext uri="{909E8E84-426E-40DD-AFC4-6F175D3DCCD1}">
              <a14:hiddenFill xmlns:a14="http://schemas.microsoft.com/office/drawing/2010/main" xmlns="">
                <a:solidFill>
                  <a:srgbClr val="FFFFFF"/>
                </a:solidFill>
              </a14:hiddenFill>
            </a:ext>
          </a:extLst>
        </p:spPr>
      </p:pic>
      <p:pic>
        <p:nvPicPr>
          <p:cNvPr id="1028" name="Picture 4" descr="amity-logo"/>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85063" y="64370"/>
            <a:ext cx="1528354" cy="1503651"/>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amity-logo"/>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474715" y="133741"/>
            <a:ext cx="3629025" cy="1257301"/>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436515" y="2948940"/>
            <a:ext cx="6714309" cy="1207239"/>
          </a:xfrm>
          <a:prstGeom prst="rect">
            <a:avLst/>
          </a:prstGeom>
          <a:solidFill>
            <a:schemeClr val="bg2">
              <a:lumMod val="25000"/>
            </a:schemeClr>
          </a:solidFill>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cap="all" dirty="0">
                <a:solidFill>
                  <a:srgbClr val="0070C0"/>
                </a:solidFill>
              </a:rPr>
              <a:t>11</a:t>
            </a:r>
            <a:r>
              <a:rPr lang="en-GB" sz="2000" b="1" cap="all" baseline="30000" dirty="0">
                <a:solidFill>
                  <a:srgbClr val="0070C0"/>
                </a:solidFill>
              </a:rPr>
              <a:t>TH</a:t>
            </a:r>
            <a:r>
              <a:rPr lang="en-GB" sz="2000" b="1" cap="all" dirty="0">
                <a:solidFill>
                  <a:srgbClr val="0070C0"/>
                </a:solidFill>
              </a:rPr>
              <a:t> </a:t>
            </a:r>
            <a:r>
              <a:rPr lang="en-GB" sz="2000" b="1" dirty="0">
                <a:solidFill>
                  <a:srgbClr val="0070C0"/>
                </a:solidFill>
              </a:rPr>
              <a:t>International Conference on Reliability, Infocom Technologies and Optimization </a:t>
            </a:r>
            <a:r>
              <a:rPr lang="en-GB" sz="2000" b="1" cap="all" dirty="0">
                <a:solidFill>
                  <a:srgbClr val="0070C0"/>
                </a:solidFill>
              </a:rPr>
              <a:t>(ICRITO’2024)</a:t>
            </a:r>
          </a:p>
          <a:p>
            <a:pPr algn="ctr"/>
            <a:r>
              <a:rPr lang="en-GB" sz="2000" b="1" dirty="0">
                <a:solidFill>
                  <a:srgbClr val="0070C0"/>
                </a:solidFill>
              </a:rPr>
              <a:t>(Trends and Future Directions)</a:t>
            </a:r>
          </a:p>
          <a:p>
            <a:pPr algn="ctr"/>
            <a:endParaRPr lang="en-GB" sz="2000" b="1" dirty="0">
              <a:solidFill>
                <a:srgbClr val="0070C0"/>
              </a:solidFill>
            </a:endParaRPr>
          </a:p>
        </p:txBody>
      </p:sp>
      <p:sp>
        <p:nvSpPr>
          <p:cNvPr id="6" name="Rectangle 5"/>
          <p:cNvSpPr/>
          <p:nvPr/>
        </p:nvSpPr>
        <p:spPr>
          <a:xfrm>
            <a:off x="1567543" y="6139542"/>
            <a:ext cx="9287691" cy="718458"/>
          </a:xfrm>
          <a:prstGeom prst="rect">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2400" b="1" dirty="0"/>
              <a:t>Amity University Uttar Pradesh, Sector – 125, Noida, Delhi NCR</a:t>
            </a:r>
          </a:p>
        </p:txBody>
      </p:sp>
      <p:sp>
        <p:nvSpPr>
          <p:cNvPr id="7" name="Rectangle 6"/>
          <p:cNvSpPr/>
          <p:nvPr/>
        </p:nvSpPr>
        <p:spPr>
          <a:xfrm>
            <a:off x="1926770" y="4408718"/>
            <a:ext cx="3749040" cy="618925"/>
          </a:xfrm>
          <a:prstGeom prst="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2400" b="1" dirty="0"/>
              <a:t>14-15 March, 2024</a:t>
            </a:r>
          </a:p>
        </p:txBody>
      </p:sp>
    </p:spTree>
    <p:extLst>
      <p:ext uri="{BB962C8B-B14F-4D97-AF65-F5344CB8AC3E}">
        <p14:creationId xmlns:p14="http://schemas.microsoft.com/office/powerpoint/2010/main" xmlns="" val="3446300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9"/>
        <p:cNvGrpSpPr/>
        <p:nvPr/>
      </p:nvGrpSpPr>
      <p:grpSpPr>
        <a:xfrm>
          <a:off x="0" y="0"/>
          <a:ext cx="0" cy="0"/>
          <a:chOff x="0" y="0"/>
          <a:chExt cx="0" cy="0"/>
        </a:xfrm>
      </p:grpSpPr>
      <p:sp>
        <p:nvSpPr>
          <p:cNvPr id="2640" name="Google Shape;2640;p66"/>
          <p:cNvSpPr txBox="1">
            <a:spLocks noGrp="1"/>
          </p:cNvSpPr>
          <p:nvPr>
            <p:ph type="ctrTitle"/>
          </p:nvPr>
        </p:nvSpPr>
        <p:spPr>
          <a:xfrm>
            <a:off x="4271642" y="4160930"/>
            <a:ext cx="6765919" cy="1620332"/>
          </a:xfrm>
          <a:prstGeom prst="rect">
            <a:avLst/>
          </a:prstGeom>
          <a:noFill/>
          <a:ln>
            <a:noFill/>
          </a:ln>
        </p:spPr>
        <p:txBody>
          <a:bodyPr spcFirstLastPara="1" wrap="square" lIns="108864" tIns="54432" rIns="108864" bIns="54432" anchor="b" anchorCtr="0">
            <a:noAutofit/>
          </a:bodyPr>
          <a:lstStyle/>
          <a:p>
            <a:r>
              <a:rPr lang="en" sz="3300" dirty="0"/>
              <a:t>ANNOTATION</a:t>
            </a:r>
            <a:endParaRPr sz="3300">
              <a:solidFill>
                <a:schemeClr val="accent1"/>
              </a:solidFill>
            </a:endParaRPr>
          </a:p>
        </p:txBody>
      </p:sp>
      <p:pic>
        <p:nvPicPr>
          <p:cNvPr id="2641" name="Google Shape;2641;p66"/>
          <p:cNvPicPr preferRelativeResize="0"/>
          <p:nvPr/>
        </p:nvPicPr>
        <p:blipFill>
          <a:blip r:embed="rId3">
            <a:alphaModFix/>
          </a:blip>
          <a:stretch>
            <a:fillRect/>
          </a:stretch>
        </p:blipFill>
        <p:spPr>
          <a:xfrm>
            <a:off x="4884434" y="1081467"/>
            <a:ext cx="6449033" cy="3442967"/>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64000"/>
              </a:srgbClr>
            </a:outerShdw>
          </a:effectLst>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45"/>
        <p:cNvGrpSpPr/>
        <p:nvPr/>
      </p:nvGrpSpPr>
      <p:grpSpPr>
        <a:xfrm>
          <a:off x="0" y="0"/>
          <a:ext cx="0" cy="0"/>
          <a:chOff x="0" y="0"/>
          <a:chExt cx="0" cy="0"/>
        </a:xfrm>
      </p:grpSpPr>
      <p:sp>
        <p:nvSpPr>
          <p:cNvPr id="2646" name="Google Shape;2646;p67"/>
          <p:cNvSpPr txBox="1">
            <a:spLocks noGrp="1"/>
          </p:cNvSpPr>
          <p:nvPr>
            <p:ph type="ctrTitle"/>
          </p:nvPr>
        </p:nvSpPr>
        <p:spPr>
          <a:xfrm>
            <a:off x="5084441" y="5075329"/>
            <a:ext cx="6766000" cy="1620400"/>
          </a:xfrm>
          <a:prstGeom prst="rect">
            <a:avLst/>
          </a:prstGeom>
          <a:noFill/>
          <a:ln>
            <a:noFill/>
          </a:ln>
        </p:spPr>
        <p:txBody>
          <a:bodyPr spcFirstLastPara="1" wrap="square" lIns="108864" tIns="54432" rIns="108864" bIns="54432" anchor="b" anchorCtr="0">
            <a:noAutofit/>
          </a:bodyPr>
          <a:lstStyle/>
          <a:p>
            <a:pPr algn="r"/>
            <a:r>
              <a:rPr lang="en" sz="3300" dirty="0"/>
              <a:t>DATA </a:t>
            </a:r>
            <a:r>
              <a:rPr lang="en" sz="3300" dirty="0">
                <a:solidFill>
                  <a:schemeClr val="accent1"/>
                </a:solidFill>
              </a:rPr>
              <a:t>PREPROCESSING</a:t>
            </a:r>
            <a:endParaRPr sz="3300">
              <a:solidFill>
                <a:schemeClr val="accent1"/>
              </a:solidFill>
            </a:endParaRPr>
          </a:p>
        </p:txBody>
      </p:sp>
      <p:sp>
        <p:nvSpPr>
          <p:cNvPr id="2647" name="Google Shape;2647;p67"/>
          <p:cNvSpPr txBox="1">
            <a:spLocks noGrp="1"/>
          </p:cNvSpPr>
          <p:nvPr>
            <p:ph type="subTitle" idx="1"/>
          </p:nvPr>
        </p:nvSpPr>
        <p:spPr>
          <a:xfrm>
            <a:off x="7051733" y="3348967"/>
            <a:ext cx="4475200" cy="1996400"/>
          </a:xfrm>
          <a:prstGeom prst="rect">
            <a:avLst/>
          </a:prstGeom>
          <a:noFill/>
          <a:ln>
            <a:noFill/>
          </a:ln>
        </p:spPr>
        <p:txBody>
          <a:bodyPr spcFirstLastPara="1" wrap="square" lIns="108864" tIns="54432" rIns="108864" bIns="54432" anchor="t" anchorCtr="0">
            <a:noAutofit/>
          </a:bodyPr>
          <a:lstStyle/>
          <a:p>
            <a:pPr marL="0" indent="0">
              <a:spcBef>
                <a:spcPts val="0"/>
              </a:spcBef>
            </a:pPr>
            <a:r>
              <a:rPr lang="en" sz="1600" dirty="0"/>
              <a:t>Flip: 		Horizontal, Vertical</a:t>
            </a:r>
            <a:endParaRPr sz="1600"/>
          </a:p>
          <a:p>
            <a:pPr marL="0" indent="0">
              <a:spcBef>
                <a:spcPts val="0"/>
              </a:spcBef>
            </a:pPr>
            <a:r>
              <a:rPr lang="en" sz="1600" dirty="0"/>
              <a:t>90° Rotate: 	Clockwise, Counter-Clockwise, Upside Down</a:t>
            </a:r>
            <a:endParaRPr sz="1600"/>
          </a:p>
          <a:p>
            <a:pPr marL="0" indent="0">
              <a:spcBef>
                <a:spcPts val="0"/>
              </a:spcBef>
            </a:pPr>
            <a:r>
              <a:rPr lang="en" sz="1600" dirty="0"/>
              <a:t>Crop: 		0% Minimum Zoom, 50% Maximum Zoom</a:t>
            </a:r>
            <a:endParaRPr sz="1600"/>
          </a:p>
          <a:p>
            <a:pPr marL="0" indent="0">
              <a:spcBef>
                <a:spcPts val="0"/>
              </a:spcBef>
            </a:pPr>
            <a:r>
              <a:rPr lang="en" sz="1600" dirty="0"/>
              <a:t>Rotation: 	Between -15° and +15°</a:t>
            </a:r>
            <a:endParaRPr sz="1600"/>
          </a:p>
          <a:p>
            <a:pPr marL="0" indent="0">
              <a:spcBef>
                <a:spcPts val="0"/>
              </a:spcBef>
            </a:pPr>
            <a:r>
              <a:rPr lang="en" sz="1600" dirty="0"/>
              <a:t>Blur: 		Up to 10px</a:t>
            </a:r>
            <a:endParaRPr sz="1600"/>
          </a:p>
          <a:p>
            <a:pPr marL="0" indent="0">
              <a:spcBef>
                <a:spcPts val="0"/>
              </a:spcBef>
            </a:pPr>
            <a:r>
              <a:rPr lang="en" sz="1500" dirty="0"/>
              <a:t>Rotate:		30 degree</a:t>
            </a:r>
            <a:endParaRPr sz="1500"/>
          </a:p>
        </p:txBody>
      </p:sp>
      <p:pic>
        <p:nvPicPr>
          <p:cNvPr id="2648" name="Google Shape;2648;p67"/>
          <p:cNvPicPr preferRelativeResize="0"/>
          <p:nvPr/>
        </p:nvPicPr>
        <p:blipFill>
          <a:blip r:embed="rId3">
            <a:alphaModFix/>
          </a:blip>
          <a:stretch>
            <a:fillRect/>
          </a:stretch>
        </p:blipFill>
        <p:spPr>
          <a:xfrm>
            <a:off x="7532458" y="368340"/>
            <a:ext cx="4365901" cy="2130301"/>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0000"/>
              </a:srgbClr>
            </a:outerShdw>
          </a:effectLst>
        </p:spPr>
      </p:pic>
      <p:sp>
        <p:nvSpPr>
          <p:cNvPr id="2649" name="Google Shape;2649;p67"/>
          <p:cNvSpPr txBox="1">
            <a:spLocks noGrp="1"/>
          </p:cNvSpPr>
          <p:nvPr>
            <p:ph type="subTitle" idx="1"/>
          </p:nvPr>
        </p:nvSpPr>
        <p:spPr>
          <a:xfrm>
            <a:off x="3063400" y="1199167"/>
            <a:ext cx="4300400" cy="358800"/>
          </a:xfrm>
          <a:prstGeom prst="rect">
            <a:avLst/>
          </a:prstGeom>
          <a:noFill/>
          <a:ln>
            <a:noFill/>
          </a:ln>
        </p:spPr>
        <p:txBody>
          <a:bodyPr spcFirstLastPara="1" wrap="square" lIns="108864" tIns="54432" rIns="108864" bIns="54432" anchor="t" anchorCtr="0">
            <a:noAutofit/>
          </a:bodyPr>
          <a:lstStyle/>
          <a:p>
            <a:pPr marL="0" indent="0" algn="r">
              <a:spcBef>
                <a:spcPts val="0"/>
              </a:spcBef>
              <a:spcAft>
                <a:spcPts val="2133"/>
              </a:spcAft>
            </a:pPr>
            <a:r>
              <a:rPr lang="en" sz="1600" dirty="0"/>
              <a:t>Target Image Cropping Manually to Remove Unwanted Noise (i.e. eyes, nose, mouth)</a:t>
            </a:r>
            <a:endParaRPr sz="1500"/>
          </a:p>
        </p:txBody>
      </p:sp>
      <p:pic>
        <p:nvPicPr>
          <p:cNvPr id="2650" name="Google Shape;2650;p67"/>
          <p:cNvPicPr preferRelativeResize="0"/>
          <p:nvPr/>
        </p:nvPicPr>
        <p:blipFill>
          <a:blip r:embed="rId4">
            <a:alphaModFix/>
          </a:blip>
          <a:stretch>
            <a:fillRect/>
          </a:stretch>
        </p:blipFill>
        <p:spPr>
          <a:xfrm>
            <a:off x="1539600" y="2761033"/>
            <a:ext cx="4475200" cy="3257155"/>
          </a:xfrm>
          <a:prstGeom prst="rect">
            <a:avLst/>
          </a:prstGeom>
          <a:noFill/>
          <a:ln w="762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4"/>
        <p:cNvGrpSpPr/>
        <p:nvPr/>
      </p:nvGrpSpPr>
      <p:grpSpPr>
        <a:xfrm>
          <a:off x="0" y="0"/>
          <a:ext cx="0" cy="0"/>
          <a:chOff x="0" y="0"/>
          <a:chExt cx="0" cy="0"/>
        </a:xfrm>
      </p:grpSpPr>
      <p:pic>
        <p:nvPicPr>
          <p:cNvPr id="2655" name="Google Shape;2655;p68"/>
          <p:cNvPicPr preferRelativeResize="0"/>
          <p:nvPr/>
        </p:nvPicPr>
        <p:blipFill>
          <a:blip r:embed="rId3">
            <a:alphaModFix/>
          </a:blip>
          <a:stretch>
            <a:fillRect/>
          </a:stretch>
        </p:blipFill>
        <p:spPr>
          <a:xfrm>
            <a:off x="1630833" y="1906168"/>
            <a:ext cx="8585753" cy="3116817"/>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9000"/>
              </a:srgbClr>
            </a:outerShdw>
          </a:effectLst>
        </p:spPr>
      </p:pic>
      <p:sp>
        <p:nvSpPr>
          <p:cNvPr id="2656" name="Google Shape;2656;p68"/>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12</a:t>
            </a:fld>
            <a:endParaRPr sz="900"/>
          </a:p>
        </p:txBody>
      </p:sp>
      <p:sp>
        <p:nvSpPr>
          <p:cNvPr id="2657" name="Google Shape;2657;p68"/>
          <p:cNvSpPr txBox="1">
            <a:spLocks noGrp="1"/>
          </p:cNvSpPr>
          <p:nvPr>
            <p:ph type="body" idx="4"/>
          </p:nvPr>
        </p:nvSpPr>
        <p:spPr>
          <a:xfrm>
            <a:off x="834711" y="5354803"/>
            <a:ext cx="10178000" cy="1110000"/>
          </a:xfrm>
          <a:prstGeom prst="rect">
            <a:avLst/>
          </a:prstGeom>
          <a:noFill/>
          <a:ln>
            <a:noFill/>
          </a:ln>
        </p:spPr>
        <p:txBody>
          <a:bodyPr spcFirstLastPara="1" wrap="square" lIns="108864" tIns="54432" rIns="108864" bIns="54432" anchor="t" anchorCtr="0">
            <a:noAutofit/>
          </a:bodyPr>
          <a:lstStyle/>
          <a:p>
            <a:pPr marL="0" indent="0" algn="ctr">
              <a:spcBef>
                <a:spcPts val="0"/>
              </a:spcBef>
              <a:buNone/>
            </a:pPr>
            <a:r>
              <a:rPr lang="en" sz="1500" dirty="0"/>
              <a:t>We tried to build our own model initially but couldn’t achieve great result. We then tried different </a:t>
            </a:r>
            <a:r>
              <a:rPr lang="en" sz="1500" b="1" dirty="0">
                <a:latin typeface="Aleo"/>
                <a:ea typeface="Aleo"/>
                <a:cs typeface="Aleo"/>
                <a:sym typeface="Aleo"/>
              </a:rPr>
              <a:t>architecture </a:t>
            </a:r>
            <a:r>
              <a:rPr lang="en" sz="1500" dirty="0"/>
              <a:t>and models up to at least 50 times before decided to use </a:t>
            </a:r>
            <a:r>
              <a:rPr lang="en" sz="1500" b="1" dirty="0">
                <a:latin typeface="Aleo"/>
                <a:ea typeface="Aleo"/>
                <a:cs typeface="Aleo"/>
                <a:sym typeface="Aleo"/>
              </a:rPr>
              <a:t>Resnet-18</a:t>
            </a:r>
            <a:r>
              <a:rPr lang="en" sz="1500" dirty="0"/>
              <a:t>. By keeping track of our models, we analyzed that Resnet-32 is the most suitable architecture to be used in this project. We also utilised </a:t>
            </a:r>
            <a:r>
              <a:rPr lang="en" sz="1500" b="1" dirty="0"/>
              <a:t>wandb</a:t>
            </a:r>
            <a:r>
              <a:rPr lang="en" sz="1500" dirty="0"/>
              <a:t> to fine-tune the weights and bias to achieve maximum accuracy. </a:t>
            </a:r>
            <a:endParaRPr sz="1500"/>
          </a:p>
          <a:p>
            <a:pPr marL="0" indent="0">
              <a:spcAft>
                <a:spcPts val="2133"/>
              </a:spcAft>
              <a:buNone/>
            </a:pPr>
            <a:endParaRPr sz="1500"/>
          </a:p>
        </p:txBody>
      </p:sp>
      <p:sp>
        <p:nvSpPr>
          <p:cNvPr id="2658" name="Google Shape;2658;p68"/>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ARCHITECTURE &amp; </a:t>
            </a:r>
            <a:r>
              <a:rPr lang="en" sz="3300" dirty="0">
                <a:solidFill>
                  <a:schemeClr val="accent1"/>
                </a:solidFill>
              </a:rPr>
              <a:t>MODELING</a:t>
            </a:r>
            <a:endParaRPr sz="3300">
              <a:solidFill>
                <a:schemeClr val="accent1"/>
              </a:solidFill>
            </a:endParaRPr>
          </a:p>
        </p:txBody>
      </p:sp>
      <p:sp>
        <p:nvSpPr>
          <p:cNvPr id="2659" name="Google Shape;2659;p68"/>
          <p:cNvSpPr txBox="1">
            <a:spLocks noGrp="1"/>
          </p:cNvSpPr>
          <p:nvPr>
            <p:ph type="subTitle" idx="5"/>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Acne Classifier</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63"/>
        <p:cNvGrpSpPr/>
        <p:nvPr/>
      </p:nvGrpSpPr>
      <p:grpSpPr>
        <a:xfrm>
          <a:off x="0" y="0"/>
          <a:ext cx="0" cy="0"/>
          <a:chOff x="0" y="0"/>
          <a:chExt cx="0" cy="0"/>
        </a:xfrm>
      </p:grpSpPr>
      <p:sp>
        <p:nvSpPr>
          <p:cNvPr id="2665" name="Google Shape;2665;p69"/>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EVALUATION</a:t>
            </a:r>
            <a:endParaRPr sz="3300">
              <a:solidFill>
                <a:schemeClr val="accent1"/>
              </a:solidFill>
            </a:endParaRPr>
          </a:p>
        </p:txBody>
      </p:sp>
      <p:sp>
        <p:nvSpPr>
          <p:cNvPr id="2666" name="Google Shape;2666;p69"/>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13</a:t>
            </a:fld>
            <a:endParaRPr sz="900"/>
          </a:p>
        </p:txBody>
      </p:sp>
      <p:sp>
        <p:nvSpPr>
          <p:cNvPr id="2667" name="Google Shape;2667;p69"/>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pPr>
            <a:r>
              <a:rPr lang="en" sz="1500" dirty="0"/>
              <a:t>Acne Classifier</a:t>
            </a:r>
            <a:endParaRPr sz="1500" dirty="0"/>
          </a:p>
          <a:p>
            <a:pPr marL="0" indent="0">
              <a:spcBef>
                <a:spcPts val="2133"/>
              </a:spcBef>
              <a:spcAft>
                <a:spcPts val="2133"/>
              </a:spcAft>
            </a:pPr>
            <a:endParaRPr sz="1500" dirty="0"/>
          </a:p>
        </p:txBody>
      </p:sp>
      <p:pic>
        <p:nvPicPr>
          <p:cNvPr id="14" name="Google Shape;2670;p69">
            <a:extLst>
              <a:ext uri="{FF2B5EF4-FFF2-40B4-BE49-F238E27FC236}">
                <a16:creationId xmlns:a16="http://schemas.microsoft.com/office/drawing/2014/main" xmlns="" id="{442388D4-1CA1-DBDB-2AE5-7B887C022BF3}"/>
              </a:ext>
            </a:extLst>
          </p:cNvPr>
          <p:cNvPicPr preferRelativeResize="0"/>
          <p:nvPr/>
        </p:nvPicPr>
        <p:blipFill>
          <a:blip r:embed="rId3">
            <a:alphaModFix/>
          </a:blip>
          <a:stretch>
            <a:fillRect/>
          </a:stretch>
        </p:blipFill>
        <p:spPr>
          <a:xfrm>
            <a:off x="4622074" y="1991474"/>
            <a:ext cx="2296625" cy="2968953"/>
          </a:xfrm>
          <a:prstGeom prst="rect">
            <a:avLst/>
          </a:prstGeom>
          <a:ln>
            <a:noFill/>
          </a:ln>
          <a:effectLst>
            <a:outerShdw blurRad="292100" dist="139700" dir="2700000" algn="tl" rotWithShape="0">
              <a:srgbClr val="333333">
                <a:alpha val="65000"/>
              </a:srgbClr>
            </a:outerShdw>
          </a:effectLst>
        </p:spPr>
      </p:pic>
      <p:pic>
        <p:nvPicPr>
          <p:cNvPr id="15" name="Google Shape;2664;p69">
            <a:extLst>
              <a:ext uri="{FF2B5EF4-FFF2-40B4-BE49-F238E27FC236}">
                <a16:creationId xmlns:a16="http://schemas.microsoft.com/office/drawing/2014/main" xmlns="" id="{F5E8D2CD-E751-3E81-E051-28FA647F4282}"/>
              </a:ext>
            </a:extLst>
          </p:cNvPr>
          <p:cNvPicPr preferRelativeResize="0"/>
          <p:nvPr/>
        </p:nvPicPr>
        <p:blipFill>
          <a:blip r:embed="rId4">
            <a:alphaModFix/>
          </a:blip>
          <a:stretch>
            <a:fillRect/>
          </a:stretch>
        </p:blipFill>
        <p:spPr>
          <a:xfrm>
            <a:off x="7836996" y="2380354"/>
            <a:ext cx="3313533" cy="2270033"/>
          </a:xfrm>
          <a:prstGeom prst="rect">
            <a:avLst/>
          </a:prstGeom>
          <a:ln>
            <a:noFill/>
          </a:ln>
          <a:effectLst>
            <a:outerShdw blurRad="292100" dist="139700" dir="2700000" algn="tl" rotWithShape="0">
              <a:srgbClr val="333333">
                <a:alpha val="65000"/>
              </a:srgbClr>
            </a:outerShdw>
          </a:effectLst>
        </p:spPr>
      </p:pic>
      <p:sp>
        <p:nvSpPr>
          <p:cNvPr id="16" name="Google Shape;2669;p69">
            <a:extLst>
              <a:ext uri="{FF2B5EF4-FFF2-40B4-BE49-F238E27FC236}">
                <a16:creationId xmlns:a16="http://schemas.microsoft.com/office/drawing/2014/main" xmlns="" id="{4800902E-5BF4-CCA4-5139-77881F43FFA9}"/>
              </a:ext>
            </a:extLst>
          </p:cNvPr>
          <p:cNvSpPr txBox="1">
            <a:spLocks/>
          </p:cNvSpPr>
          <p:nvPr/>
        </p:nvSpPr>
        <p:spPr>
          <a:xfrm>
            <a:off x="1109567" y="5690748"/>
            <a:ext cx="9493200" cy="775200"/>
          </a:xfrm>
          <a:prstGeom prst="rect">
            <a:avLst/>
          </a:prstGeom>
          <a:noFill/>
          <a:ln>
            <a:noFill/>
          </a:ln>
        </p:spPr>
        <p:txBody>
          <a:bodyPr spcFirstLastPara="1" wrap="square" lIns="108864" tIns="54432" rIns="108864" bIns="54432" anchor="t" anchorCtr="0">
            <a:noAutofit/>
          </a:bodyPr>
          <a:lstStyle>
            <a:defPPr marR="0" lvl="0" algn="l" rtl="0">
              <a:lnSpc>
                <a:spcPct val="100000"/>
              </a:lnSpc>
              <a:spcBef>
                <a:spcPts val="0"/>
              </a:spcBef>
              <a:spcAft>
                <a:spcPts val="0"/>
              </a:spcAft>
            </a:defPPr>
            <a:lvl1pPr marL="457200" marR="0" lvl="0" indent="-292100" algn="l" rtl="0">
              <a:lnSpc>
                <a:spcPct val="100000"/>
              </a:lnSpc>
              <a:spcBef>
                <a:spcPts val="200"/>
              </a:spcBef>
              <a:spcAft>
                <a:spcPts val="0"/>
              </a:spcAft>
              <a:buClr>
                <a:schemeClr val="dk1"/>
              </a:buClr>
              <a:buSzPts val="1000"/>
              <a:buFont typeface="Aleo Light"/>
              <a:buChar char="●"/>
              <a:defRPr sz="1000" b="0" i="0" u="none" strike="noStrike" cap="none">
                <a:solidFill>
                  <a:schemeClr val="dk2"/>
                </a:solidFill>
                <a:latin typeface="Open Sans"/>
                <a:ea typeface="Open Sans"/>
                <a:cs typeface="Open Sans"/>
                <a:sym typeface="Open Sans"/>
              </a:defRPr>
            </a:lvl1pPr>
            <a:lvl2pPr marL="914400" marR="0" lvl="1"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2pPr>
            <a:lvl3pPr marL="1371600" marR="0" lvl="2"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3pPr>
            <a:lvl4pPr marL="1828800" marR="0" lvl="3"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4pPr>
            <a:lvl5pPr marL="2286000" marR="0" lvl="4"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5pPr>
            <a:lvl6pPr marL="2743200" marR="0" lvl="5"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6pPr>
            <a:lvl7pPr marL="3200400" marR="0" lvl="6"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7pPr>
            <a:lvl8pPr marL="3657600" marR="0" lvl="7"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8pPr>
            <a:lvl9pPr marL="4114800" marR="0" lvl="8" indent="-285750" algn="l" rtl="0">
              <a:lnSpc>
                <a:spcPct val="100000"/>
              </a:lnSpc>
              <a:spcBef>
                <a:spcPts val="1600"/>
              </a:spcBef>
              <a:spcAft>
                <a:spcPts val="160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9pPr>
          </a:lstStyle>
          <a:p>
            <a:pPr marL="0" indent="0" algn="ctr">
              <a:spcBef>
                <a:spcPts val="0"/>
              </a:spcBef>
              <a:buNone/>
            </a:pPr>
            <a:r>
              <a:rPr lang="en-US" sz="1500" dirty="0"/>
              <a:t>After never-ending training and testing with different models and architecture, we finally achieve the </a:t>
            </a:r>
            <a:r>
              <a:rPr lang="en-US" sz="1500" b="1" dirty="0">
                <a:latin typeface="Aleo"/>
                <a:ea typeface="Aleo"/>
                <a:cs typeface="Aleo"/>
                <a:sym typeface="Aleo"/>
              </a:rPr>
              <a:t>accuracy </a:t>
            </a:r>
            <a:r>
              <a:rPr lang="en-US" sz="1500" dirty="0"/>
              <a:t>we wanted which is </a:t>
            </a:r>
            <a:r>
              <a:rPr lang="en-US" sz="1500" b="1" dirty="0">
                <a:latin typeface="Aleo"/>
                <a:ea typeface="Aleo"/>
                <a:cs typeface="Aleo"/>
                <a:sym typeface="Aleo"/>
              </a:rPr>
              <a:t>90.0%</a:t>
            </a:r>
            <a:r>
              <a:rPr lang="en-US" sz="1500" dirty="0"/>
              <a:t>!</a:t>
            </a:r>
          </a:p>
        </p:txBody>
      </p:sp>
      <p:pic>
        <p:nvPicPr>
          <p:cNvPr id="17" name="Picture 16">
            <a:extLst>
              <a:ext uri="{FF2B5EF4-FFF2-40B4-BE49-F238E27FC236}">
                <a16:creationId xmlns:a16="http://schemas.microsoft.com/office/drawing/2014/main" xmlns="" id="{E89AE294-A108-7ECD-615F-B82A5F813D0D}"/>
              </a:ext>
            </a:extLst>
          </p:cNvPr>
          <p:cNvPicPr>
            <a:picLocks noChangeAspect="1"/>
          </p:cNvPicPr>
          <p:nvPr/>
        </p:nvPicPr>
        <p:blipFill>
          <a:blip r:embed="rId5"/>
          <a:stretch>
            <a:fillRect/>
          </a:stretch>
        </p:blipFill>
        <p:spPr>
          <a:xfrm>
            <a:off x="837629" y="2190950"/>
            <a:ext cx="2716824" cy="2648043"/>
          </a:xfrm>
          <a:prstGeom prst="rect">
            <a:avLst/>
          </a:prstGeom>
          <a:ln>
            <a:noFill/>
          </a:ln>
          <a:effectLst>
            <a:outerShdw blurRad="292100" dist="139700" dir="2700000" algn="tl" rotWithShape="0">
              <a:srgbClr val="333333">
                <a:alpha val="65000"/>
              </a:srgbClr>
            </a:outerShdw>
          </a:effectLst>
        </p:spPr>
      </p:pic>
      <p:sp>
        <p:nvSpPr>
          <p:cNvPr id="18" name="Google Shape;2668;p69">
            <a:extLst>
              <a:ext uri="{FF2B5EF4-FFF2-40B4-BE49-F238E27FC236}">
                <a16:creationId xmlns:a16="http://schemas.microsoft.com/office/drawing/2014/main" xmlns="" id="{3797FB8A-5FE6-2453-7FA4-CF89CE95887B}"/>
              </a:ext>
            </a:extLst>
          </p:cNvPr>
          <p:cNvSpPr txBox="1">
            <a:spLocks/>
          </p:cNvSpPr>
          <p:nvPr/>
        </p:nvSpPr>
        <p:spPr>
          <a:xfrm rot="21288970">
            <a:off x="1257088" y="4871715"/>
            <a:ext cx="2544469" cy="405275"/>
          </a:xfrm>
          <a:prstGeom prst="rect">
            <a:avLst/>
          </a:prstGeom>
          <a:gradFill>
            <a:gsLst>
              <a:gs pos="24000">
                <a:srgbClr val="E3F5F4"/>
              </a:gs>
              <a:gs pos="0">
                <a:schemeClr val="bg1">
                  <a:alpha val="0"/>
                </a:schemeClr>
              </a:gs>
              <a:gs pos="66000">
                <a:srgbClr val="9EDCD9"/>
              </a:gs>
              <a:gs pos="100000">
                <a:srgbClr val="9FC5E8"/>
              </a:gs>
            </a:gsLst>
            <a:lin ang="0" scaled="0"/>
          </a:gradFill>
          <a:ln>
            <a:noFill/>
          </a:ln>
          <a:effectLst>
            <a:outerShdw blurRad="76200" sy="23000" kx="-1200000" algn="bl" rotWithShape="0">
              <a:srgbClr val="000000">
                <a:alpha val="20000"/>
              </a:srgbClr>
            </a:outerShdw>
          </a:effectLst>
        </p:spPr>
        <p:txBody>
          <a:bodyPr spcFirstLastPara="1" wrap="square" lIns="108864" tIns="54432" rIns="108864" bIns="54432"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300"/>
              </a:spcBef>
              <a:spcAft>
                <a:spcPts val="0"/>
              </a:spcAft>
              <a:buClr>
                <a:srgbClr val="D8D8D8"/>
              </a:buClr>
              <a:buSzPts val="1400"/>
              <a:buFont typeface="Aleo"/>
              <a:buChar char="●"/>
              <a:defRPr sz="1400" b="0" i="0" u="none" strike="noStrike" cap="none">
                <a:solidFill>
                  <a:srgbClr val="D8D8D8"/>
                </a:solidFill>
                <a:latin typeface="Aleo"/>
                <a:ea typeface="Aleo"/>
                <a:cs typeface="Aleo"/>
                <a:sym typeface="Aleo"/>
              </a:defRPr>
            </a:lvl1pPr>
            <a:lvl2pPr marL="914400" marR="0" lvl="1"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2pPr>
            <a:lvl3pPr marL="1371600" marR="0" lvl="2"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3pPr>
            <a:lvl4pPr marL="1828800" marR="0" lvl="3"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4pPr>
            <a:lvl5pPr marL="2286000" marR="0" lvl="4"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5pPr>
            <a:lvl6pPr marL="2743200" marR="0" lvl="5"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6pPr>
            <a:lvl7pPr marL="3200400" marR="0" lvl="6"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7pPr>
            <a:lvl8pPr marL="3657600" marR="0" lvl="7"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8pPr>
            <a:lvl9pPr marL="4114800" marR="0" lvl="8" indent="-285750" algn="l" rtl="0">
              <a:lnSpc>
                <a:spcPct val="100000"/>
              </a:lnSpc>
              <a:spcBef>
                <a:spcPts val="1600"/>
              </a:spcBef>
              <a:spcAft>
                <a:spcPts val="160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9pPr>
          </a:lstStyle>
          <a:p>
            <a:pPr marL="0" indent="0">
              <a:spcBef>
                <a:spcPts val="0"/>
              </a:spcBef>
              <a:spcAft>
                <a:spcPts val="2133"/>
              </a:spcAft>
              <a:buNone/>
            </a:pPr>
            <a:r>
              <a:rPr lang="en-MY" sz="1600" dirty="0">
                <a:solidFill>
                  <a:schemeClr val="tx1"/>
                </a:solidFill>
              </a:rPr>
              <a:t>Confusion Matrix</a:t>
            </a:r>
          </a:p>
        </p:txBody>
      </p:sp>
      <p:sp>
        <p:nvSpPr>
          <p:cNvPr id="19" name="Rectangle 18">
            <a:extLst>
              <a:ext uri="{FF2B5EF4-FFF2-40B4-BE49-F238E27FC236}">
                <a16:creationId xmlns:a16="http://schemas.microsoft.com/office/drawing/2014/main" xmlns="" id="{58DE7DB4-29A8-B604-AA28-06DB9762E6F1}"/>
              </a:ext>
            </a:extLst>
          </p:cNvPr>
          <p:cNvSpPr/>
          <p:nvPr/>
        </p:nvSpPr>
        <p:spPr>
          <a:xfrm>
            <a:off x="6199963" y="4757595"/>
            <a:ext cx="406400" cy="2028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a:endParaRPr lang="en-MY"/>
          </a:p>
        </p:txBody>
      </p:sp>
      <p:sp>
        <p:nvSpPr>
          <p:cNvPr id="20" name="Google Shape;2668;p69">
            <a:extLst>
              <a:ext uri="{FF2B5EF4-FFF2-40B4-BE49-F238E27FC236}">
                <a16:creationId xmlns:a16="http://schemas.microsoft.com/office/drawing/2014/main" xmlns="" id="{53482C91-F489-8268-F2B1-FDC2F377C23C}"/>
              </a:ext>
            </a:extLst>
          </p:cNvPr>
          <p:cNvSpPr txBox="1">
            <a:spLocks/>
          </p:cNvSpPr>
          <p:nvPr/>
        </p:nvSpPr>
        <p:spPr>
          <a:xfrm rot="21288970">
            <a:off x="4746067" y="4953113"/>
            <a:ext cx="2544469" cy="405275"/>
          </a:xfrm>
          <a:prstGeom prst="rect">
            <a:avLst/>
          </a:prstGeom>
          <a:gradFill>
            <a:gsLst>
              <a:gs pos="24000">
                <a:srgbClr val="E3F5F4"/>
              </a:gs>
              <a:gs pos="0">
                <a:schemeClr val="bg1">
                  <a:alpha val="0"/>
                </a:schemeClr>
              </a:gs>
              <a:gs pos="66000">
                <a:srgbClr val="9EDCD9"/>
              </a:gs>
              <a:gs pos="100000">
                <a:srgbClr val="9FC5E8"/>
              </a:gs>
            </a:gsLst>
            <a:lin ang="0" scaled="0"/>
          </a:gradFill>
          <a:ln>
            <a:noFill/>
          </a:ln>
          <a:effectLst>
            <a:outerShdw blurRad="76200" sy="23000" kx="-1200000" algn="bl" rotWithShape="0">
              <a:srgbClr val="000000">
                <a:alpha val="20000"/>
              </a:srgbClr>
            </a:outerShdw>
          </a:effectLst>
        </p:spPr>
        <p:txBody>
          <a:bodyPr spcFirstLastPara="1" wrap="square" lIns="108864" tIns="54432" rIns="108864" bIns="54432"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300"/>
              </a:spcBef>
              <a:spcAft>
                <a:spcPts val="0"/>
              </a:spcAft>
              <a:buClr>
                <a:srgbClr val="D8D8D8"/>
              </a:buClr>
              <a:buSzPts val="1400"/>
              <a:buFont typeface="Aleo"/>
              <a:buChar char="●"/>
              <a:defRPr sz="1400" b="0" i="0" u="none" strike="noStrike" cap="none">
                <a:solidFill>
                  <a:srgbClr val="D8D8D8"/>
                </a:solidFill>
                <a:latin typeface="Aleo"/>
                <a:ea typeface="Aleo"/>
                <a:cs typeface="Aleo"/>
                <a:sym typeface="Aleo"/>
              </a:defRPr>
            </a:lvl1pPr>
            <a:lvl2pPr marL="914400" marR="0" lvl="1"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2pPr>
            <a:lvl3pPr marL="1371600" marR="0" lvl="2"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3pPr>
            <a:lvl4pPr marL="1828800" marR="0" lvl="3"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4pPr>
            <a:lvl5pPr marL="2286000" marR="0" lvl="4"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5pPr>
            <a:lvl6pPr marL="2743200" marR="0" lvl="5"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6pPr>
            <a:lvl7pPr marL="3200400" marR="0" lvl="6"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7pPr>
            <a:lvl8pPr marL="3657600" marR="0" lvl="7"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8pPr>
            <a:lvl9pPr marL="4114800" marR="0" lvl="8" indent="-285750" algn="l" rtl="0">
              <a:lnSpc>
                <a:spcPct val="100000"/>
              </a:lnSpc>
              <a:spcBef>
                <a:spcPts val="1600"/>
              </a:spcBef>
              <a:spcAft>
                <a:spcPts val="160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9pPr>
          </a:lstStyle>
          <a:p>
            <a:pPr marL="0" indent="0">
              <a:spcBef>
                <a:spcPts val="0"/>
              </a:spcBef>
              <a:spcAft>
                <a:spcPts val="2133"/>
              </a:spcAft>
              <a:buNone/>
            </a:pPr>
            <a:r>
              <a:rPr lang="en-MY" sz="1600" dirty="0">
                <a:solidFill>
                  <a:schemeClr val="tx1"/>
                </a:solidFill>
              </a:rPr>
              <a:t>Accuracy</a:t>
            </a:r>
          </a:p>
        </p:txBody>
      </p:sp>
      <p:sp>
        <p:nvSpPr>
          <p:cNvPr id="21" name="Google Shape;2668;p69">
            <a:extLst>
              <a:ext uri="{FF2B5EF4-FFF2-40B4-BE49-F238E27FC236}">
                <a16:creationId xmlns:a16="http://schemas.microsoft.com/office/drawing/2014/main" xmlns="" id="{0B004BD5-FB3B-C030-B77A-75B6573CDDF9}"/>
              </a:ext>
            </a:extLst>
          </p:cNvPr>
          <p:cNvSpPr txBox="1">
            <a:spLocks/>
          </p:cNvSpPr>
          <p:nvPr/>
        </p:nvSpPr>
        <p:spPr>
          <a:xfrm rot="21288970">
            <a:off x="9096688" y="4636355"/>
            <a:ext cx="2544469" cy="405275"/>
          </a:xfrm>
          <a:prstGeom prst="rect">
            <a:avLst/>
          </a:prstGeom>
          <a:gradFill>
            <a:gsLst>
              <a:gs pos="24000">
                <a:srgbClr val="E3F5F4"/>
              </a:gs>
              <a:gs pos="0">
                <a:schemeClr val="bg1">
                  <a:alpha val="0"/>
                </a:schemeClr>
              </a:gs>
              <a:gs pos="66000">
                <a:srgbClr val="9EDCD9"/>
              </a:gs>
              <a:gs pos="100000">
                <a:srgbClr val="9FC5E8"/>
              </a:gs>
            </a:gsLst>
            <a:lin ang="0" scaled="0"/>
          </a:gradFill>
          <a:ln>
            <a:noFill/>
          </a:ln>
          <a:effectLst>
            <a:outerShdw blurRad="76200" sy="23000" kx="-1200000" algn="bl" rotWithShape="0">
              <a:srgbClr val="000000">
                <a:alpha val="20000"/>
              </a:srgbClr>
            </a:outerShdw>
          </a:effectLst>
        </p:spPr>
        <p:txBody>
          <a:bodyPr spcFirstLastPara="1" wrap="square" lIns="108864" tIns="54432" rIns="108864" bIns="54432" anchor="t" anchorCtr="0">
            <a:noAutofit/>
          </a:bodyPr>
          <a:lstStyle>
            <a:defPPr marR="0" lvl="0" algn="l" rtl="0">
              <a:lnSpc>
                <a:spcPct val="100000"/>
              </a:lnSpc>
              <a:spcBef>
                <a:spcPts val="0"/>
              </a:spcBef>
              <a:spcAft>
                <a:spcPts val="0"/>
              </a:spcAft>
            </a:defPPr>
            <a:lvl1pPr marL="457200" marR="0" lvl="0" indent="-317500" algn="r" rtl="0">
              <a:lnSpc>
                <a:spcPct val="100000"/>
              </a:lnSpc>
              <a:spcBef>
                <a:spcPts val="300"/>
              </a:spcBef>
              <a:spcAft>
                <a:spcPts val="0"/>
              </a:spcAft>
              <a:buClr>
                <a:srgbClr val="D8D8D8"/>
              </a:buClr>
              <a:buSzPts val="1400"/>
              <a:buFont typeface="Aleo"/>
              <a:buChar char="●"/>
              <a:defRPr sz="1400" b="0" i="0" u="none" strike="noStrike" cap="none">
                <a:solidFill>
                  <a:srgbClr val="D8D8D8"/>
                </a:solidFill>
                <a:latin typeface="Aleo"/>
                <a:ea typeface="Aleo"/>
                <a:cs typeface="Aleo"/>
                <a:sym typeface="Aleo"/>
              </a:defRPr>
            </a:lvl1pPr>
            <a:lvl2pPr marL="914400" marR="0" lvl="1"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2pPr>
            <a:lvl3pPr marL="1371600" marR="0" lvl="2"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3pPr>
            <a:lvl4pPr marL="1828800" marR="0" lvl="3"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4pPr>
            <a:lvl5pPr marL="2286000" marR="0" lvl="4"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5pPr>
            <a:lvl6pPr marL="2743200" marR="0" lvl="5"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6pPr>
            <a:lvl7pPr marL="3200400" marR="0" lvl="6"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7pPr>
            <a:lvl8pPr marL="3657600" marR="0" lvl="7" indent="-285750" algn="l" rtl="0">
              <a:lnSpc>
                <a:spcPct val="100000"/>
              </a:lnSpc>
              <a:spcBef>
                <a:spcPts val="1600"/>
              </a:spcBef>
              <a:spcAft>
                <a:spcPts val="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8pPr>
            <a:lvl9pPr marL="4114800" marR="0" lvl="8" indent="-285750" algn="l" rtl="0">
              <a:lnSpc>
                <a:spcPct val="100000"/>
              </a:lnSpc>
              <a:spcBef>
                <a:spcPts val="1600"/>
              </a:spcBef>
              <a:spcAft>
                <a:spcPts val="1600"/>
              </a:spcAft>
              <a:buClr>
                <a:schemeClr val="dk1"/>
              </a:buClr>
              <a:buSzPts val="900"/>
              <a:buFont typeface="Open Sans"/>
              <a:buChar char="■"/>
              <a:defRPr sz="1400" b="0" i="0" u="none" strike="noStrike" cap="none">
                <a:solidFill>
                  <a:schemeClr val="dk2"/>
                </a:solidFill>
                <a:latin typeface="Open Sans"/>
                <a:ea typeface="Open Sans"/>
                <a:cs typeface="Open Sans"/>
                <a:sym typeface="Open Sans"/>
              </a:defRPr>
            </a:lvl9pPr>
          </a:lstStyle>
          <a:p>
            <a:pPr marL="0" indent="0">
              <a:spcBef>
                <a:spcPts val="0"/>
              </a:spcBef>
              <a:spcAft>
                <a:spcPts val="2133"/>
              </a:spcAft>
              <a:buNone/>
            </a:pPr>
            <a:r>
              <a:rPr lang="en-MY" sz="1600" dirty="0">
                <a:solidFill>
                  <a:schemeClr val="tx1"/>
                </a:solidFill>
              </a:rPr>
              <a:t>Loss Function</a:t>
            </a:r>
          </a:p>
        </p:txBody>
      </p:sp>
    </p:spTree>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9"/>
        <p:cNvGrpSpPr/>
        <p:nvPr/>
      </p:nvGrpSpPr>
      <p:grpSpPr>
        <a:xfrm>
          <a:off x="0" y="0"/>
          <a:ext cx="0" cy="0"/>
          <a:chOff x="0" y="0"/>
          <a:chExt cx="0" cy="0"/>
        </a:xfrm>
      </p:grpSpPr>
      <p:pic>
        <p:nvPicPr>
          <p:cNvPr id="2680" name="Google Shape;2680;p71"/>
          <p:cNvPicPr preferRelativeResize="0"/>
          <p:nvPr/>
        </p:nvPicPr>
        <p:blipFill rotWithShape="1">
          <a:blip r:embed="rId3">
            <a:alphaModFix/>
          </a:blip>
          <a:srcRect r="6103"/>
          <a:stretch/>
        </p:blipFill>
        <p:spPr>
          <a:xfrm>
            <a:off x="6285167" y="2810201"/>
            <a:ext cx="5478933" cy="1816633"/>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68000"/>
              </a:srgbClr>
            </a:outerShdw>
          </a:effectLst>
        </p:spPr>
      </p:pic>
      <p:pic>
        <p:nvPicPr>
          <p:cNvPr id="2681" name="Google Shape;2681;p71"/>
          <p:cNvPicPr preferRelativeResize="0"/>
          <p:nvPr/>
        </p:nvPicPr>
        <p:blipFill>
          <a:blip r:embed="rId4">
            <a:alphaModFix/>
          </a:blip>
          <a:stretch>
            <a:fillRect/>
          </a:stretch>
        </p:blipFill>
        <p:spPr>
          <a:xfrm>
            <a:off x="930567" y="1955733"/>
            <a:ext cx="5063843" cy="3525600"/>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63000"/>
              </a:srgbClr>
            </a:outerShdw>
          </a:effectLst>
        </p:spPr>
      </p:pic>
      <p:sp>
        <p:nvSpPr>
          <p:cNvPr id="2682" name="Google Shape;2682;p71"/>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p>
            <a:pPr>
              <a:buClr>
                <a:srgbClr val="000000"/>
              </a:buClr>
            </a:pPr>
            <a:r>
              <a:rPr lang="en" dirty="0"/>
              <a:t>SLIDE </a:t>
            </a:r>
            <a:fld id="{00000000-1234-1234-1234-123412341234}" type="slidenum">
              <a:rPr lang="en"/>
              <a:pPr>
                <a:buClr>
                  <a:srgbClr val="000000"/>
                </a:buClr>
              </a:pPr>
              <a:t>14</a:t>
            </a:fld>
            <a:endParaRPr/>
          </a:p>
        </p:txBody>
      </p:sp>
      <p:sp>
        <p:nvSpPr>
          <p:cNvPr id="2683" name="Google Shape;2683;p71"/>
          <p:cNvSpPr txBox="1">
            <a:spLocks noGrp="1"/>
          </p:cNvSpPr>
          <p:nvPr>
            <p:ph type="body" idx="1"/>
          </p:nvPr>
        </p:nvSpPr>
        <p:spPr>
          <a:xfrm>
            <a:off x="634164" y="5458701"/>
            <a:ext cx="25220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Using Own Model</a:t>
            </a:r>
            <a:endParaRPr>
              <a:solidFill>
                <a:schemeClr val="lt1"/>
              </a:solidFill>
            </a:endParaRPr>
          </a:p>
        </p:txBody>
      </p:sp>
      <p:sp>
        <p:nvSpPr>
          <p:cNvPr id="2684" name="Google Shape;2684;p71"/>
          <p:cNvSpPr txBox="1">
            <a:spLocks noGrp="1"/>
          </p:cNvSpPr>
          <p:nvPr>
            <p:ph type="body" idx="3"/>
          </p:nvPr>
        </p:nvSpPr>
        <p:spPr>
          <a:xfrm>
            <a:off x="1447667" y="5884700"/>
            <a:ext cx="7330400" cy="33600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Able to Achieve up to 50.6% Accuracy after Tuning for several Weeks</a:t>
            </a:r>
            <a:endParaRPr sz="1700">
              <a:solidFill>
                <a:schemeClr val="lt1"/>
              </a:solidFill>
            </a:endParaRPr>
          </a:p>
        </p:txBody>
      </p:sp>
      <p:sp>
        <p:nvSpPr>
          <p:cNvPr id="2685" name="Google Shape;2685;p71"/>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PROBLEM </a:t>
            </a:r>
            <a:r>
              <a:rPr lang="en" sz="3300" dirty="0">
                <a:solidFill>
                  <a:schemeClr val="accent1"/>
                </a:solidFill>
              </a:rPr>
              <a:t>FACED</a:t>
            </a:r>
            <a:endParaRPr sz="3300">
              <a:solidFill>
                <a:schemeClr val="accent1"/>
              </a:solidFill>
            </a:endParaRPr>
          </a:p>
        </p:txBody>
      </p:sp>
      <p:sp>
        <p:nvSpPr>
          <p:cNvPr id="2686" name="Google Shape;2686;p71"/>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Underfitting</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90"/>
        <p:cNvGrpSpPr/>
        <p:nvPr/>
      </p:nvGrpSpPr>
      <p:grpSpPr>
        <a:xfrm>
          <a:off x="0" y="0"/>
          <a:ext cx="0" cy="0"/>
          <a:chOff x="0" y="0"/>
          <a:chExt cx="0" cy="0"/>
        </a:xfrm>
      </p:grpSpPr>
      <p:sp>
        <p:nvSpPr>
          <p:cNvPr id="2691" name="Google Shape;2691;p72"/>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p>
            <a:pPr>
              <a:buClr>
                <a:srgbClr val="000000"/>
              </a:buClr>
            </a:pPr>
            <a:r>
              <a:rPr lang="en" dirty="0"/>
              <a:t>SLIDE </a:t>
            </a:r>
            <a:fld id="{00000000-1234-1234-1234-123412341234}" type="slidenum">
              <a:rPr lang="en"/>
              <a:pPr>
                <a:buClr>
                  <a:srgbClr val="000000"/>
                </a:buClr>
              </a:pPr>
              <a:t>15</a:t>
            </a:fld>
            <a:endParaRPr/>
          </a:p>
        </p:txBody>
      </p:sp>
      <p:sp>
        <p:nvSpPr>
          <p:cNvPr id="2692" name="Google Shape;2692;p72"/>
          <p:cNvSpPr txBox="1">
            <a:spLocks noGrp="1"/>
          </p:cNvSpPr>
          <p:nvPr>
            <p:ph type="body" idx="1"/>
          </p:nvPr>
        </p:nvSpPr>
        <p:spPr>
          <a:xfrm>
            <a:off x="938967" y="5357100"/>
            <a:ext cx="23736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Using Resnet-18</a:t>
            </a:r>
            <a:endParaRPr>
              <a:solidFill>
                <a:schemeClr val="lt1"/>
              </a:solidFill>
            </a:endParaRPr>
          </a:p>
        </p:txBody>
      </p:sp>
      <p:sp>
        <p:nvSpPr>
          <p:cNvPr id="2693" name="Google Shape;2693;p72"/>
          <p:cNvSpPr txBox="1">
            <a:spLocks noGrp="1"/>
          </p:cNvSpPr>
          <p:nvPr>
            <p:ph type="body" idx="3"/>
          </p:nvPr>
        </p:nvSpPr>
        <p:spPr>
          <a:xfrm>
            <a:off x="1752467" y="5783100"/>
            <a:ext cx="5495000" cy="258152"/>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Able to Achieve 90.00% Accuracy after Fine-Tuning</a:t>
            </a:r>
            <a:endParaRPr sz="1700" dirty="0">
              <a:solidFill>
                <a:schemeClr val="lt1"/>
              </a:solidFill>
            </a:endParaRPr>
          </a:p>
        </p:txBody>
      </p:sp>
      <p:sp>
        <p:nvSpPr>
          <p:cNvPr id="2694" name="Google Shape;2694;p72"/>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SOLUTION</a:t>
            </a:r>
            <a:endParaRPr sz="3300">
              <a:solidFill>
                <a:schemeClr val="accent1"/>
              </a:solidFill>
            </a:endParaRPr>
          </a:p>
        </p:txBody>
      </p:sp>
      <p:sp>
        <p:nvSpPr>
          <p:cNvPr id="2695" name="Google Shape;2695;p72"/>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Use Different Deep Learning Architecture</a:t>
            </a:r>
            <a:endParaRPr sz="1500"/>
          </a:p>
        </p:txBody>
      </p:sp>
      <p:pic>
        <p:nvPicPr>
          <p:cNvPr id="2696" name="Google Shape;2696;p72"/>
          <p:cNvPicPr preferRelativeResize="0"/>
          <p:nvPr/>
        </p:nvPicPr>
        <p:blipFill>
          <a:blip r:embed="rId3">
            <a:alphaModFix/>
          </a:blip>
          <a:stretch>
            <a:fillRect/>
          </a:stretch>
        </p:blipFill>
        <p:spPr>
          <a:xfrm>
            <a:off x="1381418" y="3125685"/>
            <a:ext cx="9429169" cy="658000"/>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68000"/>
              </a:srgbClr>
            </a:outerShdw>
          </a:effectLst>
        </p:spPr>
      </p:pic>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0"/>
        <p:cNvGrpSpPr/>
        <p:nvPr/>
      </p:nvGrpSpPr>
      <p:grpSpPr>
        <a:xfrm>
          <a:off x="0" y="0"/>
          <a:ext cx="0" cy="0"/>
          <a:chOff x="0" y="0"/>
          <a:chExt cx="0" cy="0"/>
        </a:xfrm>
      </p:grpSpPr>
      <p:grpSp>
        <p:nvGrpSpPr>
          <p:cNvPr id="2" name="Google Shape;2701;p73"/>
          <p:cNvGrpSpPr/>
          <p:nvPr/>
        </p:nvGrpSpPr>
        <p:grpSpPr>
          <a:xfrm>
            <a:off x="1807190" y="1734868"/>
            <a:ext cx="8577629" cy="4048152"/>
            <a:chOff x="3098124" y="3007975"/>
            <a:chExt cx="3294527" cy="1697576"/>
          </a:xfrm>
        </p:grpSpPr>
        <p:pic>
          <p:nvPicPr>
            <p:cNvPr id="2702" name="Google Shape;2702;p73"/>
            <p:cNvPicPr preferRelativeResize="0"/>
            <p:nvPr/>
          </p:nvPicPr>
          <p:blipFill>
            <a:blip r:embed="rId3">
              <a:alphaModFix/>
            </a:blip>
            <a:stretch>
              <a:fillRect/>
            </a:stretch>
          </p:blipFill>
          <p:spPr>
            <a:xfrm>
              <a:off x="3098124" y="3007975"/>
              <a:ext cx="3294527" cy="1697576"/>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1000"/>
                </a:srgbClr>
              </a:outerShdw>
            </a:effectLst>
          </p:spPr>
        </p:pic>
        <p:sp>
          <p:nvSpPr>
            <p:cNvPr id="2703" name="Google Shape;2703;p73"/>
            <p:cNvSpPr/>
            <p:nvPr/>
          </p:nvSpPr>
          <p:spPr>
            <a:xfrm>
              <a:off x="3729050" y="3621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4" name="Google Shape;2704;p73"/>
            <p:cNvSpPr/>
            <p:nvPr/>
          </p:nvSpPr>
          <p:spPr>
            <a:xfrm>
              <a:off x="3976700" y="3639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5" name="Google Shape;2705;p73"/>
            <p:cNvSpPr/>
            <p:nvPr/>
          </p:nvSpPr>
          <p:spPr>
            <a:xfrm>
              <a:off x="4333875" y="3667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6" name="Google Shape;2706;p73"/>
            <p:cNvSpPr/>
            <p:nvPr/>
          </p:nvSpPr>
          <p:spPr>
            <a:xfrm>
              <a:off x="4586300" y="36337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7" name="Google Shape;2707;p73"/>
            <p:cNvSpPr/>
            <p:nvPr/>
          </p:nvSpPr>
          <p:spPr>
            <a:xfrm>
              <a:off x="368737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8" name="Google Shape;2708;p73"/>
            <p:cNvSpPr/>
            <p:nvPr/>
          </p:nvSpPr>
          <p:spPr>
            <a:xfrm>
              <a:off x="396002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09" name="Google Shape;2709;p73"/>
            <p:cNvSpPr/>
            <p:nvPr/>
          </p:nvSpPr>
          <p:spPr>
            <a:xfrm>
              <a:off x="4282700" y="3973075"/>
              <a:ext cx="101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0" name="Google Shape;2710;p73"/>
            <p:cNvSpPr/>
            <p:nvPr/>
          </p:nvSpPr>
          <p:spPr>
            <a:xfrm>
              <a:off x="464107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1" name="Google Shape;2711;p73"/>
            <p:cNvSpPr/>
            <p:nvPr/>
          </p:nvSpPr>
          <p:spPr>
            <a:xfrm>
              <a:off x="4910150"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2" name="Google Shape;2712;p73"/>
            <p:cNvSpPr/>
            <p:nvPr/>
          </p:nvSpPr>
          <p:spPr>
            <a:xfrm>
              <a:off x="519352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3" name="Google Shape;2713;p73"/>
            <p:cNvSpPr/>
            <p:nvPr/>
          </p:nvSpPr>
          <p:spPr>
            <a:xfrm>
              <a:off x="5169700" y="46410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4" name="Google Shape;2714;p73"/>
            <p:cNvSpPr/>
            <p:nvPr/>
          </p:nvSpPr>
          <p:spPr>
            <a:xfrm>
              <a:off x="4843550" y="46315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5" name="Google Shape;2715;p73"/>
            <p:cNvSpPr/>
            <p:nvPr/>
          </p:nvSpPr>
          <p:spPr>
            <a:xfrm>
              <a:off x="5509025" y="4623025"/>
              <a:ext cx="119100" cy="453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6" name="Google Shape;2716;p73"/>
            <p:cNvSpPr/>
            <p:nvPr/>
          </p:nvSpPr>
          <p:spPr>
            <a:xfrm>
              <a:off x="5798350" y="46366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7" name="Google Shape;2717;p73"/>
            <p:cNvSpPr/>
            <p:nvPr/>
          </p:nvSpPr>
          <p:spPr>
            <a:xfrm>
              <a:off x="6099575" y="46410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8" name="Google Shape;2718;p73"/>
            <p:cNvSpPr/>
            <p:nvPr/>
          </p:nvSpPr>
          <p:spPr>
            <a:xfrm>
              <a:off x="6099575" y="4296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19" name="Google Shape;2719;p73"/>
            <p:cNvSpPr/>
            <p:nvPr/>
          </p:nvSpPr>
          <p:spPr>
            <a:xfrm>
              <a:off x="5806675" y="43473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0" name="Google Shape;2720;p73"/>
            <p:cNvSpPr/>
            <p:nvPr/>
          </p:nvSpPr>
          <p:spPr>
            <a:xfrm>
              <a:off x="5497125" y="43405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1" name="Google Shape;2721;p73"/>
            <p:cNvSpPr/>
            <p:nvPr/>
          </p:nvSpPr>
          <p:spPr>
            <a:xfrm>
              <a:off x="5519725" y="40099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2" name="Google Shape;2722;p73"/>
            <p:cNvSpPr/>
            <p:nvPr/>
          </p:nvSpPr>
          <p:spPr>
            <a:xfrm>
              <a:off x="5836425"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3" name="Google Shape;2723;p73"/>
            <p:cNvSpPr/>
            <p:nvPr/>
          </p:nvSpPr>
          <p:spPr>
            <a:xfrm>
              <a:off x="6162675" y="40218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4" name="Google Shape;2724;p73"/>
            <p:cNvSpPr/>
            <p:nvPr/>
          </p:nvSpPr>
          <p:spPr>
            <a:xfrm>
              <a:off x="6099575" y="36456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5" name="Google Shape;2725;p73"/>
            <p:cNvSpPr/>
            <p:nvPr/>
          </p:nvSpPr>
          <p:spPr>
            <a:xfrm>
              <a:off x="5798350"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6" name="Google Shape;2726;p73"/>
            <p:cNvSpPr/>
            <p:nvPr/>
          </p:nvSpPr>
          <p:spPr>
            <a:xfrm>
              <a:off x="5497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7" name="Google Shape;2727;p73"/>
            <p:cNvSpPr/>
            <p:nvPr/>
          </p:nvSpPr>
          <p:spPr>
            <a:xfrm>
              <a:off x="5216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8" name="Google Shape;2728;p73"/>
            <p:cNvSpPr/>
            <p:nvPr/>
          </p:nvSpPr>
          <p:spPr>
            <a:xfrm>
              <a:off x="4893463"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29" name="Google Shape;2729;p73"/>
            <p:cNvSpPr/>
            <p:nvPr/>
          </p:nvSpPr>
          <p:spPr>
            <a:xfrm>
              <a:off x="5229200"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0" name="Google Shape;2730;p73"/>
            <p:cNvSpPr/>
            <p:nvPr/>
          </p:nvSpPr>
          <p:spPr>
            <a:xfrm>
              <a:off x="4925025" y="39935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1" name="Google Shape;2731;p73"/>
            <p:cNvSpPr/>
            <p:nvPr/>
          </p:nvSpPr>
          <p:spPr>
            <a:xfrm>
              <a:off x="4579750" y="39620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2" name="Google Shape;2732;p73"/>
            <p:cNvSpPr/>
            <p:nvPr/>
          </p:nvSpPr>
          <p:spPr>
            <a:xfrm>
              <a:off x="366357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3" name="Google Shape;2733;p73"/>
            <p:cNvSpPr/>
            <p:nvPr/>
          </p:nvSpPr>
          <p:spPr>
            <a:xfrm>
              <a:off x="401242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4" name="Google Shape;2734;p73"/>
            <p:cNvSpPr/>
            <p:nvPr/>
          </p:nvSpPr>
          <p:spPr>
            <a:xfrm>
              <a:off x="4282700" y="4354075"/>
              <a:ext cx="59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5" name="Google Shape;2735;p73"/>
            <p:cNvSpPr/>
            <p:nvPr/>
          </p:nvSpPr>
          <p:spPr>
            <a:xfrm>
              <a:off x="3669525" y="46315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6" name="Google Shape;2736;p73"/>
            <p:cNvSpPr/>
            <p:nvPr/>
          </p:nvSpPr>
          <p:spPr>
            <a:xfrm>
              <a:off x="3966000" y="46366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7" name="Google Shape;2737;p73"/>
            <p:cNvSpPr/>
            <p:nvPr/>
          </p:nvSpPr>
          <p:spPr>
            <a:xfrm>
              <a:off x="4239825" y="46434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38" name="Google Shape;2738;p73"/>
            <p:cNvSpPr/>
            <p:nvPr/>
          </p:nvSpPr>
          <p:spPr>
            <a:xfrm>
              <a:off x="4535753" y="46339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739" name="Google Shape;2739;p73"/>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p>
            <a:pPr>
              <a:buClr>
                <a:srgbClr val="000000"/>
              </a:buClr>
            </a:pPr>
            <a:r>
              <a:rPr lang="en" dirty="0"/>
              <a:t>SLIDE </a:t>
            </a:r>
            <a:fld id="{00000000-1234-1234-1234-123412341234}" type="slidenum">
              <a:rPr lang="en"/>
              <a:pPr>
                <a:buClr>
                  <a:srgbClr val="000000"/>
                </a:buClr>
              </a:pPr>
              <a:t>16</a:t>
            </a:fld>
            <a:endParaRPr/>
          </a:p>
        </p:txBody>
      </p:sp>
      <p:sp>
        <p:nvSpPr>
          <p:cNvPr id="2740" name="Google Shape;2740;p73"/>
          <p:cNvSpPr txBox="1">
            <a:spLocks noGrp="1"/>
          </p:cNvSpPr>
          <p:nvPr>
            <p:ph type="body" idx="1"/>
          </p:nvPr>
        </p:nvSpPr>
        <p:spPr>
          <a:xfrm>
            <a:off x="764000" y="5539633"/>
            <a:ext cx="20844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High Bias Data</a:t>
            </a:r>
            <a:endParaRPr>
              <a:solidFill>
                <a:schemeClr val="lt1"/>
              </a:solidFill>
            </a:endParaRPr>
          </a:p>
        </p:txBody>
      </p:sp>
      <p:sp>
        <p:nvSpPr>
          <p:cNvPr id="2741" name="Google Shape;2741;p73"/>
          <p:cNvSpPr txBox="1">
            <a:spLocks noGrp="1"/>
          </p:cNvSpPr>
          <p:nvPr>
            <p:ph type="body" idx="3"/>
          </p:nvPr>
        </p:nvSpPr>
        <p:spPr>
          <a:xfrm>
            <a:off x="1577500" y="5965633"/>
            <a:ext cx="4290800" cy="33600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Images contain parts that are not useful</a:t>
            </a:r>
            <a:endParaRPr sz="1700">
              <a:solidFill>
                <a:schemeClr val="lt1"/>
              </a:solidFill>
            </a:endParaRPr>
          </a:p>
        </p:txBody>
      </p:sp>
      <p:sp>
        <p:nvSpPr>
          <p:cNvPr id="2742" name="Google Shape;2742;p73"/>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PROBLEM </a:t>
            </a:r>
            <a:r>
              <a:rPr lang="en" sz="3300" dirty="0">
                <a:solidFill>
                  <a:schemeClr val="accent1"/>
                </a:solidFill>
              </a:rPr>
              <a:t>FACED</a:t>
            </a:r>
            <a:endParaRPr sz="3300">
              <a:solidFill>
                <a:schemeClr val="accent1"/>
              </a:solidFill>
            </a:endParaRPr>
          </a:p>
        </p:txBody>
      </p:sp>
      <p:sp>
        <p:nvSpPr>
          <p:cNvPr id="2743" name="Google Shape;2743;p73"/>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Underfitting</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7"/>
        <p:cNvGrpSpPr/>
        <p:nvPr/>
      </p:nvGrpSpPr>
      <p:grpSpPr>
        <a:xfrm>
          <a:off x="0" y="0"/>
          <a:ext cx="0" cy="0"/>
          <a:chOff x="0" y="0"/>
          <a:chExt cx="0" cy="0"/>
        </a:xfrm>
      </p:grpSpPr>
      <p:pic>
        <p:nvPicPr>
          <p:cNvPr id="2748" name="Google Shape;2748;p74"/>
          <p:cNvPicPr preferRelativeResize="0"/>
          <p:nvPr/>
        </p:nvPicPr>
        <p:blipFill>
          <a:blip r:embed="rId3">
            <a:alphaModFix/>
          </a:blip>
          <a:stretch>
            <a:fillRect/>
          </a:stretch>
        </p:blipFill>
        <p:spPr>
          <a:xfrm>
            <a:off x="2224694" y="1875597"/>
            <a:ext cx="7742623" cy="3777952"/>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0000"/>
              </a:srgbClr>
            </a:outerShdw>
          </a:effectLst>
        </p:spPr>
      </p:pic>
      <p:sp>
        <p:nvSpPr>
          <p:cNvPr id="2750" name="Google Shape;2750;p74"/>
          <p:cNvSpPr txBox="1">
            <a:spLocks noGrp="1"/>
          </p:cNvSpPr>
          <p:nvPr>
            <p:ph type="body" idx="1"/>
          </p:nvPr>
        </p:nvSpPr>
        <p:spPr>
          <a:xfrm>
            <a:off x="1142167" y="5560300"/>
            <a:ext cx="22468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Crop Acne Area</a:t>
            </a:r>
            <a:endParaRPr>
              <a:solidFill>
                <a:schemeClr val="lt1"/>
              </a:solidFill>
            </a:endParaRPr>
          </a:p>
        </p:txBody>
      </p:sp>
      <p:sp>
        <p:nvSpPr>
          <p:cNvPr id="2751" name="Google Shape;2751;p74"/>
          <p:cNvSpPr txBox="1">
            <a:spLocks noGrp="1"/>
          </p:cNvSpPr>
          <p:nvPr>
            <p:ph type="body" idx="3"/>
          </p:nvPr>
        </p:nvSpPr>
        <p:spPr>
          <a:xfrm>
            <a:off x="2237867" y="5976867"/>
            <a:ext cx="2802000" cy="33600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Remove Unwanted Parts</a:t>
            </a:r>
            <a:endParaRPr sz="1700">
              <a:solidFill>
                <a:schemeClr val="lt1"/>
              </a:solidFill>
            </a:endParaRPr>
          </a:p>
        </p:txBody>
      </p:sp>
      <p:sp>
        <p:nvSpPr>
          <p:cNvPr id="2752" name="Google Shape;2752;p74"/>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SOLUTION</a:t>
            </a:r>
            <a:endParaRPr sz="3300">
              <a:solidFill>
                <a:schemeClr val="accent1"/>
              </a:solidFill>
            </a:endParaRPr>
          </a:p>
        </p:txBody>
      </p:sp>
      <p:sp>
        <p:nvSpPr>
          <p:cNvPr id="2753" name="Google Shape;2753;p74"/>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Image Processing</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57"/>
        <p:cNvGrpSpPr/>
        <p:nvPr/>
      </p:nvGrpSpPr>
      <p:grpSpPr>
        <a:xfrm>
          <a:off x="0" y="0"/>
          <a:ext cx="0" cy="0"/>
          <a:chOff x="0" y="0"/>
          <a:chExt cx="0" cy="0"/>
        </a:xfrm>
      </p:grpSpPr>
      <p:grpSp>
        <p:nvGrpSpPr>
          <p:cNvPr id="2" name="Google Shape;2758;p75"/>
          <p:cNvGrpSpPr/>
          <p:nvPr/>
        </p:nvGrpSpPr>
        <p:grpSpPr>
          <a:xfrm>
            <a:off x="1807190" y="1734868"/>
            <a:ext cx="8577629" cy="4048152"/>
            <a:chOff x="3098124" y="3007975"/>
            <a:chExt cx="3294527" cy="1697576"/>
          </a:xfrm>
        </p:grpSpPr>
        <p:pic>
          <p:nvPicPr>
            <p:cNvPr id="2759" name="Google Shape;2759;p75"/>
            <p:cNvPicPr preferRelativeResize="0"/>
            <p:nvPr/>
          </p:nvPicPr>
          <p:blipFill>
            <a:blip r:embed="rId3">
              <a:alphaModFix/>
            </a:blip>
            <a:stretch>
              <a:fillRect/>
            </a:stretch>
          </p:blipFill>
          <p:spPr>
            <a:xfrm>
              <a:off x="3098124" y="3007975"/>
              <a:ext cx="3294527" cy="1697576"/>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1000"/>
                </a:srgbClr>
              </a:outerShdw>
            </a:effectLst>
          </p:spPr>
        </p:pic>
        <p:sp>
          <p:nvSpPr>
            <p:cNvPr id="2760" name="Google Shape;2760;p75"/>
            <p:cNvSpPr/>
            <p:nvPr/>
          </p:nvSpPr>
          <p:spPr>
            <a:xfrm>
              <a:off x="3729050" y="3621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1" name="Google Shape;2761;p75"/>
            <p:cNvSpPr/>
            <p:nvPr/>
          </p:nvSpPr>
          <p:spPr>
            <a:xfrm>
              <a:off x="3976700" y="3639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2" name="Google Shape;2762;p75"/>
            <p:cNvSpPr/>
            <p:nvPr/>
          </p:nvSpPr>
          <p:spPr>
            <a:xfrm>
              <a:off x="4333875" y="3667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3" name="Google Shape;2763;p75"/>
            <p:cNvSpPr/>
            <p:nvPr/>
          </p:nvSpPr>
          <p:spPr>
            <a:xfrm>
              <a:off x="4586300" y="36337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4" name="Google Shape;2764;p75"/>
            <p:cNvSpPr/>
            <p:nvPr/>
          </p:nvSpPr>
          <p:spPr>
            <a:xfrm>
              <a:off x="368737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5" name="Google Shape;2765;p75"/>
            <p:cNvSpPr/>
            <p:nvPr/>
          </p:nvSpPr>
          <p:spPr>
            <a:xfrm>
              <a:off x="396002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6" name="Google Shape;2766;p75"/>
            <p:cNvSpPr/>
            <p:nvPr/>
          </p:nvSpPr>
          <p:spPr>
            <a:xfrm>
              <a:off x="4282700" y="3973075"/>
              <a:ext cx="101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7" name="Google Shape;2767;p75"/>
            <p:cNvSpPr/>
            <p:nvPr/>
          </p:nvSpPr>
          <p:spPr>
            <a:xfrm>
              <a:off x="464107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8" name="Google Shape;2768;p75"/>
            <p:cNvSpPr/>
            <p:nvPr/>
          </p:nvSpPr>
          <p:spPr>
            <a:xfrm>
              <a:off x="4910150"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69" name="Google Shape;2769;p75"/>
            <p:cNvSpPr/>
            <p:nvPr/>
          </p:nvSpPr>
          <p:spPr>
            <a:xfrm>
              <a:off x="519352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0" name="Google Shape;2770;p75"/>
            <p:cNvSpPr/>
            <p:nvPr/>
          </p:nvSpPr>
          <p:spPr>
            <a:xfrm>
              <a:off x="5169700" y="46410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1" name="Google Shape;2771;p75"/>
            <p:cNvSpPr/>
            <p:nvPr/>
          </p:nvSpPr>
          <p:spPr>
            <a:xfrm>
              <a:off x="4843550" y="46315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2" name="Google Shape;2772;p75"/>
            <p:cNvSpPr/>
            <p:nvPr/>
          </p:nvSpPr>
          <p:spPr>
            <a:xfrm>
              <a:off x="5509025" y="4623025"/>
              <a:ext cx="119100" cy="453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3" name="Google Shape;2773;p75"/>
            <p:cNvSpPr/>
            <p:nvPr/>
          </p:nvSpPr>
          <p:spPr>
            <a:xfrm>
              <a:off x="5798350" y="46366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4" name="Google Shape;2774;p75"/>
            <p:cNvSpPr/>
            <p:nvPr/>
          </p:nvSpPr>
          <p:spPr>
            <a:xfrm>
              <a:off x="6099575" y="46410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5" name="Google Shape;2775;p75"/>
            <p:cNvSpPr/>
            <p:nvPr/>
          </p:nvSpPr>
          <p:spPr>
            <a:xfrm>
              <a:off x="6099575" y="4296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6" name="Google Shape;2776;p75"/>
            <p:cNvSpPr/>
            <p:nvPr/>
          </p:nvSpPr>
          <p:spPr>
            <a:xfrm>
              <a:off x="5806675" y="43473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7" name="Google Shape;2777;p75"/>
            <p:cNvSpPr/>
            <p:nvPr/>
          </p:nvSpPr>
          <p:spPr>
            <a:xfrm>
              <a:off x="5497125" y="43405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8" name="Google Shape;2778;p75"/>
            <p:cNvSpPr/>
            <p:nvPr/>
          </p:nvSpPr>
          <p:spPr>
            <a:xfrm>
              <a:off x="5519725" y="40099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79" name="Google Shape;2779;p75"/>
            <p:cNvSpPr/>
            <p:nvPr/>
          </p:nvSpPr>
          <p:spPr>
            <a:xfrm>
              <a:off x="5836425"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0" name="Google Shape;2780;p75"/>
            <p:cNvSpPr/>
            <p:nvPr/>
          </p:nvSpPr>
          <p:spPr>
            <a:xfrm>
              <a:off x="6162675" y="40218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1" name="Google Shape;2781;p75"/>
            <p:cNvSpPr/>
            <p:nvPr/>
          </p:nvSpPr>
          <p:spPr>
            <a:xfrm>
              <a:off x="6099575" y="36456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2" name="Google Shape;2782;p75"/>
            <p:cNvSpPr/>
            <p:nvPr/>
          </p:nvSpPr>
          <p:spPr>
            <a:xfrm>
              <a:off x="5798350"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3" name="Google Shape;2783;p75"/>
            <p:cNvSpPr/>
            <p:nvPr/>
          </p:nvSpPr>
          <p:spPr>
            <a:xfrm>
              <a:off x="5497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4" name="Google Shape;2784;p75"/>
            <p:cNvSpPr/>
            <p:nvPr/>
          </p:nvSpPr>
          <p:spPr>
            <a:xfrm>
              <a:off x="5216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5" name="Google Shape;2785;p75"/>
            <p:cNvSpPr/>
            <p:nvPr/>
          </p:nvSpPr>
          <p:spPr>
            <a:xfrm>
              <a:off x="4893463"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6" name="Google Shape;2786;p75"/>
            <p:cNvSpPr/>
            <p:nvPr/>
          </p:nvSpPr>
          <p:spPr>
            <a:xfrm>
              <a:off x="5229200"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7" name="Google Shape;2787;p75"/>
            <p:cNvSpPr/>
            <p:nvPr/>
          </p:nvSpPr>
          <p:spPr>
            <a:xfrm>
              <a:off x="4925025" y="39935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8" name="Google Shape;2788;p75"/>
            <p:cNvSpPr/>
            <p:nvPr/>
          </p:nvSpPr>
          <p:spPr>
            <a:xfrm>
              <a:off x="4579750" y="39620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89" name="Google Shape;2789;p75"/>
            <p:cNvSpPr/>
            <p:nvPr/>
          </p:nvSpPr>
          <p:spPr>
            <a:xfrm>
              <a:off x="366357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0" name="Google Shape;2790;p75"/>
            <p:cNvSpPr/>
            <p:nvPr/>
          </p:nvSpPr>
          <p:spPr>
            <a:xfrm>
              <a:off x="401242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1" name="Google Shape;2791;p75"/>
            <p:cNvSpPr/>
            <p:nvPr/>
          </p:nvSpPr>
          <p:spPr>
            <a:xfrm>
              <a:off x="4282700" y="4354075"/>
              <a:ext cx="59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2" name="Google Shape;2792;p75"/>
            <p:cNvSpPr/>
            <p:nvPr/>
          </p:nvSpPr>
          <p:spPr>
            <a:xfrm>
              <a:off x="3669525" y="46315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3" name="Google Shape;2793;p75"/>
            <p:cNvSpPr/>
            <p:nvPr/>
          </p:nvSpPr>
          <p:spPr>
            <a:xfrm>
              <a:off x="3966000" y="46366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4" name="Google Shape;2794;p75"/>
            <p:cNvSpPr/>
            <p:nvPr/>
          </p:nvSpPr>
          <p:spPr>
            <a:xfrm>
              <a:off x="4239825" y="46434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795" name="Google Shape;2795;p75"/>
            <p:cNvSpPr/>
            <p:nvPr/>
          </p:nvSpPr>
          <p:spPr>
            <a:xfrm>
              <a:off x="4535753" y="46339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
        <p:nvSpPr>
          <p:cNvPr id="2797" name="Google Shape;2797;p75"/>
          <p:cNvSpPr txBox="1">
            <a:spLocks noGrp="1"/>
          </p:cNvSpPr>
          <p:nvPr>
            <p:ph type="body" idx="1"/>
          </p:nvPr>
        </p:nvSpPr>
        <p:spPr>
          <a:xfrm>
            <a:off x="764000" y="5539633"/>
            <a:ext cx="20844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High Bias Data</a:t>
            </a:r>
            <a:endParaRPr>
              <a:solidFill>
                <a:schemeClr val="lt1"/>
              </a:solidFill>
            </a:endParaRPr>
          </a:p>
        </p:txBody>
      </p:sp>
      <p:sp>
        <p:nvSpPr>
          <p:cNvPr id="2798" name="Google Shape;2798;p75"/>
          <p:cNvSpPr txBox="1">
            <a:spLocks noGrp="1"/>
          </p:cNvSpPr>
          <p:nvPr>
            <p:ph type="body" idx="3"/>
          </p:nvPr>
        </p:nvSpPr>
        <p:spPr>
          <a:xfrm>
            <a:off x="1577500" y="5965633"/>
            <a:ext cx="4290800" cy="33600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Inconsistent Brightness in Dataset</a:t>
            </a:r>
            <a:endParaRPr sz="1700">
              <a:solidFill>
                <a:schemeClr val="lt1"/>
              </a:solidFill>
            </a:endParaRPr>
          </a:p>
        </p:txBody>
      </p:sp>
      <p:sp>
        <p:nvSpPr>
          <p:cNvPr id="2799" name="Google Shape;2799;p75"/>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PROBLEM </a:t>
            </a:r>
            <a:r>
              <a:rPr lang="en" sz="3300" dirty="0">
                <a:solidFill>
                  <a:schemeClr val="accent1"/>
                </a:solidFill>
              </a:rPr>
              <a:t>FACED</a:t>
            </a:r>
            <a:endParaRPr sz="3300">
              <a:solidFill>
                <a:schemeClr val="accent1"/>
              </a:solidFill>
            </a:endParaRPr>
          </a:p>
        </p:txBody>
      </p:sp>
      <p:sp>
        <p:nvSpPr>
          <p:cNvPr id="2800" name="Google Shape;2800;p75"/>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Underfitting</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4"/>
        <p:cNvGrpSpPr/>
        <p:nvPr/>
      </p:nvGrpSpPr>
      <p:grpSpPr>
        <a:xfrm>
          <a:off x="0" y="0"/>
          <a:ext cx="0" cy="0"/>
          <a:chOff x="0" y="0"/>
          <a:chExt cx="0" cy="0"/>
        </a:xfrm>
      </p:grpSpPr>
      <p:pic>
        <p:nvPicPr>
          <p:cNvPr id="2805" name="Google Shape;2805;p76"/>
          <p:cNvPicPr preferRelativeResize="0"/>
          <p:nvPr/>
        </p:nvPicPr>
        <p:blipFill>
          <a:blip r:embed="rId3">
            <a:alphaModFix/>
          </a:blip>
          <a:stretch>
            <a:fillRect/>
          </a:stretch>
        </p:blipFill>
        <p:spPr>
          <a:xfrm>
            <a:off x="3240034" y="1721634"/>
            <a:ext cx="6172700" cy="4492633"/>
          </a:xfrm>
          <a:prstGeom prst="rect">
            <a:avLst/>
          </a:prstGeom>
          <a:noFill/>
          <a:ln w="76200" cap="flat" cmpd="sng">
            <a:solidFill>
              <a:schemeClr val="lt1"/>
            </a:solidFill>
            <a:prstDash val="solid"/>
            <a:round/>
            <a:headEnd type="none" w="sm" len="sm"/>
            <a:tailEnd type="none" w="sm" len="sm"/>
          </a:ln>
          <a:effectLst>
            <a:outerShdw blurRad="57150" dist="19050" dir="5400000" algn="bl" rotWithShape="0">
              <a:srgbClr val="000000">
                <a:alpha val="50000"/>
              </a:srgbClr>
            </a:outerShdw>
          </a:effectLst>
        </p:spPr>
      </p:pic>
      <p:sp>
        <p:nvSpPr>
          <p:cNvPr id="2807" name="Google Shape;2807;p76"/>
          <p:cNvSpPr txBox="1">
            <a:spLocks noGrp="1"/>
          </p:cNvSpPr>
          <p:nvPr>
            <p:ph type="body" idx="1"/>
          </p:nvPr>
        </p:nvSpPr>
        <p:spPr>
          <a:xfrm>
            <a:off x="1142167" y="5560300"/>
            <a:ext cx="28776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Data Augmentation</a:t>
            </a:r>
            <a:endParaRPr>
              <a:solidFill>
                <a:schemeClr val="lt1"/>
              </a:solidFill>
            </a:endParaRPr>
          </a:p>
        </p:txBody>
      </p:sp>
      <p:sp>
        <p:nvSpPr>
          <p:cNvPr id="2808" name="Google Shape;2808;p76"/>
          <p:cNvSpPr txBox="1">
            <a:spLocks noGrp="1"/>
          </p:cNvSpPr>
          <p:nvPr>
            <p:ph type="body" idx="3"/>
          </p:nvPr>
        </p:nvSpPr>
        <p:spPr>
          <a:xfrm>
            <a:off x="2237867" y="5976867"/>
            <a:ext cx="4397200" cy="33600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sz="1700" dirty="0">
                <a:solidFill>
                  <a:schemeClr val="lt1"/>
                </a:solidFill>
              </a:rPr>
              <a:t>Pre-processed Data using various Filters</a:t>
            </a:r>
            <a:endParaRPr sz="1700">
              <a:solidFill>
                <a:schemeClr val="lt1"/>
              </a:solidFill>
            </a:endParaRPr>
          </a:p>
        </p:txBody>
      </p:sp>
      <p:sp>
        <p:nvSpPr>
          <p:cNvPr id="2809" name="Google Shape;2809;p76"/>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SOLUTION</a:t>
            </a:r>
            <a:endParaRPr sz="3300">
              <a:solidFill>
                <a:schemeClr val="accent1"/>
              </a:solidFill>
            </a:endParaRPr>
          </a:p>
        </p:txBody>
      </p:sp>
      <p:sp>
        <p:nvSpPr>
          <p:cNvPr id="2810" name="Google Shape;2810;p76"/>
          <p:cNvSpPr txBox="1">
            <a:spLocks noGrp="1"/>
          </p:cNvSpPr>
          <p:nvPr>
            <p:ph type="subTitle" idx="5"/>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Image Processing</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600">
        <p14:prism/>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1109" y="327803"/>
            <a:ext cx="9304877" cy="785004"/>
          </a:xfrm>
        </p:spPr>
        <p:txBody>
          <a:bodyPr>
            <a:normAutofit/>
          </a:bodyPr>
          <a:lstStyle/>
          <a:p>
            <a:r>
              <a:rPr lang="en-US" dirty="0"/>
              <a:t>Table of Contents </a:t>
            </a:r>
          </a:p>
        </p:txBody>
      </p:sp>
      <p:sp>
        <p:nvSpPr>
          <p:cNvPr id="3" name="Content Placeholder 2"/>
          <p:cNvSpPr>
            <a:spLocks noGrp="1"/>
          </p:cNvSpPr>
          <p:nvPr>
            <p:ph idx="1"/>
          </p:nvPr>
        </p:nvSpPr>
        <p:spPr>
          <a:xfrm>
            <a:off x="1924978" y="957532"/>
            <a:ext cx="8915400" cy="5212483"/>
          </a:xfrm>
        </p:spPr>
        <p:txBody>
          <a:bodyPr>
            <a:normAutofit fontScale="92500" lnSpcReduction="10000"/>
          </a:bodyPr>
          <a:lstStyle/>
          <a:p>
            <a:endParaRPr lang="en-US" dirty="0"/>
          </a:p>
          <a:p>
            <a:r>
              <a:rPr lang="en-US" dirty="0"/>
              <a:t>1.Introduction -     </a:t>
            </a:r>
            <a:r>
              <a:rPr lang="en-US" sz="1600" dirty="0"/>
              <a:t>1.1OUR VISION</a:t>
            </a:r>
          </a:p>
          <a:p>
            <a:pPr lvl="1"/>
            <a:r>
              <a:rPr lang="en-US" dirty="0"/>
              <a:t>                            1.2 PROBLEM STATEMENT</a:t>
            </a:r>
          </a:p>
          <a:p>
            <a:pPr lvl="1"/>
            <a:r>
              <a:rPr lang="en-US" dirty="0"/>
              <a:t>                            1.3 MOST COMMON SKIN CONDITION</a:t>
            </a:r>
          </a:p>
          <a:p>
            <a:pPr lvl="1"/>
            <a:r>
              <a:rPr lang="en-US" dirty="0"/>
              <a:t>                            1.4.OUR OBJECTIVES</a:t>
            </a:r>
          </a:p>
          <a:p>
            <a:pPr lvl="1"/>
            <a:r>
              <a:rPr lang="en-US" dirty="0"/>
              <a:t>                            1.5 THE IDEA!</a:t>
            </a:r>
          </a:p>
          <a:p>
            <a:r>
              <a:rPr lang="en-US" dirty="0"/>
              <a:t>2.THE SOLUTION –    </a:t>
            </a:r>
            <a:r>
              <a:rPr lang="en-US" sz="1600" dirty="0"/>
              <a:t>2.1 DATA COLLECTION</a:t>
            </a:r>
          </a:p>
          <a:p>
            <a:pPr lvl="1"/>
            <a:r>
              <a:rPr lang="en-US" dirty="0"/>
              <a:t>                               2.2  DATA PREPROCESSING</a:t>
            </a:r>
          </a:p>
          <a:p>
            <a:pPr lvl="1"/>
            <a:r>
              <a:rPr lang="en-US" dirty="0"/>
              <a:t>                               2.3 ARCHITECTURE &amp; MODELING</a:t>
            </a:r>
          </a:p>
          <a:p>
            <a:pPr lvl="1"/>
            <a:r>
              <a:rPr lang="en-US" dirty="0"/>
              <a:t>                               2.4 EVALUATION    </a:t>
            </a:r>
          </a:p>
          <a:p>
            <a:r>
              <a:rPr lang="en-US" dirty="0"/>
              <a:t>3.PROBLEM FACED –    </a:t>
            </a:r>
            <a:r>
              <a:rPr lang="en-US" sz="1600" dirty="0"/>
              <a:t>3.1 MODEL EFFICIENCY</a:t>
            </a:r>
            <a:r>
              <a:rPr lang="en-US" dirty="0"/>
              <a:t> </a:t>
            </a:r>
          </a:p>
          <a:p>
            <a:pPr lvl="1"/>
            <a:r>
              <a:rPr lang="en-US" dirty="0"/>
              <a:t>                                     3.2 HIGH BIAS DATA</a:t>
            </a:r>
          </a:p>
          <a:p>
            <a:r>
              <a:rPr lang="en-US" dirty="0"/>
              <a:t>4.POSSIBLE IMPROVEMENT </a:t>
            </a:r>
          </a:p>
          <a:p>
            <a:r>
              <a:rPr lang="en-US" dirty="0"/>
              <a:t>5.CONCLUSION </a:t>
            </a:r>
          </a:p>
          <a:p>
            <a:r>
              <a:rPr lang="en-US" dirty="0"/>
              <a:t>6.REFERENCES </a:t>
            </a:r>
          </a:p>
          <a:p>
            <a:endParaRPr lang="en-US" dirty="0"/>
          </a:p>
          <a:p>
            <a:endParaRPr lang="en-US" dirty="0"/>
          </a:p>
        </p:txBody>
      </p:sp>
    </p:spTree>
    <p:extLst>
      <p:ext uri="{BB962C8B-B14F-4D97-AF65-F5344CB8AC3E}">
        <p14:creationId xmlns:p14="http://schemas.microsoft.com/office/powerpoint/2010/main" xmlns="" val="22586397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6"/>
        <p:cNvGrpSpPr/>
        <p:nvPr/>
      </p:nvGrpSpPr>
      <p:grpSpPr>
        <a:xfrm>
          <a:off x="0" y="0"/>
          <a:ext cx="0" cy="0"/>
          <a:chOff x="0" y="0"/>
          <a:chExt cx="0" cy="0"/>
        </a:xfrm>
      </p:grpSpPr>
      <p:sp>
        <p:nvSpPr>
          <p:cNvPr id="2837" name="Google Shape;2837;p79"/>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COMPARISON </a:t>
            </a:r>
            <a:r>
              <a:rPr lang="en" sz="3300" dirty="0">
                <a:solidFill>
                  <a:schemeClr val="accent1"/>
                </a:solidFill>
              </a:rPr>
              <a:t>TABLES</a:t>
            </a:r>
            <a:endParaRPr sz="3300">
              <a:solidFill>
                <a:schemeClr val="accent1"/>
              </a:solidFill>
            </a:endParaRPr>
          </a:p>
        </p:txBody>
      </p:sp>
      <p:sp>
        <p:nvSpPr>
          <p:cNvPr id="2839" name="Google Shape;2839;p79"/>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pPr>
            <a:r>
              <a:rPr lang="en" sz="1500" dirty="0"/>
              <a:t>Comparing the Acne Classifier with Contemporary Alternative Options</a:t>
            </a:r>
            <a:endParaRPr sz="1500"/>
          </a:p>
          <a:p>
            <a:pPr marL="0" indent="0">
              <a:spcAft>
                <a:spcPts val="2133"/>
              </a:spcAft>
            </a:pPr>
            <a:endParaRPr sz="1500"/>
          </a:p>
        </p:txBody>
      </p:sp>
      <p:graphicFrame>
        <p:nvGraphicFramePr>
          <p:cNvPr id="2840" name="Google Shape;2840;p79"/>
          <p:cNvGraphicFramePr/>
          <p:nvPr/>
        </p:nvGraphicFramePr>
        <p:xfrm>
          <a:off x="1199198" y="1893359"/>
          <a:ext cx="2928300" cy="3096682"/>
        </p:xfrm>
        <a:graphic>
          <a:graphicData uri="http://schemas.openxmlformats.org/drawingml/2006/table">
            <a:tbl>
              <a:tblPr firstRow="1" bandRow="1">
                <a:noFill/>
              </a:tblPr>
              <a:tblGrid>
                <a:gridCol w="2928300">
                  <a:extLst>
                    <a:ext uri="{9D8B030D-6E8A-4147-A177-3AD203B41FA5}">
                      <a16:colId xmlns:a16="http://schemas.microsoft.com/office/drawing/2014/main" xmlns="" val="20000"/>
                    </a:ext>
                  </a:extLst>
                </a:gridCol>
              </a:tblGrid>
              <a:tr h="424667">
                <a:tc>
                  <a:txBody>
                    <a:bodyPr/>
                    <a:lstStyle/>
                    <a:p>
                      <a:pPr marL="0" marR="0" lvl="0" indent="0" algn="ctr" rtl="0">
                        <a:spcBef>
                          <a:spcPts val="0"/>
                        </a:spcBef>
                        <a:spcAft>
                          <a:spcPts val="0"/>
                        </a:spcAft>
                        <a:buNone/>
                      </a:pPr>
                      <a:r>
                        <a:rPr lang="en" sz="2100">
                          <a:latin typeface="Aleo"/>
                          <a:ea typeface="Aleo"/>
                          <a:cs typeface="Aleo"/>
                          <a:sym typeface="Aleo"/>
                        </a:rPr>
                        <a:t>ACNE CLASSIFIER</a:t>
                      </a:r>
                      <a:endParaRPr sz="2100" b="1" u="none" strike="noStrike" cap="none">
                        <a:latin typeface="Aleo"/>
                        <a:ea typeface="Aleo"/>
                        <a:cs typeface="Aleo"/>
                        <a:sym typeface="Aleo"/>
                      </a:endParaRPr>
                    </a:p>
                  </a:txBody>
                  <a:tcPr marL="64133" marR="64133" marT="30500" marB="30500"/>
                </a:tc>
                <a:extLst>
                  <a:ext uri="{0D108BD9-81ED-4DB2-BD59-A6C34878D82A}">
                    <a16:rowId xmlns:a16="http://schemas.microsoft.com/office/drawing/2014/main" xmlns="" val="10000"/>
                  </a:ext>
                </a:extLst>
              </a:tr>
              <a:tr h="424667">
                <a:tc>
                  <a:txBody>
                    <a:bodyPr/>
                    <a:lstStyle/>
                    <a:p>
                      <a:pPr marL="0" marR="0" lvl="0" indent="0" algn="ctr" rtl="0">
                        <a:spcBef>
                          <a:spcPts val="0"/>
                        </a:spcBef>
                        <a:spcAft>
                          <a:spcPts val="0"/>
                        </a:spcAft>
                        <a:buNone/>
                      </a:pPr>
                      <a:r>
                        <a:rPr lang="en" sz="1600"/>
                        <a:t>Free</a:t>
                      </a:r>
                      <a:endParaRPr sz="1600" u="none" strike="noStrike" cap="none"/>
                    </a:p>
                  </a:txBody>
                  <a:tcPr marL="64133" marR="64133" marT="30500" marB="30500" anchor="ctr"/>
                </a:tc>
                <a:extLst>
                  <a:ext uri="{0D108BD9-81ED-4DB2-BD59-A6C34878D82A}">
                    <a16:rowId xmlns:a16="http://schemas.microsoft.com/office/drawing/2014/main" xmlns="" val="10001"/>
                  </a:ext>
                </a:extLst>
              </a:tr>
              <a:tr h="424667">
                <a:tc>
                  <a:txBody>
                    <a:bodyPr/>
                    <a:lstStyle/>
                    <a:p>
                      <a:pPr marL="0" marR="0" lvl="0" indent="0" algn="ctr" rtl="0">
                        <a:spcBef>
                          <a:spcPts val="0"/>
                        </a:spcBef>
                        <a:spcAft>
                          <a:spcPts val="0"/>
                        </a:spcAft>
                        <a:buNone/>
                      </a:pPr>
                      <a:r>
                        <a:rPr lang="en" sz="1600"/>
                        <a:t>5 Seconds</a:t>
                      </a:r>
                      <a:endParaRPr sz="1600" u="none" strike="noStrike" cap="none"/>
                    </a:p>
                  </a:txBody>
                  <a:tcPr marL="64133" marR="64133" marT="30500" marB="30500" anchor="ctr"/>
                </a:tc>
                <a:extLst>
                  <a:ext uri="{0D108BD9-81ED-4DB2-BD59-A6C34878D82A}">
                    <a16:rowId xmlns:a16="http://schemas.microsoft.com/office/drawing/2014/main" xmlns="" val="10002"/>
                  </a:ext>
                </a:extLst>
              </a:tr>
              <a:tr h="424667">
                <a:tc>
                  <a:txBody>
                    <a:bodyPr/>
                    <a:lstStyle/>
                    <a:p>
                      <a:pPr marL="0" marR="0" lvl="0" indent="0" algn="ctr" rtl="0">
                        <a:spcBef>
                          <a:spcPts val="0"/>
                        </a:spcBef>
                        <a:spcAft>
                          <a:spcPts val="0"/>
                        </a:spcAft>
                        <a:buNone/>
                      </a:pPr>
                      <a:r>
                        <a:rPr lang="en" sz="1600"/>
                        <a:t>Follow Up Anytime</a:t>
                      </a:r>
                      <a:endParaRPr sz="1600" u="none" strike="noStrike" cap="none"/>
                    </a:p>
                  </a:txBody>
                  <a:tcPr marL="64133" marR="64133" marT="30500" marB="30500" anchor="ctr"/>
                </a:tc>
                <a:extLst>
                  <a:ext uri="{0D108BD9-81ED-4DB2-BD59-A6C34878D82A}">
                    <a16:rowId xmlns:a16="http://schemas.microsoft.com/office/drawing/2014/main" xmlns="" val="10003"/>
                  </a:ext>
                </a:extLst>
              </a:tr>
              <a:tr h="548680">
                <a:tc>
                  <a:txBody>
                    <a:bodyPr/>
                    <a:lstStyle/>
                    <a:p>
                      <a:pPr marL="0" marR="0" lvl="0" indent="0" algn="ctr" rtl="0">
                        <a:spcBef>
                          <a:spcPts val="0"/>
                        </a:spcBef>
                        <a:spcAft>
                          <a:spcPts val="0"/>
                        </a:spcAft>
                        <a:buNone/>
                      </a:pPr>
                      <a:r>
                        <a:rPr lang="en" sz="1600"/>
                        <a:t>Recommends Best Skin Care Solution (Proposed)</a:t>
                      </a:r>
                      <a:endParaRPr sz="1600" u="none" strike="noStrike" cap="none"/>
                    </a:p>
                  </a:txBody>
                  <a:tcPr marL="64133" marR="64133" marT="30500" marB="30500" anchor="ctr"/>
                </a:tc>
                <a:extLst>
                  <a:ext uri="{0D108BD9-81ED-4DB2-BD59-A6C34878D82A}">
                    <a16:rowId xmlns:a16="http://schemas.microsoft.com/office/drawing/2014/main" xmlns="" val="10004"/>
                  </a:ext>
                </a:extLst>
              </a:tr>
              <a:tr h="424667">
                <a:tc>
                  <a:txBody>
                    <a:bodyPr/>
                    <a:lstStyle/>
                    <a:p>
                      <a:pPr marL="0" marR="0" lvl="0" indent="0" algn="ctr" rtl="0">
                        <a:spcBef>
                          <a:spcPts val="0"/>
                        </a:spcBef>
                        <a:spcAft>
                          <a:spcPts val="0"/>
                        </a:spcAft>
                        <a:buNone/>
                      </a:pPr>
                      <a:r>
                        <a:rPr lang="en" sz="1600"/>
                        <a:t>24/7 Support</a:t>
                      </a:r>
                      <a:endParaRPr sz="1600" u="none" strike="noStrike" cap="none"/>
                    </a:p>
                  </a:txBody>
                  <a:tcPr marL="64133" marR="64133" marT="30500" marB="30500" anchor="ctr"/>
                </a:tc>
                <a:extLst>
                  <a:ext uri="{0D108BD9-81ED-4DB2-BD59-A6C34878D82A}">
                    <a16:rowId xmlns:a16="http://schemas.microsoft.com/office/drawing/2014/main" xmlns="" val="10005"/>
                  </a:ext>
                </a:extLst>
              </a:tr>
              <a:tr h="424667">
                <a:tc>
                  <a:txBody>
                    <a:bodyPr/>
                    <a:lstStyle/>
                    <a:p>
                      <a:pPr marL="0" marR="0" lvl="0" indent="0" algn="ctr" rtl="0">
                        <a:spcBef>
                          <a:spcPts val="0"/>
                        </a:spcBef>
                        <a:spcAft>
                          <a:spcPts val="0"/>
                        </a:spcAft>
                        <a:buNone/>
                      </a:pPr>
                      <a:r>
                        <a:rPr lang="en" sz="1600"/>
                        <a:t>Virtual Interaction</a:t>
                      </a:r>
                      <a:endParaRPr sz="1600" u="none" strike="noStrike" cap="none"/>
                    </a:p>
                  </a:txBody>
                  <a:tcPr marL="64133" marR="64133" marT="30500" marB="30500" anchor="ctr">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6"/>
                  </a:ext>
                </a:extLst>
              </a:tr>
            </a:tbl>
          </a:graphicData>
        </a:graphic>
      </p:graphicFrame>
      <p:graphicFrame>
        <p:nvGraphicFramePr>
          <p:cNvPr id="2841" name="Google Shape;2841;p79"/>
          <p:cNvGraphicFramePr/>
          <p:nvPr/>
        </p:nvGraphicFramePr>
        <p:xfrm>
          <a:off x="4512072" y="1896533"/>
          <a:ext cx="2928633" cy="3096682"/>
        </p:xfrm>
        <a:graphic>
          <a:graphicData uri="http://schemas.openxmlformats.org/drawingml/2006/table">
            <a:tbl>
              <a:tblPr firstRow="1" bandRow="1">
                <a:noFill/>
              </a:tblPr>
              <a:tblGrid>
                <a:gridCol w="2928633">
                  <a:extLst>
                    <a:ext uri="{9D8B030D-6E8A-4147-A177-3AD203B41FA5}">
                      <a16:colId xmlns:a16="http://schemas.microsoft.com/office/drawing/2014/main" xmlns="" val="20000"/>
                    </a:ext>
                  </a:extLst>
                </a:gridCol>
              </a:tblGrid>
              <a:tr h="424667">
                <a:tc>
                  <a:txBody>
                    <a:bodyPr/>
                    <a:lstStyle/>
                    <a:p>
                      <a:pPr marL="0" marR="0" lvl="0" indent="0" algn="ctr" rtl="0">
                        <a:spcBef>
                          <a:spcPts val="0"/>
                        </a:spcBef>
                        <a:spcAft>
                          <a:spcPts val="0"/>
                        </a:spcAft>
                        <a:buNone/>
                      </a:pPr>
                      <a:r>
                        <a:rPr lang="en" sz="2100">
                          <a:latin typeface="Aleo"/>
                          <a:ea typeface="Aleo"/>
                          <a:cs typeface="Aleo"/>
                          <a:sym typeface="Aleo"/>
                        </a:rPr>
                        <a:t>DERMATOLOGY</a:t>
                      </a:r>
                      <a:endParaRPr sz="2100" b="1" u="none" strike="noStrike" cap="none">
                        <a:latin typeface="Aleo"/>
                        <a:ea typeface="Aleo"/>
                        <a:cs typeface="Aleo"/>
                        <a:sym typeface="Aleo"/>
                      </a:endParaRPr>
                    </a:p>
                  </a:txBody>
                  <a:tcPr marL="60967" marR="60967" marT="30500" marB="30500"/>
                </a:tc>
                <a:extLst>
                  <a:ext uri="{0D108BD9-81ED-4DB2-BD59-A6C34878D82A}">
                    <a16:rowId xmlns:a16="http://schemas.microsoft.com/office/drawing/2014/main" xmlns="" val="10000"/>
                  </a:ext>
                </a:extLst>
              </a:tr>
              <a:tr h="424667">
                <a:tc>
                  <a:txBody>
                    <a:bodyPr/>
                    <a:lstStyle/>
                    <a:p>
                      <a:pPr marL="0" marR="0" lvl="0" indent="0" algn="ctr" rtl="0">
                        <a:spcBef>
                          <a:spcPts val="0"/>
                        </a:spcBef>
                        <a:spcAft>
                          <a:spcPts val="0"/>
                        </a:spcAft>
                        <a:buNone/>
                      </a:pPr>
                      <a:r>
                        <a:rPr lang="en" sz="1600"/>
                        <a:t>$221</a:t>
                      </a:r>
                      <a:endParaRPr sz="1600" u="none" strike="noStrike" cap="none"/>
                    </a:p>
                  </a:txBody>
                  <a:tcPr marL="60967" marR="60967" marT="30500" marB="30500" anchor="ctr"/>
                </a:tc>
                <a:extLst>
                  <a:ext uri="{0D108BD9-81ED-4DB2-BD59-A6C34878D82A}">
                    <a16:rowId xmlns:a16="http://schemas.microsoft.com/office/drawing/2014/main" xmlns="" val="10001"/>
                  </a:ext>
                </a:extLst>
              </a:tr>
              <a:tr h="424667">
                <a:tc>
                  <a:txBody>
                    <a:bodyPr/>
                    <a:lstStyle/>
                    <a:p>
                      <a:pPr marL="0" marR="0" lvl="0" indent="0" algn="ctr" rtl="0">
                        <a:spcBef>
                          <a:spcPts val="0"/>
                        </a:spcBef>
                        <a:spcAft>
                          <a:spcPts val="0"/>
                        </a:spcAft>
                        <a:buNone/>
                      </a:pPr>
                      <a:r>
                        <a:rPr lang="en" sz="1600"/>
                        <a:t>2 Hours</a:t>
                      </a:r>
                      <a:endParaRPr sz="1600" u="none" strike="noStrike" cap="none"/>
                    </a:p>
                  </a:txBody>
                  <a:tcPr marL="60967" marR="60967" marT="30500" marB="30500" anchor="ctr"/>
                </a:tc>
                <a:extLst>
                  <a:ext uri="{0D108BD9-81ED-4DB2-BD59-A6C34878D82A}">
                    <a16:rowId xmlns:a16="http://schemas.microsoft.com/office/drawing/2014/main" xmlns="" val="10002"/>
                  </a:ext>
                </a:extLst>
              </a:tr>
              <a:tr h="424667">
                <a:tc>
                  <a:txBody>
                    <a:bodyPr/>
                    <a:lstStyle/>
                    <a:p>
                      <a:pPr marL="0" marR="0" lvl="0" indent="0" algn="ctr" rtl="0">
                        <a:spcBef>
                          <a:spcPts val="0"/>
                        </a:spcBef>
                        <a:spcAft>
                          <a:spcPts val="0"/>
                        </a:spcAft>
                        <a:buNone/>
                      </a:pPr>
                      <a:r>
                        <a:rPr lang="en" sz="1600"/>
                        <a:t>Appointment Needed</a:t>
                      </a:r>
                      <a:endParaRPr sz="1600" u="none" strike="noStrike" cap="none"/>
                    </a:p>
                  </a:txBody>
                  <a:tcPr marL="60967" marR="60967" marT="30500" marB="30500" anchor="ctr"/>
                </a:tc>
                <a:extLst>
                  <a:ext uri="{0D108BD9-81ED-4DB2-BD59-A6C34878D82A}">
                    <a16:rowId xmlns:a16="http://schemas.microsoft.com/office/drawing/2014/main" xmlns="" val="10003"/>
                  </a:ext>
                </a:extLst>
              </a:tr>
              <a:tr h="548680">
                <a:tc>
                  <a:txBody>
                    <a:bodyPr/>
                    <a:lstStyle/>
                    <a:p>
                      <a:pPr marL="0" lvl="0" indent="0" algn="ctr" rtl="0">
                        <a:spcBef>
                          <a:spcPts val="0"/>
                        </a:spcBef>
                        <a:spcAft>
                          <a:spcPts val="0"/>
                        </a:spcAft>
                        <a:buNone/>
                      </a:pPr>
                      <a:r>
                        <a:rPr lang="en" sz="1600"/>
                        <a:t>Recommends Best Skin Care Products &amp; Solution</a:t>
                      </a:r>
                      <a:endParaRPr sz="1600" u="none" strike="noStrike" cap="none"/>
                    </a:p>
                  </a:txBody>
                  <a:tcPr marL="60967" marR="60967" marT="30500" marB="30500" anchor="ctr"/>
                </a:tc>
                <a:extLst>
                  <a:ext uri="{0D108BD9-81ED-4DB2-BD59-A6C34878D82A}">
                    <a16:rowId xmlns:a16="http://schemas.microsoft.com/office/drawing/2014/main" xmlns="" val="10004"/>
                  </a:ext>
                </a:extLst>
              </a:tr>
              <a:tr h="424667">
                <a:tc>
                  <a:txBody>
                    <a:bodyPr/>
                    <a:lstStyle/>
                    <a:p>
                      <a:pPr marL="0" marR="0" lvl="0" indent="0" algn="ctr" rtl="0">
                        <a:spcBef>
                          <a:spcPts val="0"/>
                        </a:spcBef>
                        <a:spcAft>
                          <a:spcPts val="0"/>
                        </a:spcAft>
                        <a:buNone/>
                      </a:pPr>
                      <a:r>
                        <a:rPr lang="en" sz="1600"/>
                        <a:t>Working Hours Only</a:t>
                      </a:r>
                      <a:endParaRPr sz="1600" u="none" strike="noStrike" cap="none"/>
                    </a:p>
                  </a:txBody>
                  <a:tcPr marL="60967" marR="60967" marT="30500" marB="30500" anchor="ctr"/>
                </a:tc>
                <a:extLst>
                  <a:ext uri="{0D108BD9-81ED-4DB2-BD59-A6C34878D82A}">
                    <a16:rowId xmlns:a16="http://schemas.microsoft.com/office/drawing/2014/main" xmlns="" val="10005"/>
                  </a:ext>
                </a:extLst>
              </a:tr>
              <a:tr h="424667">
                <a:tc>
                  <a:txBody>
                    <a:bodyPr/>
                    <a:lstStyle/>
                    <a:p>
                      <a:pPr marL="0" marR="0" lvl="0" indent="0" algn="ctr" rtl="0">
                        <a:spcBef>
                          <a:spcPts val="0"/>
                        </a:spcBef>
                        <a:spcAft>
                          <a:spcPts val="0"/>
                        </a:spcAft>
                        <a:buNone/>
                      </a:pPr>
                      <a:r>
                        <a:rPr lang="en" sz="1600"/>
                        <a:t>Real Life Interaction</a:t>
                      </a:r>
                      <a:endParaRPr sz="1600" u="none" strike="noStrike" cap="none"/>
                    </a:p>
                  </a:txBody>
                  <a:tcPr marL="60967" marR="60967" marT="30500" marB="30500" anchor="ctr"/>
                </a:tc>
                <a:extLst>
                  <a:ext uri="{0D108BD9-81ED-4DB2-BD59-A6C34878D82A}">
                    <a16:rowId xmlns:a16="http://schemas.microsoft.com/office/drawing/2014/main" xmlns="" val="10006"/>
                  </a:ext>
                </a:extLst>
              </a:tr>
            </a:tbl>
          </a:graphicData>
        </a:graphic>
      </p:graphicFrame>
      <p:graphicFrame>
        <p:nvGraphicFramePr>
          <p:cNvPr id="2842" name="Google Shape;2842;p79"/>
          <p:cNvGraphicFramePr/>
          <p:nvPr/>
        </p:nvGraphicFramePr>
        <p:xfrm>
          <a:off x="7823884" y="1896533"/>
          <a:ext cx="2928667" cy="3096682"/>
        </p:xfrm>
        <a:graphic>
          <a:graphicData uri="http://schemas.openxmlformats.org/drawingml/2006/table">
            <a:tbl>
              <a:tblPr firstRow="1" bandRow="1">
                <a:noFill/>
              </a:tblPr>
              <a:tblGrid>
                <a:gridCol w="2928667">
                  <a:extLst>
                    <a:ext uri="{9D8B030D-6E8A-4147-A177-3AD203B41FA5}">
                      <a16:colId xmlns:a16="http://schemas.microsoft.com/office/drawing/2014/main" xmlns="" val="20000"/>
                    </a:ext>
                  </a:extLst>
                </a:gridCol>
              </a:tblGrid>
              <a:tr h="424667">
                <a:tc>
                  <a:txBody>
                    <a:bodyPr/>
                    <a:lstStyle/>
                    <a:p>
                      <a:pPr marL="0" marR="0" lvl="0" indent="0" algn="ctr" rtl="0">
                        <a:spcBef>
                          <a:spcPts val="0"/>
                        </a:spcBef>
                        <a:spcAft>
                          <a:spcPts val="0"/>
                        </a:spcAft>
                        <a:buNone/>
                      </a:pPr>
                      <a:r>
                        <a:rPr lang="en" sz="2100">
                          <a:latin typeface="Aleo"/>
                          <a:ea typeface="Aleo"/>
                          <a:cs typeface="Aleo"/>
                          <a:sym typeface="Aleo"/>
                        </a:rPr>
                        <a:t>FACIAL TREATMENT</a:t>
                      </a:r>
                      <a:endParaRPr sz="2100" b="1" u="none" strike="noStrike" cap="none">
                        <a:latin typeface="Aleo"/>
                        <a:ea typeface="Aleo"/>
                        <a:cs typeface="Aleo"/>
                        <a:sym typeface="Aleo"/>
                      </a:endParaRPr>
                    </a:p>
                  </a:txBody>
                  <a:tcPr marL="60967" marR="60967" marT="30500" marB="30500"/>
                </a:tc>
                <a:extLst>
                  <a:ext uri="{0D108BD9-81ED-4DB2-BD59-A6C34878D82A}">
                    <a16:rowId xmlns:a16="http://schemas.microsoft.com/office/drawing/2014/main" xmlns="" val="10000"/>
                  </a:ext>
                </a:extLst>
              </a:tr>
              <a:tr h="424667">
                <a:tc>
                  <a:txBody>
                    <a:bodyPr/>
                    <a:lstStyle/>
                    <a:p>
                      <a:pPr marL="0" marR="0" lvl="0" indent="0" algn="ctr" rtl="0">
                        <a:spcBef>
                          <a:spcPts val="0"/>
                        </a:spcBef>
                        <a:spcAft>
                          <a:spcPts val="0"/>
                        </a:spcAft>
                        <a:buNone/>
                      </a:pPr>
                      <a:r>
                        <a:rPr lang="en" sz="1600"/>
                        <a:t>$100</a:t>
                      </a:r>
                      <a:endParaRPr sz="1600" u="none" strike="noStrike" cap="none"/>
                    </a:p>
                  </a:txBody>
                  <a:tcPr marL="60967" marR="60967" marT="30500" marB="30500" anchor="ctr"/>
                </a:tc>
                <a:extLst>
                  <a:ext uri="{0D108BD9-81ED-4DB2-BD59-A6C34878D82A}">
                    <a16:rowId xmlns:a16="http://schemas.microsoft.com/office/drawing/2014/main" xmlns="" val="10001"/>
                  </a:ext>
                </a:extLst>
              </a:tr>
              <a:tr h="424667">
                <a:tc>
                  <a:txBody>
                    <a:bodyPr/>
                    <a:lstStyle/>
                    <a:p>
                      <a:pPr marL="0" marR="0" lvl="0" indent="0" algn="ctr" rtl="0">
                        <a:spcBef>
                          <a:spcPts val="0"/>
                        </a:spcBef>
                        <a:spcAft>
                          <a:spcPts val="0"/>
                        </a:spcAft>
                        <a:buNone/>
                      </a:pPr>
                      <a:r>
                        <a:rPr lang="en" sz="1600"/>
                        <a:t>1.5 Hours</a:t>
                      </a:r>
                      <a:endParaRPr sz="1600" u="none" strike="noStrike" cap="none"/>
                    </a:p>
                  </a:txBody>
                  <a:tcPr marL="60967" marR="60967" marT="30500" marB="30500" anchor="ctr"/>
                </a:tc>
                <a:extLst>
                  <a:ext uri="{0D108BD9-81ED-4DB2-BD59-A6C34878D82A}">
                    <a16:rowId xmlns:a16="http://schemas.microsoft.com/office/drawing/2014/main" xmlns="" val="10002"/>
                  </a:ext>
                </a:extLst>
              </a:tr>
              <a:tr h="424667">
                <a:tc>
                  <a:txBody>
                    <a:bodyPr/>
                    <a:lstStyle/>
                    <a:p>
                      <a:pPr marL="0" marR="0" lvl="0" indent="0" algn="ctr" rtl="0">
                        <a:spcBef>
                          <a:spcPts val="0"/>
                        </a:spcBef>
                        <a:spcAft>
                          <a:spcPts val="0"/>
                        </a:spcAft>
                        <a:buNone/>
                      </a:pPr>
                      <a:r>
                        <a:rPr lang="en" sz="1600"/>
                        <a:t>Appointment Needed</a:t>
                      </a:r>
                      <a:endParaRPr sz="1600" u="none" strike="noStrike" cap="none"/>
                    </a:p>
                  </a:txBody>
                  <a:tcPr marL="60967" marR="60967" marT="30500" marB="30500" anchor="ctr"/>
                </a:tc>
                <a:extLst>
                  <a:ext uri="{0D108BD9-81ED-4DB2-BD59-A6C34878D82A}">
                    <a16:rowId xmlns:a16="http://schemas.microsoft.com/office/drawing/2014/main" xmlns="" val="10003"/>
                  </a:ext>
                </a:extLst>
              </a:tr>
              <a:tr h="548680">
                <a:tc>
                  <a:txBody>
                    <a:bodyPr/>
                    <a:lstStyle/>
                    <a:p>
                      <a:pPr marL="0" marR="0" lvl="0" indent="0" algn="ctr" rtl="0">
                        <a:spcBef>
                          <a:spcPts val="0"/>
                        </a:spcBef>
                        <a:spcAft>
                          <a:spcPts val="0"/>
                        </a:spcAft>
                        <a:buNone/>
                      </a:pPr>
                      <a:r>
                        <a:rPr lang="en" sz="1600"/>
                        <a:t>Recommends Skin Care Products to Gain Profits</a:t>
                      </a:r>
                      <a:endParaRPr sz="1600" u="none" strike="noStrike" cap="none"/>
                    </a:p>
                  </a:txBody>
                  <a:tcPr marL="60967" marR="60967" marT="30500" marB="30500" anchor="ctr"/>
                </a:tc>
                <a:extLst>
                  <a:ext uri="{0D108BD9-81ED-4DB2-BD59-A6C34878D82A}">
                    <a16:rowId xmlns:a16="http://schemas.microsoft.com/office/drawing/2014/main" xmlns="" val="10004"/>
                  </a:ext>
                </a:extLst>
              </a:tr>
              <a:tr h="424667">
                <a:tc>
                  <a:txBody>
                    <a:bodyPr/>
                    <a:lstStyle/>
                    <a:p>
                      <a:pPr marL="0" marR="0" lvl="0" indent="0" algn="ctr" rtl="0">
                        <a:spcBef>
                          <a:spcPts val="0"/>
                        </a:spcBef>
                        <a:spcAft>
                          <a:spcPts val="0"/>
                        </a:spcAft>
                        <a:buNone/>
                      </a:pPr>
                      <a:r>
                        <a:rPr lang="en" sz="1600"/>
                        <a:t>Working Hours Only</a:t>
                      </a:r>
                      <a:endParaRPr sz="1600" u="none" strike="noStrike" cap="none"/>
                    </a:p>
                  </a:txBody>
                  <a:tcPr marL="60967" marR="60967" marT="30500" marB="30500" anchor="ctr"/>
                </a:tc>
                <a:extLst>
                  <a:ext uri="{0D108BD9-81ED-4DB2-BD59-A6C34878D82A}">
                    <a16:rowId xmlns:a16="http://schemas.microsoft.com/office/drawing/2014/main" xmlns="" val="10005"/>
                  </a:ext>
                </a:extLst>
              </a:tr>
              <a:tr h="424667">
                <a:tc>
                  <a:txBody>
                    <a:bodyPr/>
                    <a:lstStyle/>
                    <a:p>
                      <a:pPr marL="0" marR="0" lvl="0" indent="0" algn="ctr" rtl="0">
                        <a:spcBef>
                          <a:spcPts val="0"/>
                        </a:spcBef>
                        <a:spcAft>
                          <a:spcPts val="0"/>
                        </a:spcAft>
                        <a:buNone/>
                      </a:pPr>
                      <a:r>
                        <a:rPr lang="en" sz="1600"/>
                        <a:t>Real Life Interaction</a:t>
                      </a:r>
                      <a:endParaRPr sz="1600" u="none" strike="noStrike" cap="none"/>
                    </a:p>
                  </a:txBody>
                  <a:tcPr marL="60967" marR="60967" marT="30500" marB="30500" anchor="ctr"/>
                </a:tc>
                <a:extLst>
                  <a:ext uri="{0D108BD9-81ED-4DB2-BD59-A6C34878D82A}">
                    <a16:rowId xmlns:a16="http://schemas.microsoft.com/office/drawing/2014/main" xmlns="" val="10006"/>
                  </a:ext>
                </a:extLst>
              </a:tr>
            </a:tbl>
          </a:graphicData>
        </a:graphic>
      </p:graphicFrame>
      <p:sp>
        <p:nvSpPr>
          <p:cNvPr id="2843" name="Google Shape;2843;p79"/>
          <p:cNvSpPr txBox="1">
            <a:spLocks noGrp="1"/>
          </p:cNvSpPr>
          <p:nvPr>
            <p:ph type="body" idx="2"/>
          </p:nvPr>
        </p:nvSpPr>
        <p:spPr>
          <a:xfrm>
            <a:off x="837367" y="5205200"/>
            <a:ext cx="17976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Best Options</a:t>
            </a:r>
            <a:endParaRPr>
              <a:solidFill>
                <a:schemeClr val="lt1"/>
              </a:solidFill>
            </a:endParaRPr>
          </a:p>
        </p:txBody>
      </p:sp>
      <p:sp>
        <p:nvSpPr>
          <p:cNvPr id="2844" name="Google Shape;2844;p79"/>
          <p:cNvSpPr txBox="1">
            <a:spLocks noGrp="1"/>
          </p:cNvSpPr>
          <p:nvPr>
            <p:ph type="body" idx="3"/>
          </p:nvPr>
        </p:nvSpPr>
        <p:spPr>
          <a:xfrm>
            <a:off x="834711" y="5685251"/>
            <a:ext cx="10178023" cy="960107"/>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buNone/>
            </a:pPr>
            <a:r>
              <a:rPr lang="en" sz="1500" dirty="0"/>
              <a:t>With all this glaring and concrete information available, no one can hide from the fact that our </a:t>
            </a:r>
            <a:r>
              <a:rPr lang="en" sz="1500" b="1" dirty="0">
                <a:latin typeface="Aleo"/>
                <a:ea typeface="Aleo"/>
                <a:cs typeface="Aleo"/>
                <a:sym typeface="Aleo"/>
              </a:rPr>
              <a:t>Acne Classifier</a:t>
            </a:r>
            <a:r>
              <a:rPr lang="en" sz="1500" dirty="0"/>
              <a:t> is the </a:t>
            </a:r>
            <a:r>
              <a:rPr lang="en" sz="1500" b="1" dirty="0">
                <a:latin typeface="Aleo"/>
                <a:ea typeface="Aleo"/>
                <a:cs typeface="Aleo"/>
                <a:sym typeface="Aleo"/>
              </a:rPr>
              <a:t>most viable option</a:t>
            </a:r>
            <a:r>
              <a:rPr lang="en" sz="1500" dirty="0"/>
              <a:t> when compared to current plausible alternatives. </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300">
        <p:fade thruBlk="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840"/>
                                        </p:tgtEl>
                                        <p:attrNameLst>
                                          <p:attrName>style.visibility</p:attrName>
                                        </p:attrNameLst>
                                      </p:cBhvr>
                                      <p:to>
                                        <p:strVal val="visible"/>
                                      </p:to>
                                    </p:set>
                                    <p:animEffect transition="in" filter="fade">
                                      <p:cBhvr>
                                        <p:cTn id="7" dur="500"/>
                                        <p:tgtEl>
                                          <p:spTgt spid="284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841"/>
                                        </p:tgtEl>
                                        <p:attrNameLst>
                                          <p:attrName>style.visibility</p:attrName>
                                        </p:attrNameLst>
                                      </p:cBhvr>
                                      <p:to>
                                        <p:strVal val="visible"/>
                                      </p:to>
                                    </p:set>
                                    <p:animEffect transition="in" filter="fade">
                                      <p:cBhvr>
                                        <p:cTn id="11" dur="500"/>
                                        <p:tgtEl>
                                          <p:spTgt spid="28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842"/>
                                        </p:tgtEl>
                                        <p:attrNameLst>
                                          <p:attrName>style.visibility</p:attrName>
                                        </p:attrNameLst>
                                      </p:cBhvr>
                                      <p:to>
                                        <p:strVal val="visible"/>
                                      </p:to>
                                    </p:set>
                                    <p:animEffect transition="in" filter="fade">
                                      <p:cBhvr>
                                        <p:cTn id="15" dur="500"/>
                                        <p:tgtEl>
                                          <p:spTgt spid="2842"/>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2843">
                                            <p:txEl>
                                              <p:pRg st="0" end="0"/>
                                            </p:txEl>
                                          </p:spTgt>
                                        </p:tgtEl>
                                        <p:attrNameLst>
                                          <p:attrName>style.visibility</p:attrName>
                                        </p:attrNameLst>
                                      </p:cBhvr>
                                      <p:to>
                                        <p:strVal val="visible"/>
                                      </p:to>
                                    </p:set>
                                    <p:animEffect transition="in" filter="fade">
                                      <p:cBhvr>
                                        <p:cTn id="19" dur="1000"/>
                                        <p:tgtEl>
                                          <p:spTgt spid="2843">
                                            <p:txEl>
                                              <p:pRg st="0" end="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844">
                                            <p:txEl>
                                              <p:pRg st="0" end="0"/>
                                            </p:txEl>
                                          </p:spTgt>
                                        </p:tgtEl>
                                        <p:attrNameLst>
                                          <p:attrName>style.visibility</p:attrName>
                                        </p:attrNameLst>
                                      </p:cBhvr>
                                      <p:to>
                                        <p:strVal val="visible"/>
                                      </p:to>
                                    </p:set>
                                    <p:animEffect transition="in" filter="fade">
                                      <p:cBhvr>
                                        <p:cTn id="22" dur="1000"/>
                                        <p:tgtEl>
                                          <p:spTgt spid="28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48"/>
        <p:cNvGrpSpPr/>
        <p:nvPr/>
      </p:nvGrpSpPr>
      <p:grpSpPr>
        <a:xfrm>
          <a:off x="0" y="0"/>
          <a:ext cx="0" cy="0"/>
          <a:chOff x="0" y="0"/>
          <a:chExt cx="0" cy="0"/>
        </a:xfrm>
      </p:grpSpPr>
      <p:sp>
        <p:nvSpPr>
          <p:cNvPr id="2850" name="Google Shape;2850;p80"/>
          <p:cNvSpPr txBox="1">
            <a:spLocks noGrp="1"/>
          </p:cNvSpPr>
          <p:nvPr>
            <p:ph type="body" idx="1"/>
          </p:nvPr>
        </p:nvSpPr>
        <p:spPr>
          <a:xfrm>
            <a:off x="2141891" y="2644096"/>
            <a:ext cx="3888800" cy="7536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dirty="0"/>
              <a:t>Individuals who have tried certain skin care products are able to review and give comments or rating through the platform.</a:t>
            </a:r>
            <a:endParaRPr dirty="0"/>
          </a:p>
        </p:txBody>
      </p:sp>
      <p:sp>
        <p:nvSpPr>
          <p:cNvPr id="2851" name="Google Shape;2851;p80"/>
          <p:cNvSpPr txBox="1">
            <a:spLocks noGrp="1"/>
          </p:cNvSpPr>
          <p:nvPr>
            <p:ph type="body" idx="2"/>
          </p:nvPr>
        </p:nvSpPr>
        <p:spPr>
          <a:xfrm>
            <a:off x="2141889" y="2353520"/>
            <a:ext cx="3888800" cy="372000"/>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A Platform to Discuss about Skin Care Products</a:t>
            </a:r>
            <a:endParaRPr sz="1900" dirty="0"/>
          </a:p>
        </p:txBody>
      </p:sp>
      <p:sp>
        <p:nvSpPr>
          <p:cNvPr id="2852" name="Google Shape;2852;p80"/>
          <p:cNvSpPr txBox="1">
            <a:spLocks noGrp="1"/>
          </p:cNvSpPr>
          <p:nvPr>
            <p:ph type="body" idx="3"/>
          </p:nvPr>
        </p:nvSpPr>
        <p:spPr>
          <a:xfrm>
            <a:off x="2141891" y="3929195"/>
            <a:ext cx="3888800" cy="7536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dirty="0"/>
              <a:t>One of the limitations now is we have limited resources and we can only classify acne for Asians. </a:t>
            </a:r>
            <a:endParaRPr dirty="0"/>
          </a:p>
        </p:txBody>
      </p:sp>
      <p:sp>
        <p:nvSpPr>
          <p:cNvPr id="2853" name="Google Shape;2853;p80"/>
          <p:cNvSpPr txBox="1">
            <a:spLocks noGrp="1"/>
          </p:cNvSpPr>
          <p:nvPr>
            <p:ph type="body" idx="4"/>
          </p:nvPr>
        </p:nvSpPr>
        <p:spPr>
          <a:xfrm>
            <a:off x="2141889" y="3638619"/>
            <a:ext cx="3888800" cy="372000"/>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Cross geographical samples</a:t>
            </a:r>
            <a:endParaRPr sz="1900" dirty="0"/>
          </a:p>
        </p:txBody>
      </p:sp>
      <p:sp>
        <p:nvSpPr>
          <p:cNvPr id="2854" name="Google Shape;2854;p80"/>
          <p:cNvSpPr txBox="1">
            <a:spLocks noGrp="1"/>
          </p:cNvSpPr>
          <p:nvPr>
            <p:ph type="body" idx="5"/>
          </p:nvPr>
        </p:nvSpPr>
        <p:spPr>
          <a:xfrm>
            <a:off x="2141891" y="5326807"/>
            <a:ext cx="3888800" cy="7536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SzPts val="800"/>
              <a:buNone/>
            </a:pPr>
            <a:r>
              <a:rPr lang="en" dirty="0"/>
              <a:t>Individuals can contact dermatologists through this platform to know more details about their skin conditions.</a:t>
            </a:r>
            <a:endParaRPr dirty="0"/>
          </a:p>
        </p:txBody>
      </p:sp>
      <p:sp>
        <p:nvSpPr>
          <p:cNvPr id="2855" name="Google Shape;2855;p80"/>
          <p:cNvSpPr txBox="1">
            <a:spLocks noGrp="1"/>
          </p:cNvSpPr>
          <p:nvPr>
            <p:ph type="body" idx="6"/>
          </p:nvPr>
        </p:nvSpPr>
        <p:spPr>
          <a:xfrm>
            <a:off x="2141889" y="5036229"/>
            <a:ext cx="3888800" cy="372000"/>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Collaboration with Dermatologists</a:t>
            </a:r>
            <a:endParaRPr sz="1900" dirty="0"/>
          </a:p>
        </p:txBody>
      </p:sp>
      <p:sp>
        <p:nvSpPr>
          <p:cNvPr id="2856" name="Google Shape;2856;p80"/>
          <p:cNvSpPr txBox="1">
            <a:spLocks noGrp="1"/>
          </p:cNvSpPr>
          <p:nvPr>
            <p:ph type="body" idx="7"/>
          </p:nvPr>
        </p:nvSpPr>
        <p:spPr>
          <a:xfrm>
            <a:off x="7326921" y="2339297"/>
            <a:ext cx="3888772" cy="753665"/>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dirty="0"/>
              <a:t>By developing the Acne Classifier into a smartphone app, individuals can check their acne condition anytime, anywhere! Individuals can take picture with no filters directly from the mobile app. </a:t>
            </a:r>
            <a:endParaRPr dirty="0"/>
          </a:p>
        </p:txBody>
      </p:sp>
      <p:sp>
        <p:nvSpPr>
          <p:cNvPr id="2857" name="Google Shape;2857;p80"/>
          <p:cNvSpPr txBox="1">
            <a:spLocks noGrp="1"/>
          </p:cNvSpPr>
          <p:nvPr>
            <p:ph type="body" idx="8"/>
          </p:nvPr>
        </p:nvSpPr>
        <p:spPr>
          <a:xfrm>
            <a:off x="7326919" y="2048720"/>
            <a:ext cx="3888773" cy="372168"/>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Make into a Smartphone App</a:t>
            </a:r>
            <a:endParaRPr sz="1900" dirty="0"/>
          </a:p>
        </p:txBody>
      </p:sp>
      <p:sp>
        <p:nvSpPr>
          <p:cNvPr id="2858" name="Google Shape;2858;p80"/>
          <p:cNvSpPr txBox="1">
            <a:spLocks noGrp="1"/>
          </p:cNvSpPr>
          <p:nvPr>
            <p:ph type="body" idx="9"/>
          </p:nvPr>
        </p:nvSpPr>
        <p:spPr>
          <a:xfrm>
            <a:off x="7326920" y="3827595"/>
            <a:ext cx="3888800" cy="7536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SzPts val="800"/>
              <a:buNone/>
            </a:pPr>
            <a:r>
              <a:rPr lang="en" dirty="0"/>
              <a:t>Develop the acne classifier to classify detailed acne problems such as blackhead.</a:t>
            </a:r>
            <a:endParaRPr dirty="0"/>
          </a:p>
        </p:txBody>
      </p:sp>
      <p:sp>
        <p:nvSpPr>
          <p:cNvPr id="2859" name="Google Shape;2859;p80"/>
          <p:cNvSpPr txBox="1">
            <a:spLocks noGrp="1"/>
          </p:cNvSpPr>
          <p:nvPr>
            <p:ph type="body" idx="13"/>
          </p:nvPr>
        </p:nvSpPr>
        <p:spPr>
          <a:xfrm>
            <a:off x="7326919" y="3537019"/>
            <a:ext cx="3888800" cy="372000"/>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More detailed classifier</a:t>
            </a:r>
            <a:endParaRPr sz="1900" dirty="0"/>
          </a:p>
        </p:txBody>
      </p:sp>
      <p:sp>
        <p:nvSpPr>
          <p:cNvPr id="2860" name="Google Shape;2860;p80"/>
          <p:cNvSpPr txBox="1">
            <a:spLocks noGrp="1"/>
          </p:cNvSpPr>
          <p:nvPr>
            <p:ph type="body" idx="14"/>
          </p:nvPr>
        </p:nvSpPr>
        <p:spPr>
          <a:xfrm>
            <a:off x="7326920" y="5326807"/>
            <a:ext cx="3888800" cy="7536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dirty="0"/>
              <a:t>Due to lacking resources and computational power, we can only achieve optimum accuracy. However, higher accuracy can be obtained by enhancing our model.</a:t>
            </a:r>
            <a:endParaRPr dirty="0"/>
          </a:p>
        </p:txBody>
      </p:sp>
      <p:sp>
        <p:nvSpPr>
          <p:cNvPr id="2861" name="Google Shape;2861;p80"/>
          <p:cNvSpPr txBox="1">
            <a:spLocks noGrp="1"/>
          </p:cNvSpPr>
          <p:nvPr>
            <p:ph type="body" idx="15"/>
          </p:nvPr>
        </p:nvSpPr>
        <p:spPr>
          <a:xfrm>
            <a:off x="7326919" y="4934629"/>
            <a:ext cx="3888800" cy="372000"/>
          </a:xfrm>
          <a:prstGeom prst="rect">
            <a:avLst/>
          </a:prstGeom>
          <a:noFill/>
          <a:ln>
            <a:noFill/>
          </a:ln>
        </p:spPr>
        <p:txBody>
          <a:bodyPr spcFirstLastPara="1" wrap="square" lIns="108864" tIns="54432" rIns="108864" bIns="54432" anchor="b" anchorCtr="0">
            <a:noAutofit/>
          </a:bodyPr>
          <a:lstStyle/>
          <a:p>
            <a:pPr marL="0" indent="0">
              <a:spcBef>
                <a:spcPts val="0"/>
              </a:spcBef>
              <a:spcAft>
                <a:spcPts val="2133"/>
              </a:spcAft>
              <a:buNone/>
            </a:pPr>
            <a:r>
              <a:rPr lang="en" sz="1900" dirty="0"/>
              <a:t>Higher Accuracy</a:t>
            </a:r>
            <a:endParaRPr sz="1900" dirty="0"/>
          </a:p>
        </p:txBody>
      </p:sp>
      <p:sp>
        <p:nvSpPr>
          <p:cNvPr id="2862" name="Google Shape;2862;p80"/>
          <p:cNvSpPr txBox="1">
            <a:spLocks noGrp="1"/>
          </p:cNvSpPr>
          <p:nvPr>
            <p:ph type="title"/>
          </p:nvPr>
        </p:nvSpPr>
        <p:spPr>
          <a:xfrm>
            <a:off x="2927375" y="376239"/>
            <a:ext cx="9122000" cy="658000"/>
          </a:xfrm>
          <a:prstGeom prst="rect">
            <a:avLst/>
          </a:prstGeom>
          <a:noFill/>
          <a:ln>
            <a:noFill/>
          </a:ln>
        </p:spPr>
        <p:txBody>
          <a:bodyPr spcFirstLastPara="1" wrap="square" lIns="108864" tIns="54432" rIns="108864" bIns="54432" anchor="ctr" anchorCtr="0">
            <a:noAutofit/>
          </a:bodyPr>
          <a:lstStyle/>
          <a:p>
            <a:r>
              <a:rPr lang="en" sz="3300" dirty="0"/>
              <a:t>POSSIBLE </a:t>
            </a:r>
            <a:r>
              <a:rPr lang="en" sz="3300" dirty="0">
                <a:solidFill>
                  <a:schemeClr val="accent1"/>
                </a:solidFill>
              </a:rPr>
              <a:t>IMPROVEMENTS</a:t>
            </a:r>
            <a:endParaRPr sz="3300" dirty="0">
              <a:solidFill>
                <a:schemeClr val="accent1"/>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1200">
        <p14:flip dir="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592925" y="624110"/>
            <a:ext cx="8911687" cy="920018"/>
          </a:xfrm>
        </p:spPr>
        <p:txBody>
          <a:bodyPr>
            <a:normAutofit/>
          </a:bodyPr>
          <a:lstStyle/>
          <a:p>
            <a:r>
              <a:rPr lang="en" sz="3600" dirty="0">
                <a:solidFill>
                  <a:schemeClr val="accent1"/>
                </a:solidFill>
              </a:rPr>
              <a:t>CONCLUSION</a:t>
            </a:r>
            <a:endParaRPr lang="en-US" b="1" dirty="0"/>
          </a:p>
        </p:txBody>
      </p:sp>
      <p:sp>
        <p:nvSpPr>
          <p:cNvPr id="3" name="Content Placeholder 2"/>
          <p:cNvSpPr>
            <a:spLocks noGrp="1"/>
          </p:cNvSpPr>
          <p:nvPr>
            <p:ph idx="1"/>
          </p:nvPr>
        </p:nvSpPr>
        <p:spPr>
          <a:xfrm>
            <a:off x="1794294" y="2133600"/>
            <a:ext cx="9710318" cy="2835215"/>
          </a:xfrm>
        </p:spPr>
        <p:txBody>
          <a:bodyPr>
            <a:normAutofit/>
          </a:bodyPr>
          <a:lstStyle/>
          <a:p>
            <a:pPr algn="ctr">
              <a:buNone/>
            </a:pPr>
            <a:r>
              <a:rPr lang="en-US" dirty="0"/>
              <a:t>    1.To sum up, the acne classifier is able to classify level of seriousness into 4 classes, which are normal, level 0, level 1, and level 2 up to 90% accuracy. </a:t>
            </a:r>
          </a:p>
          <a:p>
            <a:pPr algn="ctr">
              <a:buNone/>
            </a:pPr>
            <a:r>
              <a:rPr lang="en-US" dirty="0"/>
              <a:t>2.Many improvements can be done if given with better quality dataset, higher computational power and more time.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 sz="3600" dirty="0">
                <a:solidFill>
                  <a:schemeClr val="accent1"/>
                </a:solidFill>
              </a:rPr>
              <a:t>REFERENCES</a:t>
            </a:r>
            <a:endParaRPr lang="en-US" dirty="0"/>
          </a:p>
        </p:txBody>
      </p:sp>
      <p:sp>
        <p:nvSpPr>
          <p:cNvPr id="3" name="Content Placeholder 2"/>
          <p:cNvSpPr>
            <a:spLocks noGrp="1"/>
          </p:cNvSpPr>
          <p:nvPr>
            <p:ph idx="1"/>
          </p:nvPr>
        </p:nvSpPr>
        <p:spPr>
          <a:xfrm>
            <a:off x="2589212" y="1337094"/>
            <a:ext cx="8915400" cy="4574128"/>
          </a:xfrm>
        </p:spPr>
        <p:txBody>
          <a:bodyPr>
            <a:normAutofit/>
          </a:bodyPr>
          <a:lstStyle/>
          <a:p>
            <a:pPr algn="ctr">
              <a:buNone/>
            </a:pPr>
            <a:r>
              <a:rPr lang="en-US" sz="2000" dirty="0"/>
              <a:t>[1] WebMD. 2022. Teens and Acne. [online] Available at: [Accessed 18 July 2022]. [2] Aad.org. 2022. Skin conditions by the numbers. [online] Available at: [Accessed 18 July 2022].</a:t>
            </a:r>
          </a:p>
          <a:p>
            <a:pPr algn="ctr">
              <a:buNone/>
            </a:pPr>
            <a:r>
              <a:rPr lang="en-US" sz="2000" dirty="0"/>
              <a:t>[2] Aad.org. 2022. Skin conditions by the numbers. [online] Available at: [Accessed 18 July 2022]</a:t>
            </a:r>
          </a:p>
          <a:p>
            <a:pPr algn="ctr">
              <a:buNone/>
            </a:pPr>
            <a:r>
              <a:rPr lang="en-US" sz="2000" dirty="0"/>
              <a:t>[3] </a:t>
            </a:r>
            <a:r>
              <a:rPr lang="en-US" sz="2000" dirty="0" err="1"/>
              <a:t>Gugger</a:t>
            </a:r>
            <a:r>
              <a:rPr lang="en-US" sz="2000" dirty="0"/>
              <a:t>, S., 2022. The 1cycle policy. [online] Another data science student's blog. Available at: [Accessed 18 July 2022].</a:t>
            </a:r>
          </a:p>
          <a:p>
            <a:pPr algn="ctr">
              <a:buNone/>
            </a:pPr>
            <a:r>
              <a:rPr lang="en-US" sz="2000" dirty="0"/>
              <a:t>[4]</a:t>
            </a:r>
            <a:r>
              <a:rPr lang="en-US" sz="2000" dirty="0" err="1"/>
              <a:t>Pancholi</a:t>
            </a:r>
            <a:r>
              <a:rPr lang="en-US" sz="2000" dirty="0"/>
              <a:t>, N., </a:t>
            </a:r>
            <a:r>
              <a:rPr lang="en-US" sz="2000" dirty="0" err="1"/>
              <a:t>Goel</a:t>
            </a:r>
            <a:r>
              <a:rPr lang="en-US" sz="2000" dirty="0"/>
              <a:t>, S., </a:t>
            </a:r>
            <a:r>
              <a:rPr lang="en-US" sz="2000" dirty="0" err="1"/>
              <a:t>Nijhawan</a:t>
            </a:r>
            <a:r>
              <a:rPr lang="en-US" sz="2000" dirty="0"/>
              <a:t>, R., Gupta, S. (2021, December). Classification and Detection of Acne on the Skin using Deep Learning Algorithms. In 2021 19th OITS International Conference on Information Technology (OCIT) (pp. 110-114). IEEE.</a:t>
            </a:r>
          </a:p>
          <a:p>
            <a:pPr algn="ctr">
              <a:buNone/>
            </a:pPr>
            <a:endParaRPr 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38300" y="2897171"/>
            <a:ext cx="8915400" cy="3777622"/>
          </a:xfrm>
        </p:spPr>
        <p:txBody>
          <a:bodyPr>
            <a:normAutofit/>
          </a:bodyPr>
          <a:lstStyle/>
          <a:p>
            <a:pPr algn="ctr">
              <a:buNone/>
            </a:pPr>
            <a:r>
              <a:rPr lang="en-US" sz="36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8"/>
        <p:cNvGrpSpPr/>
        <p:nvPr/>
      </p:nvGrpSpPr>
      <p:grpSpPr>
        <a:xfrm>
          <a:off x="0" y="0"/>
          <a:ext cx="0" cy="0"/>
          <a:chOff x="0" y="0"/>
          <a:chExt cx="0" cy="0"/>
        </a:xfrm>
      </p:grpSpPr>
      <p:sp>
        <p:nvSpPr>
          <p:cNvPr id="2419" name="Google Shape;2419;p54"/>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OUR </a:t>
            </a:r>
            <a:r>
              <a:rPr lang="en" sz="3300" dirty="0">
                <a:solidFill>
                  <a:schemeClr val="accent1"/>
                </a:solidFill>
              </a:rPr>
              <a:t>VISION</a:t>
            </a:r>
            <a:endParaRPr sz="3300">
              <a:solidFill>
                <a:schemeClr val="accent1"/>
              </a:solidFill>
            </a:endParaRPr>
          </a:p>
        </p:txBody>
      </p:sp>
      <p:sp>
        <p:nvSpPr>
          <p:cNvPr id="2420" name="Google Shape;2420;p54"/>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3</a:t>
            </a:fld>
            <a:endParaRPr sz="900"/>
          </a:p>
        </p:txBody>
      </p:sp>
      <p:sp>
        <p:nvSpPr>
          <p:cNvPr id="2421" name="Google Shape;2421;p54"/>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Implements Deep Learning Technology to Solve Real World Problems</a:t>
            </a:r>
            <a:endParaRPr sz="1500"/>
          </a:p>
        </p:txBody>
      </p:sp>
      <p:sp>
        <p:nvSpPr>
          <p:cNvPr id="2422" name="Google Shape;2422;p54"/>
          <p:cNvSpPr txBox="1">
            <a:spLocks noGrp="1"/>
          </p:cNvSpPr>
          <p:nvPr>
            <p:ph type="body" idx="2"/>
          </p:nvPr>
        </p:nvSpPr>
        <p:spPr>
          <a:xfrm>
            <a:off x="904733" y="1700800"/>
            <a:ext cx="3686722" cy="41620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sz="2000" dirty="0"/>
              <a:t>“Never undermine our capacity to unleash mind-blogging masterpieces which we believe will withstand the test of time”</a:t>
            </a:r>
            <a:endParaRPr sz="2000" dirty="0"/>
          </a:p>
        </p:txBody>
      </p:sp>
      <p:sp>
        <p:nvSpPr>
          <p:cNvPr id="2423" name="Google Shape;2423;p54"/>
          <p:cNvSpPr txBox="1">
            <a:spLocks noGrp="1"/>
          </p:cNvSpPr>
          <p:nvPr>
            <p:ph type="body" idx="3"/>
          </p:nvPr>
        </p:nvSpPr>
        <p:spPr>
          <a:xfrm>
            <a:off x="4759800" y="2869967"/>
            <a:ext cx="6863600" cy="1855200"/>
          </a:xfrm>
          <a:prstGeom prst="rect">
            <a:avLst/>
          </a:prstGeom>
          <a:noFill/>
          <a:ln>
            <a:noFill/>
          </a:ln>
        </p:spPr>
        <p:txBody>
          <a:bodyPr spcFirstLastPara="1" wrap="square" lIns="108864" tIns="54432" rIns="108864" bIns="54432" anchor="ctr" anchorCtr="0">
            <a:noAutofit/>
          </a:bodyPr>
          <a:lstStyle/>
          <a:p>
            <a:pPr marL="0" indent="0" algn="just">
              <a:spcBef>
                <a:spcPts val="0"/>
              </a:spcBef>
              <a:buNone/>
            </a:pPr>
            <a:endParaRPr sz="1600" dirty="0"/>
          </a:p>
          <a:p>
            <a:pPr marL="0" indent="0" algn="just">
              <a:buNone/>
            </a:pPr>
            <a:r>
              <a:rPr lang="en" sz="1600" dirty="0"/>
              <a:t>In a long run, we hope to solve skin care issue in the entire generation by using sophisticated deep learning technological advances. We hope to provide individuals best solution towards acne issues to provide a positive social impact on earth.    </a:t>
            </a:r>
            <a:endParaRPr sz="1600" dirty="0"/>
          </a:p>
          <a:p>
            <a:pPr marL="0" indent="0" algn="just">
              <a:spcAft>
                <a:spcPts val="2133"/>
              </a:spcAft>
              <a:buNone/>
            </a:pPr>
            <a:endParaRPr sz="1600" dirty="0"/>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27"/>
        <p:cNvGrpSpPr/>
        <p:nvPr/>
      </p:nvGrpSpPr>
      <p:grpSpPr>
        <a:xfrm>
          <a:off x="0" y="0"/>
          <a:ext cx="0" cy="0"/>
          <a:chOff x="0" y="0"/>
          <a:chExt cx="0" cy="0"/>
        </a:xfrm>
      </p:grpSpPr>
      <p:sp>
        <p:nvSpPr>
          <p:cNvPr id="2428" name="Google Shape;2428;p55"/>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PROBLEM </a:t>
            </a:r>
            <a:r>
              <a:rPr lang="en" sz="3300" dirty="0">
                <a:solidFill>
                  <a:schemeClr val="accent1"/>
                </a:solidFill>
              </a:rPr>
              <a:t>STATEMENT</a:t>
            </a:r>
            <a:endParaRPr sz="3300">
              <a:solidFill>
                <a:schemeClr val="accent1"/>
              </a:solidFill>
            </a:endParaRPr>
          </a:p>
        </p:txBody>
      </p:sp>
      <p:sp>
        <p:nvSpPr>
          <p:cNvPr id="2429" name="Google Shape;2429;p55"/>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4</a:t>
            </a:fld>
            <a:endParaRPr sz="900"/>
          </a:p>
        </p:txBody>
      </p:sp>
      <p:sp>
        <p:nvSpPr>
          <p:cNvPr id="2430" name="Google Shape;2430;p55"/>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So what are we distressing about?</a:t>
            </a:r>
            <a:endParaRPr sz="1500"/>
          </a:p>
        </p:txBody>
      </p:sp>
      <p:sp>
        <p:nvSpPr>
          <p:cNvPr id="2431" name="Google Shape;2431;p55"/>
          <p:cNvSpPr txBox="1">
            <a:spLocks noGrp="1"/>
          </p:cNvSpPr>
          <p:nvPr>
            <p:ph type="body" idx="2"/>
          </p:nvPr>
        </p:nvSpPr>
        <p:spPr>
          <a:xfrm>
            <a:off x="913633" y="1677880"/>
            <a:ext cx="1724000" cy="64862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Acne Status</a:t>
            </a:r>
            <a:endParaRPr>
              <a:solidFill>
                <a:schemeClr val="lt1"/>
              </a:solidFill>
            </a:endParaRPr>
          </a:p>
        </p:txBody>
      </p:sp>
      <p:sp>
        <p:nvSpPr>
          <p:cNvPr id="2432" name="Google Shape;2432;p55"/>
          <p:cNvSpPr txBox="1">
            <a:spLocks noGrp="1"/>
          </p:cNvSpPr>
          <p:nvPr>
            <p:ph type="body" idx="3"/>
          </p:nvPr>
        </p:nvSpPr>
        <p:spPr>
          <a:xfrm>
            <a:off x="1727133" y="2303411"/>
            <a:ext cx="3083508" cy="466422"/>
          </a:xfrm>
          <a:prstGeom prst="rect">
            <a:avLst/>
          </a:prstGeom>
          <a:solidFill>
            <a:srgbClr val="8B8B8B"/>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Acne classification &amp; Solution </a:t>
            </a:r>
            <a:endParaRPr>
              <a:solidFill>
                <a:schemeClr val="lt1"/>
              </a:solidFill>
            </a:endParaRPr>
          </a:p>
        </p:txBody>
      </p:sp>
      <p:sp>
        <p:nvSpPr>
          <p:cNvPr id="2433" name="Google Shape;2433;p55"/>
          <p:cNvSpPr txBox="1">
            <a:spLocks noGrp="1"/>
          </p:cNvSpPr>
          <p:nvPr>
            <p:ph type="body" idx="4"/>
          </p:nvPr>
        </p:nvSpPr>
        <p:spPr>
          <a:xfrm>
            <a:off x="913633" y="4305670"/>
            <a:ext cx="2330800" cy="598729"/>
          </a:xfrm>
          <a:prstGeom prst="rect">
            <a:avLst/>
          </a:prstGeom>
          <a:solidFill>
            <a:schemeClr val="accent2"/>
          </a:solidFill>
          <a:ln>
            <a:noFill/>
          </a:ln>
        </p:spPr>
        <p:txBody>
          <a:bodyPr spcFirstLastPara="1" wrap="square" lIns="108864" tIns="54432" rIns="108864" bIns="54432" anchor="ctr" anchorCtr="0">
            <a:noAutofit/>
          </a:bodyPr>
          <a:lstStyle/>
          <a:p>
            <a:pPr marL="0" indent="0">
              <a:spcBef>
                <a:spcPts val="0"/>
              </a:spcBef>
              <a:buNone/>
            </a:pPr>
            <a:r>
              <a:rPr lang="en" dirty="0">
                <a:solidFill>
                  <a:schemeClr val="lt1"/>
                </a:solidFill>
              </a:rPr>
              <a:t>Social Distancing</a:t>
            </a:r>
            <a:endParaRPr>
              <a:solidFill>
                <a:schemeClr val="lt1"/>
              </a:solidFill>
            </a:endParaRPr>
          </a:p>
        </p:txBody>
      </p:sp>
      <p:sp>
        <p:nvSpPr>
          <p:cNvPr id="2434" name="Google Shape;2434;p55"/>
          <p:cNvSpPr txBox="1">
            <a:spLocks noGrp="1"/>
          </p:cNvSpPr>
          <p:nvPr>
            <p:ph type="body" idx="5"/>
          </p:nvPr>
        </p:nvSpPr>
        <p:spPr>
          <a:xfrm>
            <a:off x="1727133" y="4918229"/>
            <a:ext cx="4037600" cy="497150"/>
          </a:xfrm>
          <a:prstGeom prst="rect">
            <a:avLst/>
          </a:prstGeom>
          <a:solidFill>
            <a:srgbClr val="8B8B8B"/>
          </a:solidFill>
          <a:ln>
            <a:noFill/>
          </a:ln>
        </p:spPr>
        <p:txBody>
          <a:bodyPr spcFirstLastPara="1" wrap="square" lIns="108864" tIns="54432" rIns="108864" bIns="54432" anchor="ctr" anchorCtr="0">
            <a:noAutofit/>
          </a:bodyPr>
          <a:lstStyle/>
          <a:p>
            <a:pPr marL="0" indent="0">
              <a:lnSpc>
                <a:spcPct val="90000"/>
              </a:lnSpc>
              <a:spcBef>
                <a:spcPts val="0"/>
              </a:spcBef>
              <a:buNone/>
            </a:pPr>
            <a:r>
              <a:rPr lang="en" dirty="0">
                <a:solidFill>
                  <a:schemeClr val="lt1"/>
                </a:solidFill>
              </a:rPr>
              <a:t>Minimize the needs of seeking assistance</a:t>
            </a:r>
            <a:endParaRPr>
              <a:solidFill>
                <a:schemeClr val="lt1"/>
              </a:solidFill>
            </a:endParaRPr>
          </a:p>
        </p:txBody>
      </p:sp>
      <p:sp>
        <p:nvSpPr>
          <p:cNvPr id="2435" name="Google Shape;2435;p55"/>
          <p:cNvSpPr txBox="1">
            <a:spLocks noGrp="1"/>
          </p:cNvSpPr>
          <p:nvPr>
            <p:ph type="body" idx="6"/>
          </p:nvPr>
        </p:nvSpPr>
        <p:spPr>
          <a:xfrm>
            <a:off x="833152" y="2817146"/>
            <a:ext cx="10178000" cy="1008000"/>
          </a:xfrm>
          <a:prstGeom prst="rect">
            <a:avLst/>
          </a:prstGeom>
          <a:noFill/>
          <a:ln>
            <a:noFill/>
          </a:ln>
        </p:spPr>
        <p:txBody>
          <a:bodyPr spcFirstLastPara="1" wrap="square" lIns="108864" tIns="54432" rIns="108864" bIns="54432" anchor="t" anchorCtr="0">
            <a:noAutofit/>
          </a:bodyPr>
          <a:lstStyle/>
          <a:p>
            <a:pPr marL="0" indent="0" algn="just">
              <a:spcBef>
                <a:spcPts val="0"/>
              </a:spcBef>
              <a:spcAft>
                <a:spcPts val="2133"/>
              </a:spcAft>
              <a:buNone/>
            </a:pPr>
            <a:r>
              <a:rPr lang="en" sz="1500" b="1" dirty="0">
                <a:latin typeface="Aleo"/>
                <a:ea typeface="Aleo"/>
                <a:cs typeface="Aleo"/>
                <a:sym typeface="Aleo"/>
              </a:rPr>
              <a:t>Skin diseases</a:t>
            </a:r>
            <a:r>
              <a:rPr lang="en" sz="1500" dirty="0"/>
              <a:t> are very </a:t>
            </a:r>
            <a:r>
              <a:rPr lang="en" sz="1500" b="1" dirty="0">
                <a:latin typeface="Aleo"/>
                <a:ea typeface="Aleo"/>
                <a:cs typeface="Aleo"/>
                <a:sym typeface="Aleo"/>
              </a:rPr>
              <a:t>common </a:t>
            </a:r>
            <a:r>
              <a:rPr lang="en" sz="1500" dirty="0"/>
              <a:t>and nowadays easy to get remedy from. But, sometimes </a:t>
            </a:r>
            <a:r>
              <a:rPr lang="en" sz="1500" b="1" dirty="0">
                <a:latin typeface="Aleo"/>
                <a:ea typeface="Aleo"/>
                <a:cs typeface="Aleo"/>
                <a:sym typeface="Aleo"/>
              </a:rPr>
              <a:t>properly diagnosing</a:t>
            </a:r>
            <a:r>
              <a:rPr lang="en" sz="1500" dirty="0"/>
              <a:t> these diseases can be quite </a:t>
            </a:r>
            <a:r>
              <a:rPr lang="en" sz="1500" b="1" dirty="0">
                <a:latin typeface="Aleo"/>
                <a:ea typeface="Aleo"/>
                <a:cs typeface="Aleo"/>
                <a:sym typeface="Aleo"/>
              </a:rPr>
              <a:t>troublesome </a:t>
            </a:r>
            <a:r>
              <a:rPr lang="en" sz="1500" dirty="0"/>
              <a:t>due to the stiff hard-to-discriminate symptoms they exhibit. Individuals especially </a:t>
            </a:r>
            <a:r>
              <a:rPr lang="en" sz="1500" b="1" dirty="0">
                <a:latin typeface="Aleo"/>
                <a:ea typeface="Aleo"/>
                <a:cs typeface="Aleo"/>
                <a:sym typeface="Aleo"/>
              </a:rPr>
              <a:t>youths </a:t>
            </a:r>
            <a:r>
              <a:rPr lang="en" sz="1500" dirty="0"/>
              <a:t>are </a:t>
            </a:r>
            <a:r>
              <a:rPr lang="en" sz="1500" b="1" dirty="0">
                <a:solidFill>
                  <a:schemeClr val="accent1"/>
                </a:solidFill>
                <a:latin typeface="Aleo"/>
                <a:ea typeface="Aleo"/>
                <a:cs typeface="Aleo"/>
                <a:sym typeface="Aleo"/>
              </a:rPr>
              <a:t>not familiar the level of seriousness</a:t>
            </a:r>
            <a:r>
              <a:rPr lang="en" sz="1500" dirty="0"/>
              <a:t> of their skin issues. Moreover, individuals </a:t>
            </a:r>
            <a:r>
              <a:rPr lang="en" sz="1500" b="1" dirty="0">
                <a:solidFill>
                  <a:schemeClr val="accent1"/>
                </a:solidFill>
                <a:latin typeface="Aleo"/>
                <a:ea typeface="Aleo"/>
                <a:cs typeface="Aleo"/>
                <a:sym typeface="Aleo"/>
              </a:rPr>
              <a:t>do not take the correct and prompt action towards the solution</a:t>
            </a:r>
            <a:r>
              <a:rPr lang="en" sz="1500" dirty="0"/>
              <a:t> of their acne issues due to the </a:t>
            </a:r>
            <a:r>
              <a:rPr lang="en" sz="1500" b="1" dirty="0">
                <a:solidFill>
                  <a:schemeClr val="accent1"/>
                </a:solidFill>
                <a:latin typeface="Aleo"/>
                <a:ea typeface="Aleo"/>
                <a:cs typeface="Aleo"/>
                <a:sym typeface="Aleo"/>
              </a:rPr>
              <a:t>lack of knowledge</a:t>
            </a:r>
            <a:r>
              <a:rPr lang="en" sz="1500" dirty="0"/>
              <a:t>. The omnipresent issue fortunately is </a:t>
            </a:r>
            <a:r>
              <a:rPr lang="en" sz="1500" b="1" dirty="0">
                <a:latin typeface="Aleo"/>
                <a:ea typeface="Aleo"/>
                <a:cs typeface="Aleo"/>
                <a:sym typeface="Aleo"/>
              </a:rPr>
              <a:t>inevitable.</a:t>
            </a:r>
            <a:endParaRPr sz="1500" dirty="0"/>
          </a:p>
        </p:txBody>
      </p:sp>
      <p:sp>
        <p:nvSpPr>
          <p:cNvPr id="2436" name="Google Shape;2436;p55"/>
          <p:cNvSpPr txBox="1">
            <a:spLocks noGrp="1"/>
          </p:cNvSpPr>
          <p:nvPr>
            <p:ph type="body" idx="7"/>
          </p:nvPr>
        </p:nvSpPr>
        <p:spPr>
          <a:xfrm>
            <a:off x="910973" y="5406501"/>
            <a:ext cx="10178000" cy="1162974"/>
          </a:xfrm>
          <a:prstGeom prst="rect">
            <a:avLst/>
          </a:prstGeom>
          <a:noFill/>
          <a:ln>
            <a:noFill/>
          </a:ln>
        </p:spPr>
        <p:txBody>
          <a:bodyPr spcFirstLastPara="1" wrap="square" lIns="108864" tIns="54432" rIns="108864" bIns="54432" anchor="t" anchorCtr="0">
            <a:noAutofit/>
          </a:bodyPr>
          <a:lstStyle/>
          <a:p>
            <a:pPr marL="0" indent="0" algn="just">
              <a:spcBef>
                <a:spcPts val="0"/>
              </a:spcBef>
              <a:spcAft>
                <a:spcPts val="2133"/>
              </a:spcAft>
              <a:buNone/>
            </a:pPr>
            <a:r>
              <a:rPr lang="en" sz="1500" dirty="0"/>
              <a:t>Due to the current </a:t>
            </a:r>
            <a:r>
              <a:rPr lang="en" sz="1500" b="1" dirty="0">
                <a:latin typeface="Aleo"/>
                <a:ea typeface="Aleo"/>
                <a:cs typeface="Aleo"/>
                <a:sym typeface="Aleo"/>
              </a:rPr>
              <a:t>Covid-19 pandemic</a:t>
            </a:r>
            <a:r>
              <a:rPr lang="en" sz="1500" dirty="0"/>
              <a:t>, </a:t>
            </a:r>
            <a:r>
              <a:rPr lang="en" sz="1500" b="1" dirty="0">
                <a:solidFill>
                  <a:schemeClr val="accent1"/>
                </a:solidFill>
                <a:latin typeface="Aleo"/>
                <a:ea typeface="Aleo"/>
                <a:cs typeface="Aleo"/>
                <a:sym typeface="Aleo"/>
              </a:rPr>
              <a:t>seeking assistance</a:t>
            </a:r>
            <a:r>
              <a:rPr lang="en" sz="1500" dirty="0"/>
              <a:t> from dermatologist or undergoing facial treatment is </a:t>
            </a:r>
            <a:r>
              <a:rPr lang="en" sz="1500" b="1" dirty="0">
                <a:solidFill>
                  <a:schemeClr val="accent1"/>
                </a:solidFill>
                <a:latin typeface="Aleo"/>
                <a:ea typeface="Aleo"/>
                <a:cs typeface="Aleo"/>
                <a:sym typeface="Aleo"/>
              </a:rPr>
              <a:t>unideal</a:t>
            </a:r>
            <a:r>
              <a:rPr lang="en" sz="1500" dirty="0"/>
              <a:t>. Individuals should take the responsibility by </a:t>
            </a:r>
            <a:r>
              <a:rPr lang="en" sz="1500" b="1" dirty="0">
                <a:latin typeface="Aleo"/>
                <a:ea typeface="Aleo"/>
                <a:cs typeface="Aleo"/>
                <a:sym typeface="Aleo"/>
              </a:rPr>
              <a:t>practicing social distancing</a:t>
            </a:r>
            <a:r>
              <a:rPr lang="en" sz="1500" dirty="0"/>
              <a:t> and </a:t>
            </a:r>
            <a:r>
              <a:rPr lang="en" sz="1500" b="1" dirty="0">
                <a:latin typeface="Aleo"/>
                <a:ea typeface="Aleo"/>
                <a:cs typeface="Aleo"/>
                <a:sym typeface="Aleo"/>
              </a:rPr>
              <a:t>staying at home</a:t>
            </a:r>
            <a:r>
              <a:rPr lang="en" sz="1500" dirty="0"/>
              <a:t>. By using the acne classifier, individuals can take care of their acne issues themselves as well as </a:t>
            </a:r>
            <a:r>
              <a:rPr lang="en" sz="1500" b="1" dirty="0">
                <a:solidFill>
                  <a:schemeClr val="accent1"/>
                </a:solidFill>
                <a:latin typeface="Aleo"/>
                <a:ea typeface="Aleo"/>
                <a:cs typeface="Aleo"/>
                <a:sym typeface="Aleo"/>
              </a:rPr>
              <a:t>saving costs</a:t>
            </a:r>
            <a:r>
              <a:rPr lang="en" sz="1500" dirty="0"/>
              <a:t>.</a:t>
            </a:r>
            <a:endParaRPr sz="1500" dirty="0"/>
          </a:p>
        </p:txBody>
      </p:sp>
    </p:spTree>
  </p:cSld>
  <p:clrMapOvr>
    <a:masterClrMapping/>
  </p:clrMapOvr>
  <mc:AlternateContent xmlns:mc="http://schemas.openxmlformats.org/markup-compatibility/2006">
    <mc:Choice xmlns:p14="http://schemas.microsoft.com/office/powerpoint/2010/main" xmlns="" Requires="p14">
      <p:transition spd="slow" p14:dur="1100">
        <p14:flip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1"/>
        <p:cNvGrpSpPr/>
        <p:nvPr/>
      </p:nvGrpSpPr>
      <p:grpSpPr>
        <a:xfrm>
          <a:off x="0" y="0"/>
          <a:ext cx="0" cy="0"/>
          <a:chOff x="0" y="0"/>
          <a:chExt cx="0" cy="0"/>
        </a:xfrm>
      </p:grpSpPr>
      <p:sp>
        <p:nvSpPr>
          <p:cNvPr id="2442" name="Google Shape;2442;p56"/>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MOST COMMON </a:t>
            </a:r>
            <a:r>
              <a:rPr lang="en" sz="3300" dirty="0">
                <a:solidFill>
                  <a:schemeClr val="accent1"/>
                </a:solidFill>
              </a:rPr>
              <a:t>SKIN CONDITION</a:t>
            </a:r>
            <a:endParaRPr sz="900"/>
          </a:p>
        </p:txBody>
      </p:sp>
      <p:sp>
        <p:nvSpPr>
          <p:cNvPr id="2443" name="Google Shape;2443;p56"/>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5</a:t>
            </a:fld>
            <a:endParaRPr sz="900"/>
          </a:p>
        </p:txBody>
      </p:sp>
      <p:sp>
        <p:nvSpPr>
          <p:cNvPr id="2444" name="Google Shape;2444;p56"/>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pPr>
            <a:r>
              <a:rPr lang="en" sz="1500" dirty="0"/>
              <a:t>Statistics of individuals having acne</a:t>
            </a:r>
            <a:endParaRPr sz="900"/>
          </a:p>
          <a:p>
            <a:pPr marL="0" indent="0">
              <a:spcBef>
                <a:spcPts val="2133"/>
              </a:spcBef>
              <a:spcAft>
                <a:spcPts val="2133"/>
              </a:spcAft>
            </a:pPr>
            <a:endParaRPr sz="900"/>
          </a:p>
        </p:txBody>
      </p:sp>
      <p:sp>
        <p:nvSpPr>
          <p:cNvPr id="2445" name="Google Shape;2445;p56"/>
          <p:cNvSpPr txBox="1">
            <a:spLocks noGrp="1"/>
          </p:cNvSpPr>
          <p:nvPr>
            <p:ph type="body" idx="2"/>
          </p:nvPr>
        </p:nvSpPr>
        <p:spPr>
          <a:xfrm>
            <a:off x="1843291" y="4821155"/>
            <a:ext cx="2400400" cy="1344000"/>
          </a:xfrm>
          <a:prstGeom prst="rect">
            <a:avLst/>
          </a:prstGeom>
          <a:noFill/>
          <a:ln>
            <a:noFill/>
          </a:ln>
        </p:spPr>
        <p:txBody>
          <a:bodyPr spcFirstLastPara="1" wrap="square" lIns="108864" tIns="54432" rIns="108864" bIns="54432" anchor="t" anchorCtr="0">
            <a:noAutofit/>
          </a:bodyPr>
          <a:lstStyle/>
          <a:p>
            <a:pPr marL="0" indent="0">
              <a:spcBef>
                <a:spcPts val="0"/>
              </a:spcBef>
              <a:buNone/>
            </a:pPr>
            <a:r>
              <a:rPr lang="en" sz="1100" dirty="0"/>
              <a:t>Acne usually begins in </a:t>
            </a:r>
            <a:r>
              <a:rPr lang="en" sz="1100" b="1" dirty="0">
                <a:latin typeface="Aleo"/>
                <a:ea typeface="Aleo"/>
                <a:cs typeface="Aleo"/>
                <a:sym typeface="Aleo"/>
              </a:rPr>
              <a:t>puberty </a:t>
            </a:r>
            <a:r>
              <a:rPr lang="en" sz="1100" dirty="0"/>
              <a:t>and affects many adolescents and young adults.</a:t>
            </a:r>
            <a:endParaRPr sz="1100"/>
          </a:p>
          <a:p>
            <a:pPr marL="0" indent="0">
              <a:spcBef>
                <a:spcPts val="2133"/>
              </a:spcBef>
              <a:spcAft>
                <a:spcPts val="2133"/>
              </a:spcAft>
              <a:buNone/>
            </a:pPr>
            <a:r>
              <a:rPr lang="en" sz="1100" dirty="0"/>
              <a:t>Approximately 85 percent of people </a:t>
            </a:r>
            <a:r>
              <a:rPr lang="en" sz="1100" b="1" dirty="0">
                <a:latin typeface="Aleo"/>
                <a:ea typeface="Aleo"/>
                <a:cs typeface="Aleo"/>
                <a:sym typeface="Aleo"/>
              </a:rPr>
              <a:t>between the ages of 12 and 24</a:t>
            </a:r>
            <a:r>
              <a:rPr lang="en" sz="1100" dirty="0"/>
              <a:t> experience at least minor acne.</a:t>
            </a:r>
            <a:endParaRPr sz="1100"/>
          </a:p>
        </p:txBody>
      </p:sp>
      <p:sp>
        <p:nvSpPr>
          <p:cNvPr id="2446" name="Google Shape;2446;p56"/>
          <p:cNvSpPr txBox="1">
            <a:spLocks noGrp="1"/>
          </p:cNvSpPr>
          <p:nvPr>
            <p:ph type="body" idx="3"/>
          </p:nvPr>
        </p:nvSpPr>
        <p:spPr>
          <a:xfrm>
            <a:off x="4895796" y="4821155"/>
            <a:ext cx="2400400" cy="1344000"/>
          </a:xfrm>
          <a:prstGeom prst="rect">
            <a:avLst/>
          </a:prstGeom>
          <a:noFill/>
          <a:ln>
            <a:noFill/>
          </a:ln>
        </p:spPr>
        <p:txBody>
          <a:bodyPr spcFirstLastPara="1" wrap="square" lIns="108864" tIns="54432" rIns="108864" bIns="54432" anchor="t" anchorCtr="0">
            <a:noAutofit/>
          </a:bodyPr>
          <a:lstStyle/>
          <a:p>
            <a:pPr marL="0" indent="0">
              <a:spcBef>
                <a:spcPts val="0"/>
              </a:spcBef>
              <a:buNone/>
            </a:pPr>
            <a:r>
              <a:rPr lang="en" sz="1100" dirty="0"/>
              <a:t>Acne can occur at </a:t>
            </a:r>
            <a:r>
              <a:rPr lang="en" sz="1100" b="1" dirty="0">
                <a:latin typeface="Aleo"/>
                <a:ea typeface="Aleo"/>
                <a:cs typeface="Aleo"/>
                <a:sym typeface="Aleo"/>
              </a:rPr>
              <a:t>any stage of life</a:t>
            </a:r>
            <a:r>
              <a:rPr lang="en" sz="1100" dirty="0"/>
              <a:t> and may continue into one’s 30s and 40s.</a:t>
            </a:r>
            <a:endParaRPr sz="1100"/>
          </a:p>
          <a:p>
            <a:pPr marL="0" indent="0">
              <a:spcBef>
                <a:spcPts val="2133"/>
              </a:spcBef>
              <a:buNone/>
            </a:pPr>
            <a:r>
              <a:rPr lang="en" sz="1100" dirty="0"/>
              <a:t>Acne </a:t>
            </a:r>
            <a:r>
              <a:rPr lang="en" sz="1100" b="1" dirty="0">
                <a:latin typeface="Aleo"/>
                <a:ea typeface="Aleo"/>
                <a:cs typeface="Aleo"/>
                <a:sym typeface="Aleo"/>
              </a:rPr>
              <a:t>percentage increases</a:t>
            </a:r>
            <a:r>
              <a:rPr lang="en" sz="1100" dirty="0"/>
              <a:t> during </a:t>
            </a:r>
            <a:r>
              <a:rPr lang="en" sz="1100" b="1" dirty="0">
                <a:latin typeface="Aleo"/>
                <a:ea typeface="Aleo"/>
                <a:cs typeface="Aleo"/>
                <a:sym typeface="Aleo"/>
              </a:rPr>
              <a:t>pregnancy</a:t>
            </a:r>
            <a:r>
              <a:rPr lang="en" sz="1100" dirty="0"/>
              <a:t>. </a:t>
            </a:r>
            <a:endParaRPr sz="1100"/>
          </a:p>
          <a:p>
            <a:pPr marL="0" indent="0">
              <a:spcBef>
                <a:spcPts val="2133"/>
              </a:spcBef>
              <a:spcAft>
                <a:spcPts val="2133"/>
              </a:spcAft>
              <a:buNone/>
            </a:pPr>
            <a:endParaRPr sz="900"/>
          </a:p>
        </p:txBody>
      </p:sp>
      <p:sp>
        <p:nvSpPr>
          <p:cNvPr id="2447" name="Google Shape;2447;p56"/>
          <p:cNvSpPr txBox="1">
            <a:spLocks noGrp="1"/>
          </p:cNvSpPr>
          <p:nvPr>
            <p:ph type="body" idx="4"/>
          </p:nvPr>
        </p:nvSpPr>
        <p:spPr>
          <a:xfrm>
            <a:off x="7948301" y="4821155"/>
            <a:ext cx="2400400" cy="1344000"/>
          </a:xfrm>
          <a:prstGeom prst="rect">
            <a:avLst/>
          </a:prstGeom>
          <a:noFill/>
          <a:ln>
            <a:noFill/>
          </a:ln>
        </p:spPr>
        <p:txBody>
          <a:bodyPr spcFirstLastPara="1" wrap="square" lIns="108864" tIns="54432" rIns="108864" bIns="54432" anchor="t" anchorCtr="0">
            <a:noAutofit/>
          </a:bodyPr>
          <a:lstStyle/>
          <a:p>
            <a:pPr marL="0" indent="0">
              <a:spcBef>
                <a:spcPts val="0"/>
              </a:spcBef>
              <a:buNone/>
            </a:pPr>
            <a:r>
              <a:rPr lang="en" sz="1100" b="1" dirty="0">
                <a:latin typeface="Aleo"/>
                <a:ea typeface="Aleo"/>
                <a:cs typeface="Aleo"/>
                <a:sym typeface="Aleo"/>
              </a:rPr>
              <a:t>Shaving </a:t>
            </a:r>
            <a:r>
              <a:rPr lang="en" sz="1100" dirty="0"/>
              <a:t>can sometimes cause folliculitis, a condition that often mimics the appearance of acne.</a:t>
            </a:r>
            <a:endParaRPr sz="1100">
              <a:latin typeface="Aleo"/>
              <a:ea typeface="Aleo"/>
              <a:cs typeface="Aleo"/>
              <a:sym typeface="Aleo"/>
            </a:endParaRPr>
          </a:p>
          <a:p>
            <a:pPr marL="0" indent="0">
              <a:spcBef>
                <a:spcPts val="2133"/>
              </a:spcBef>
              <a:buNone/>
            </a:pPr>
            <a:endParaRPr sz="900">
              <a:latin typeface="Aleo"/>
              <a:ea typeface="Aleo"/>
              <a:cs typeface="Aleo"/>
              <a:sym typeface="Aleo"/>
            </a:endParaRPr>
          </a:p>
          <a:p>
            <a:pPr marL="0" indent="0">
              <a:spcBef>
                <a:spcPts val="2133"/>
              </a:spcBef>
              <a:buNone/>
            </a:pPr>
            <a:endParaRPr sz="900">
              <a:latin typeface="Aleo"/>
              <a:ea typeface="Aleo"/>
              <a:cs typeface="Aleo"/>
              <a:sym typeface="Aleo"/>
            </a:endParaRPr>
          </a:p>
          <a:p>
            <a:pPr marL="0" indent="0">
              <a:spcBef>
                <a:spcPts val="2133"/>
              </a:spcBef>
              <a:spcAft>
                <a:spcPts val="2133"/>
              </a:spcAft>
              <a:buNone/>
            </a:pPr>
            <a:endParaRPr sz="900">
              <a:latin typeface="Aleo"/>
              <a:ea typeface="Aleo"/>
              <a:cs typeface="Aleo"/>
              <a:sym typeface="Aleo"/>
            </a:endParaRPr>
          </a:p>
        </p:txBody>
      </p:sp>
      <p:pic>
        <p:nvPicPr>
          <p:cNvPr id="2448" name="Google Shape;2448;p56"/>
          <p:cNvPicPr preferRelativeResize="0"/>
          <p:nvPr/>
        </p:nvPicPr>
        <p:blipFill rotWithShape="1">
          <a:blip r:embed="rId3">
            <a:alphaModFix/>
          </a:blip>
          <a:srcRect/>
          <a:stretch/>
        </p:blipFill>
        <p:spPr>
          <a:xfrm>
            <a:off x="1938880" y="1937809"/>
            <a:ext cx="2309200" cy="2307200"/>
          </a:xfrm>
          <a:prstGeom prst="rect">
            <a:avLst/>
          </a:prstGeom>
          <a:noFill/>
          <a:ln>
            <a:noFill/>
          </a:ln>
        </p:spPr>
      </p:pic>
      <p:pic>
        <p:nvPicPr>
          <p:cNvPr id="2449" name="Google Shape;2449;p56"/>
          <p:cNvPicPr preferRelativeResize="0"/>
          <p:nvPr/>
        </p:nvPicPr>
        <p:blipFill rotWithShape="1">
          <a:blip r:embed="rId4">
            <a:alphaModFix/>
          </a:blip>
          <a:srcRect/>
          <a:stretch/>
        </p:blipFill>
        <p:spPr>
          <a:xfrm>
            <a:off x="4975459" y="1936751"/>
            <a:ext cx="2309200" cy="2308400"/>
          </a:xfrm>
          <a:prstGeom prst="rect">
            <a:avLst/>
          </a:prstGeom>
          <a:noFill/>
          <a:ln>
            <a:noFill/>
          </a:ln>
        </p:spPr>
      </p:pic>
      <p:pic>
        <p:nvPicPr>
          <p:cNvPr id="2450" name="Google Shape;2450;p56"/>
          <p:cNvPicPr preferRelativeResize="0"/>
          <p:nvPr/>
        </p:nvPicPr>
        <p:blipFill rotWithShape="1">
          <a:blip r:embed="rId5">
            <a:alphaModFix/>
          </a:blip>
          <a:srcRect/>
          <a:stretch/>
        </p:blipFill>
        <p:spPr>
          <a:xfrm>
            <a:off x="8035325" y="1936751"/>
            <a:ext cx="2309200" cy="2308400"/>
          </a:xfrm>
          <a:prstGeom prst="rect">
            <a:avLst/>
          </a:prstGeom>
          <a:noFill/>
          <a:ln>
            <a:noFill/>
          </a:ln>
        </p:spPr>
      </p:pic>
      <p:sp>
        <p:nvSpPr>
          <p:cNvPr id="2451" name="Google Shape;2451;p56"/>
          <p:cNvSpPr txBox="1">
            <a:spLocks noGrp="1"/>
          </p:cNvSpPr>
          <p:nvPr>
            <p:ph type="body" idx="13"/>
          </p:nvPr>
        </p:nvSpPr>
        <p:spPr>
          <a:xfrm>
            <a:off x="1944856" y="4485117"/>
            <a:ext cx="2298800" cy="337200"/>
          </a:xfrm>
          <a:prstGeom prst="rect">
            <a:avLst/>
          </a:prstGeom>
          <a:solidFill>
            <a:schemeClr val="accent1"/>
          </a:solidFill>
          <a:ln>
            <a:noFill/>
          </a:ln>
        </p:spPr>
        <p:txBody>
          <a:bodyPr spcFirstLastPara="1" wrap="square" lIns="108864" tIns="54432" rIns="108864" bIns="54432" anchor="ctr" anchorCtr="0">
            <a:noAutofit/>
          </a:bodyPr>
          <a:lstStyle/>
          <a:p>
            <a:pPr marL="0" indent="0" algn="ctr">
              <a:lnSpc>
                <a:spcPct val="90000"/>
              </a:lnSpc>
              <a:spcBef>
                <a:spcPts val="0"/>
              </a:spcBef>
              <a:buNone/>
            </a:pPr>
            <a:r>
              <a:rPr lang="en" dirty="0">
                <a:solidFill>
                  <a:schemeClr val="lt1"/>
                </a:solidFill>
              </a:rPr>
              <a:t>Teenagers</a:t>
            </a:r>
            <a:endParaRPr>
              <a:solidFill>
                <a:schemeClr val="lt1"/>
              </a:solidFill>
            </a:endParaRPr>
          </a:p>
        </p:txBody>
      </p:sp>
      <p:sp>
        <p:nvSpPr>
          <p:cNvPr id="2452" name="Google Shape;2452;p56"/>
          <p:cNvSpPr txBox="1">
            <a:spLocks noGrp="1"/>
          </p:cNvSpPr>
          <p:nvPr>
            <p:ph type="body" idx="14"/>
          </p:nvPr>
        </p:nvSpPr>
        <p:spPr>
          <a:xfrm>
            <a:off x="4991816" y="4485117"/>
            <a:ext cx="2298800" cy="337200"/>
          </a:xfrm>
          <a:prstGeom prst="rect">
            <a:avLst/>
          </a:prstGeom>
          <a:solidFill>
            <a:schemeClr val="accent2"/>
          </a:solidFill>
          <a:ln>
            <a:noFill/>
          </a:ln>
        </p:spPr>
        <p:txBody>
          <a:bodyPr spcFirstLastPara="1" wrap="square" lIns="108864" tIns="54432" rIns="108864" bIns="54432" anchor="ctr" anchorCtr="0">
            <a:noAutofit/>
          </a:bodyPr>
          <a:lstStyle/>
          <a:p>
            <a:pPr marL="0" indent="0" algn="ctr">
              <a:lnSpc>
                <a:spcPct val="90000"/>
              </a:lnSpc>
              <a:spcBef>
                <a:spcPts val="0"/>
              </a:spcBef>
              <a:buNone/>
            </a:pPr>
            <a:r>
              <a:rPr lang="en" dirty="0">
                <a:solidFill>
                  <a:schemeClr val="lt1"/>
                </a:solidFill>
              </a:rPr>
              <a:t>Adult women</a:t>
            </a:r>
            <a:endParaRPr>
              <a:solidFill>
                <a:schemeClr val="lt1"/>
              </a:solidFill>
            </a:endParaRPr>
          </a:p>
        </p:txBody>
      </p:sp>
      <p:sp>
        <p:nvSpPr>
          <p:cNvPr id="2453" name="Google Shape;2453;p56"/>
          <p:cNvSpPr txBox="1">
            <a:spLocks noGrp="1"/>
          </p:cNvSpPr>
          <p:nvPr>
            <p:ph type="body" idx="15"/>
          </p:nvPr>
        </p:nvSpPr>
        <p:spPr>
          <a:xfrm>
            <a:off x="8044321" y="4485117"/>
            <a:ext cx="2298800" cy="337200"/>
          </a:xfrm>
          <a:prstGeom prst="rect">
            <a:avLst/>
          </a:prstGeom>
          <a:solidFill>
            <a:schemeClr val="accent3"/>
          </a:solidFill>
          <a:ln>
            <a:noFill/>
          </a:ln>
        </p:spPr>
        <p:txBody>
          <a:bodyPr spcFirstLastPara="1" wrap="square" lIns="108864" tIns="54432" rIns="108864" bIns="54432" anchor="ctr" anchorCtr="0">
            <a:noAutofit/>
          </a:bodyPr>
          <a:lstStyle/>
          <a:p>
            <a:pPr marL="0" indent="0" algn="ctr">
              <a:lnSpc>
                <a:spcPct val="90000"/>
              </a:lnSpc>
              <a:spcBef>
                <a:spcPts val="0"/>
              </a:spcBef>
              <a:buNone/>
            </a:pPr>
            <a:r>
              <a:rPr lang="en" dirty="0">
                <a:solidFill>
                  <a:schemeClr val="lt1"/>
                </a:solidFill>
              </a:rPr>
              <a:t>Adult men</a:t>
            </a:r>
            <a:endParaRPr>
              <a:solidFill>
                <a:schemeClr val="lt1"/>
              </a:solidFill>
            </a:endParaRPr>
          </a:p>
        </p:txBody>
      </p:sp>
      <p:sp>
        <p:nvSpPr>
          <p:cNvPr id="2454" name="Google Shape;2454;p56"/>
          <p:cNvSpPr txBox="1"/>
          <p:nvPr/>
        </p:nvSpPr>
        <p:spPr>
          <a:xfrm>
            <a:off x="2611444" y="2826996"/>
            <a:ext cx="927200" cy="554000"/>
          </a:xfrm>
          <a:prstGeom prst="rect">
            <a:avLst/>
          </a:prstGeom>
          <a:noFill/>
          <a:ln>
            <a:noFill/>
          </a:ln>
        </p:spPr>
        <p:txBody>
          <a:bodyPr spcFirstLastPara="1" wrap="square" lIns="60965" tIns="30466" rIns="60965" bIns="30466" anchor="t" anchorCtr="0">
            <a:noAutofit/>
          </a:bodyPr>
          <a:lstStyle/>
          <a:p>
            <a:r>
              <a:rPr lang="en" sz="3200" dirty="0">
                <a:solidFill>
                  <a:schemeClr val="dk1"/>
                </a:solidFill>
                <a:latin typeface="Aleo Light"/>
                <a:ea typeface="Aleo Light"/>
                <a:cs typeface="Aleo Light"/>
                <a:sym typeface="Aleo Light"/>
              </a:rPr>
              <a:t>85%</a:t>
            </a:r>
            <a:endParaRPr sz="900"/>
          </a:p>
        </p:txBody>
      </p:sp>
      <p:sp>
        <p:nvSpPr>
          <p:cNvPr id="2455" name="Google Shape;2455;p56"/>
          <p:cNvSpPr txBox="1"/>
          <p:nvPr/>
        </p:nvSpPr>
        <p:spPr>
          <a:xfrm>
            <a:off x="5711959" y="2826996"/>
            <a:ext cx="927200" cy="554000"/>
          </a:xfrm>
          <a:prstGeom prst="rect">
            <a:avLst/>
          </a:prstGeom>
          <a:noFill/>
          <a:ln>
            <a:noFill/>
          </a:ln>
        </p:spPr>
        <p:txBody>
          <a:bodyPr spcFirstLastPara="1" wrap="square" lIns="60965" tIns="30466" rIns="60965" bIns="30466" anchor="t" anchorCtr="0">
            <a:noAutofit/>
          </a:bodyPr>
          <a:lstStyle/>
          <a:p>
            <a:r>
              <a:rPr lang="en" sz="3200" dirty="0">
                <a:solidFill>
                  <a:schemeClr val="dk1"/>
                </a:solidFill>
                <a:latin typeface="Aleo Light"/>
                <a:ea typeface="Aleo Light"/>
                <a:cs typeface="Aleo Light"/>
                <a:sym typeface="Aleo Light"/>
              </a:rPr>
              <a:t>50%</a:t>
            </a:r>
            <a:endParaRPr sz="900"/>
          </a:p>
        </p:txBody>
      </p:sp>
      <p:sp>
        <p:nvSpPr>
          <p:cNvPr id="2456" name="Google Shape;2456;p56"/>
          <p:cNvSpPr txBox="1"/>
          <p:nvPr/>
        </p:nvSpPr>
        <p:spPr>
          <a:xfrm>
            <a:off x="8701723" y="2826995"/>
            <a:ext cx="927200" cy="554000"/>
          </a:xfrm>
          <a:prstGeom prst="rect">
            <a:avLst/>
          </a:prstGeom>
          <a:noFill/>
          <a:ln>
            <a:noFill/>
          </a:ln>
        </p:spPr>
        <p:txBody>
          <a:bodyPr spcFirstLastPara="1" wrap="square" lIns="60965" tIns="30466" rIns="60965" bIns="30466" anchor="t" anchorCtr="0">
            <a:noAutofit/>
          </a:bodyPr>
          <a:lstStyle/>
          <a:p>
            <a:r>
              <a:rPr lang="en" sz="3200" dirty="0">
                <a:solidFill>
                  <a:schemeClr val="dk1"/>
                </a:solidFill>
                <a:latin typeface="Aleo Light"/>
                <a:ea typeface="Aleo Light"/>
                <a:cs typeface="Aleo Light"/>
                <a:sym typeface="Aleo Light"/>
              </a:rPr>
              <a:t>25%</a:t>
            </a:r>
            <a:endParaRPr sz="900"/>
          </a:p>
        </p:txBody>
      </p:sp>
      <p:sp>
        <p:nvSpPr>
          <p:cNvPr id="2457" name="Google Shape;2457;p56"/>
          <p:cNvSpPr txBox="1"/>
          <p:nvPr/>
        </p:nvSpPr>
        <p:spPr>
          <a:xfrm>
            <a:off x="0" y="6400400"/>
            <a:ext cx="3055200" cy="356000"/>
          </a:xfrm>
          <a:prstGeom prst="rect">
            <a:avLst/>
          </a:prstGeom>
          <a:noFill/>
          <a:ln>
            <a:noFill/>
          </a:ln>
        </p:spPr>
        <p:txBody>
          <a:bodyPr spcFirstLastPara="1" wrap="square" lIns="121897" tIns="121897" rIns="121897" bIns="121897" anchor="t" anchorCtr="0">
            <a:noAutofit/>
          </a:bodyPr>
          <a:lstStyle/>
          <a:p>
            <a:r>
              <a:rPr lang="en" sz="800" dirty="0">
                <a:latin typeface="Aleo Light"/>
                <a:ea typeface="Aleo Light"/>
                <a:cs typeface="Aleo Light"/>
                <a:sym typeface="Aleo Light"/>
              </a:rPr>
              <a:t>Source: American Academy of Dermatology Association </a:t>
            </a:r>
            <a:endParaRPr sz="800">
              <a:latin typeface="Aleo Light"/>
              <a:ea typeface="Aleo Light"/>
              <a:cs typeface="Aleo Light"/>
              <a:sym typeface="Aleo Light"/>
            </a:endParaRPr>
          </a:p>
          <a:p>
            <a:r>
              <a:rPr lang="en" sz="800" u="sng" dirty="0">
                <a:solidFill>
                  <a:schemeClr val="hlink"/>
                </a:solidFill>
                <a:latin typeface="Aleo Light"/>
                <a:ea typeface="Aleo Light"/>
                <a:cs typeface="Aleo Light"/>
                <a:sym typeface="Aleo Light"/>
                <a:hlinkClick r:id="rId6"/>
              </a:rPr>
              <a:t>https://www.aad.org/media/stats-numbers</a:t>
            </a:r>
            <a:endParaRPr sz="800">
              <a:latin typeface="Aleo Light"/>
              <a:ea typeface="Aleo Light"/>
              <a:cs typeface="Aleo Light"/>
              <a:sym typeface="Aleo Light"/>
            </a:endParaRPr>
          </a:p>
          <a:p>
            <a:endParaRPr sz="800">
              <a:latin typeface="Aleo Light"/>
              <a:ea typeface="Aleo Light"/>
              <a:cs typeface="Aleo Light"/>
              <a:sym typeface="Aleo Light"/>
            </a:endParaRPr>
          </a:p>
        </p:txBody>
      </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48"/>
                                        </p:tgtEl>
                                        <p:attrNameLst>
                                          <p:attrName>style.visibility</p:attrName>
                                        </p:attrNameLst>
                                      </p:cBhvr>
                                      <p:to>
                                        <p:strVal val="visible"/>
                                      </p:to>
                                    </p:set>
                                    <p:animEffect transition="in" filter="fade">
                                      <p:cBhvr>
                                        <p:cTn id="7" dur="2000"/>
                                        <p:tgtEl>
                                          <p:spTgt spid="2448"/>
                                        </p:tgtEl>
                                      </p:cBhvr>
                                    </p:animEffect>
                                  </p:childTnLst>
                                </p:cTn>
                              </p:par>
                              <p:par>
                                <p:cTn id="8" presetID="10" presetClass="entr" presetSubtype="0" fill="hold" nodeType="withEffect">
                                  <p:stCondLst>
                                    <p:cond delay="0"/>
                                  </p:stCondLst>
                                  <p:childTnLst>
                                    <p:set>
                                      <p:cBhvr>
                                        <p:cTn id="9" dur="1" fill="hold">
                                          <p:stCondLst>
                                            <p:cond delay="0"/>
                                          </p:stCondLst>
                                        </p:cTn>
                                        <p:tgtEl>
                                          <p:spTgt spid="2449"/>
                                        </p:tgtEl>
                                        <p:attrNameLst>
                                          <p:attrName>style.visibility</p:attrName>
                                        </p:attrNameLst>
                                      </p:cBhvr>
                                      <p:to>
                                        <p:strVal val="visible"/>
                                      </p:to>
                                    </p:set>
                                    <p:animEffect transition="in" filter="fade">
                                      <p:cBhvr>
                                        <p:cTn id="10" dur="2000"/>
                                        <p:tgtEl>
                                          <p:spTgt spid="2449"/>
                                        </p:tgtEl>
                                      </p:cBhvr>
                                    </p:animEffect>
                                  </p:childTnLst>
                                </p:cTn>
                              </p:par>
                              <p:par>
                                <p:cTn id="11" presetID="10" presetClass="entr" presetSubtype="0" fill="hold" nodeType="withEffect">
                                  <p:stCondLst>
                                    <p:cond delay="0"/>
                                  </p:stCondLst>
                                  <p:childTnLst>
                                    <p:set>
                                      <p:cBhvr>
                                        <p:cTn id="12" dur="1" fill="hold">
                                          <p:stCondLst>
                                            <p:cond delay="0"/>
                                          </p:stCondLst>
                                        </p:cTn>
                                        <p:tgtEl>
                                          <p:spTgt spid="2450"/>
                                        </p:tgtEl>
                                        <p:attrNameLst>
                                          <p:attrName>style.visibility</p:attrName>
                                        </p:attrNameLst>
                                      </p:cBhvr>
                                      <p:to>
                                        <p:strVal val="visible"/>
                                      </p:to>
                                    </p:set>
                                    <p:animEffect transition="in" filter="fade">
                                      <p:cBhvr>
                                        <p:cTn id="13" dur="2000"/>
                                        <p:tgtEl>
                                          <p:spTgt spid="2450"/>
                                        </p:tgtEl>
                                      </p:cBhvr>
                                    </p:animEffect>
                                  </p:childTnLst>
                                </p:cTn>
                              </p:par>
                            </p:childTnLst>
                          </p:cTn>
                        </p:par>
                        <p:par>
                          <p:cTn id="14" fill="hold">
                            <p:stCondLst>
                              <p:cond delay="2000"/>
                            </p:stCondLst>
                            <p:childTnLst>
                              <p:par>
                                <p:cTn id="15" presetID="2" presetClass="entr" presetSubtype="4" fill="hold" nodeType="afterEffect">
                                  <p:stCondLst>
                                    <p:cond delay="0"/>
                                  </p:stCondLst>
                                  <p:childTnLst>
                                    <p:set>
                                      <p:cBhvr>
                                        <p:cTn id="16" dur="1" fill="hold">
                                          <p:stCondLst>
                                            <p:cond delay="0"/>
                                          </p:stCondLst>
                                        </p:cTn>
                                        <p:tgtEl>
                                          <p:spTgt spid="2454"/>
                                        </p:tgtEl>
                                        <p:attrNameLst>
                                          <p:attrName>style.visibility</p:attrName>
                                        </p:attrNameLst>
                                      </p:cBhvr>
                                      <p:to>
                                        <p:strVal val="visible"/>
                                      </p:to>
                                    </p:set>
                                    <p:anim calcmode="lin" valueType="num">
                                      <p:cBhvr additive="base">
                                        <p:cTn id="17" dur="500"/>
                                        <p:tgtEl>
                                          <p:spTgt spid="2454"/>
                                        </p:tgtEl>
                                        <p:attrNameLst>
                                          <p:attrName>ppt_y</p:attrName>
                                        </p:attrNameLst>
                                      </p:cBhvr>
                                      <p:tavLst>
                                        <p:tav tm="0">
                                          <p:val>
                                            <p:strVal val="#ppt_y+1"/>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2451">
                                            <p:txEl>
                                              <p:pRg st="0" end="0"/>
                                            </p:txEl>
                                          </p:spTgt>
                                        </p:tgtEl>
                                        <p:attrNameLst>
                                          <p:attrName>style.visibility</p:attrName>
                                        </p:attrNameLst>
                                      </p:cBhvr>
                                      <p:to>
                                        <p:strVal val="visible"/>
                                      </p:to>
                                    </p:set>
                                    <p:anim calcmode="lin" valueType="num">
                                      <p:cBhvr additive="base">
                                        <p:cTn id="20" dur="500"/>
                                        <p:tgtEl>
                                          <p:spTgt spid="2451">
                                            <p:txEl>
                                              <p:pRg st="0" end="0"/>
                                            </p:txEl>
                                          </p:spTgt>
                                        </p:tgtEl>
                                        <p:attrNameLst>
                                          <p:attrName>ppt_y</p:attrName>
                                        </p:attrNameLst>
                                      </p:cBhvr>
                                      <p:tavLst>
                                        <p:tav tm="0">
                                          <p:val>
                                            <p:strVal val="#ppt_y+1"/>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445">
                                            <p:txEl>
                                              <p:pRg st="0" end="0"/>
                                            </p:txEl>
                                          </p:spTgt>
                                        </p:tgtEl>
                                        <p:attrNameLst>
                                          <p:attrName>style.visibility</p:attrName>
                                        </p:attrNameLst>
                                      </p:cBhvr>
                                      <p:to>
                                        <p:strVal val="visible"/>
                                      </p:to>
                                    </p:set>
                                    <p:anim calcmode="lin" valueType="num">
                                      <p:cBhvr additive="base">
                                        <p:cTn id="23" dur="500"/>
                                        <p:tgtEl>
                                          <p:spTgt spid="2445">
                                            <p:txEl>
                                              <p:pRg st="0" end="0"/>
                                            </p:txEl>
                                          </p:spTgt>
                                        </p:tgtEl>
                                        <p:attrNameLst>
                                          <p:attrName>ppt_y</p:attrName>
                                        </p:attrNameLst>
                                      </p:cBhvr>
                                      <p:tavLst>
                                        <p:tav tm="0">
                                          <p:val>
                                            <p:strVal val="#ppt_y+1"/>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445">
                                            <p:txEl>
                                              <p:pRg st="1" end="1"/>
                                            </p:txEl>
                                          </p:spTgt>
                                        </p:tgtEl>
                                        <p:attrNameLst>
                                          <p:attrName>style.visibility</p:attrName>
                                        </p:attrNameLst>
                                      </p:cBhvr>
                                      <p:to>
                                        <p:strVal val="visible"/>
                                      </p:to>
                                    </p:set>
                                    <p:anim calcmode="lin" valueType="num">
                                      <p:cBhvr additive="base">
                                        <p:cTn id="26" dur="500"/>
                                        <p:tgtEl>
                                          <p:spTgt spid="2445">
                                            <p:txEl>
                                              <p:pRg st="1" end="1"/>
                                            </p:txEl>
                                          </p:spTgt>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 presetClass="entr" presetSubtype="4" fill="hold" nodeType="afterEffect">
                                  <p:stCondLst>
                                    <p:cond delay="0"/>
                                  </p:stCondLst>
                                  <p:childTnLst>
                                    <p:set>
                                      <p:cBhvr>
                                        <p:cTn id="29" dur="1" fill="hold">
                                          <p:stCondLst>
                                            <p:cond delay="0"/>
                                          </p:stCondLst>
                                        </p:cTn>
                                        <p:tgtEl>
                                          <p:spTgt spid="2455"/>
                                        </p:tgtEl>
                                        <p:attrNameLst>
                                          <p:attrName>style.visibility</p:attrName>
                                        </p:attrNameLst>
                                      </p:cBhvr>
                                      <p:to>
                                        <p:strVal val="visible"/>
                                      </p:to>
                                    </p:set>
                                    <p:anim calcmode="lin" valueType="num">
                                      <p:cBhvr additive="base">
                                        <p:cTn id="30" dur="500"/>
                                        <p:tgtEl>
                                          <p:spTgt spid="2455"/>
                                        </p:tgtEl>
                                        <p:attrNameLst>
                                          <p:attrName>ppt_y</p:attrName>
                                        </p:attrNameLst>
                                      </p:cBhvr>
                                      <p:tavLst>
                                        <p:tav tm="0">
                                          <p:val>
                                            <p:strVal val="#ppt_y+1"/>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52">
                                            <p:txEl>
                                              <p:pRg st="0" end="0"/>
                                            </p:txEl>
                                          </p:spTgt>
                                        </p:tgtEl>
                                        <p:attrNameLst>
                                          <p:attrName>style.visibility</p:attrName>
                                        </p:attrNameLst>
                                      </p:cBhvr>
                                      <p:to>
                                        <p:strVal val="visible"/>
                                      </p:to>
                                    </p:set>
                                    <p:anim calcmode="lin" valueType="num">
                                      <p:cBhvr additive="base">
                                        <p:cTn id="33" dur="500"/>
                                        <p:tgtEl>
                                          <p:spTgt spid="2452">
                                            <p:txEl>
                                              <p:pRg st="0" end="0"/>
                                            </p:txEl>
                                          </p:spTgt>
                                        </p:tgtEl>
                                        <p:attrNameLst>
                                          <p:attrName>ppt_y</p:attrName>
                                        </p:attrNameLst>
                                      </p:cBhvr>
                                      <p:tavLst>
                                        <p:tav tm="0">
                                          <p:val>
                                            <p:strVal val="#ppt_y+1"/>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2446">
                                            <p:txEl>
                                              <p:pRg st="0" end="0"/>
                                            </p:txEl>
                                          </p:spTgt>
                                        </p:tgtEl>
                                        <p:attrNameLst>
                                          <p:attrName>style.visibility</p:attrName>
                                        </p:attrNameLst>
                                      </p:cBhvr>
                                      <p:to>
                                        <p:strVal val="visible"/>
                                      </p:to>
                                    </p:set>
                                    <p:anim calcmode="lin" valueType="num">
                                      <p:cBhvr additive="base">
                                        <p:cTn id="36" dur="500"/>
                                        <p:tgtEl>
                                          <p:spTgt spid="2446">
                                            <p:txEl>
                                              <p:pRg st="0" end="0"/>
                                            </p:txEl>
                                          </p:spTgt>
                                        </p:tgtEl>
                                        <p:attrNameLst>
                                          <p:attrName>ppt_y</p:attrName>
                                        </p:attrNameLst>
                                      </p:cBhvr>
                                      <p:tavLst>
                                        <p:tav tm="0">
                                          <p:val>
                                            <p:strVal val="#ppt_y+1"/>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46">
                                            <p:txEl>
                                              <p:pRg st="1" end="1"/>
                                            </p:txEl>
                                          </p:spTgt>
                                        </p:tgtEl>
                                        <p:attrNameLst>
                                          <p:attrName>style.visibility</p:attrName>
                                        </p:attrNameLst>
                                      </p:cBhvr>
                                      <p:to>
                                        <p:strVal val="visible"/>
                                      </p:to>
                                    </p:set>
                                    <p:anim calcmode="lin" valueType="num">
                                      <p:cBhvr additive="base">
                                        <p:cTn id="39" dur="500"/>
                                        <p:tgtEl>
                                          <p:spTgt spid="2446">
                                            <p:txEl>
                                              <p:pRg st="1" end="1"/>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2" presetClass="entr" presetSubtype="4" fill="hold" nodeType="afterEffect">
                                  <p:stCondLst>
                                    <p:cond delay="0"/>
                                  </p:stCondLst>
                                  <p:childTnLst>
                                    <p:set>
                                      <p:cBhvr>
                                        <p:cTn id="42" dur="1" fill="hold">
                                          <p:stCondLst>
                                            <p:cond delay="0"/>
                                          </p:stCondLst>
                                        </p:cTn>
                                        <p:tgtEl>
                                          <p:spTgt spid="2456"/>
                                        </p:tgtEl>
                                        <p:attrNameLst>
                                          <p:attrName>style.visibility</p:attrName>
                                        </p:attrNameLst>
                                      </p:cBhvr>
                                      <p:to>
                                        <p:strVal val="visible"/>
                                      </p:to>
                                    </p:set>
                                    <p:anim calcmode="lin" valueType="num">
                                      <p:cBhvr additive="base">
                                        <p:cTn id="43" dur="500"/>
                                        <p:tgtEl>
                                          <p:spTgt spid="2456"/>
                                        </p:tgtEl>
                                        <p:attrNameLst>
                                          <p:attrName>ppt_y</p:attrName>
                                        </p:attrNameLst>
                                      </p:cBhvr>
                                      <p:tavLst>
                                        <p:tav tm="0">
                                          <p:val>
                                            <p:strVal val="#ppt_y+1"/>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447">
                                            <p:txEl>
                                              <p:pRg st="0" end="0"/>
                                            </p:txEl>
                                          </p:spTgt>
                                        </p:tgtEl>
                                        <p:attrNameLst>
                                          <p:attrName>style.visibility</p:attrName>
                                        </p:attrNameLst>
                                      </p:cBhvr>
                                      <p:to>
                                        <p:strVal val="visible"/>
                                      </p:to>
                                    </p:set>
                                    <p:anim calcmode="lin" valueType="num">
                                      <p:cBhvr additive="base">
                                        <p:cTn id="46" dur="500"/>
                                        <p:tgtEl>
                                          <p:spTgt spid="2447">
                                            <p:txEl>
                                              <p:pRg st="0" end="0"/>
                                            </p:txEl>
                                          </p:spTgt>
                                        </p:tgtEl>
                                        <p:attrNameLst>
                                          <p:attrName>ppt_y</p:attrName>
                                        </p:attrNameLst>
                                      </p:cBhvr>
                                      <p:tavLst>
                                        <p:tav tm="0">
                                          <p:val>
                                            <p:strVal val="#ppt_y+1"/>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453">
                                            <p:txEl>
                                              <p:pRg st="0" end="0"/>
                                            </p:txEl>
                                          </p:spTgt>
                                        </p:tgtEl>
                                        <p:attrNameLst>
                                          <p:attrName>style.visibility</p:attrName>
                                        </p:attrNameLst>
                                      </p:cBhvr>
                                      <p:to>
                                        <p:strVal val="visible"/>
                                      </p:to>
                                    </p:set>
                                    <p:anim calcmode="lin" valueType="num">
                                      <p:cBhvr additive="base">
                                        <p:cTn id="49" dur="500"/>
                                        <p:tgtEl>
                                          <p:spTgt spid="245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61"/>
        <p:cNvGrpSpPr/>
        <p:nvPr/>
      </p:nvGrpSpPr>
      <p:grpSpPr>
        <a:xfrm>
          <a:off x="0" y="0"/>
          <a:ext cx="0" cy="0"/>
          <a:chOff x="0" y="0"/>
          <a:chExt cx="0" cy="0"/>
        </a:xfrm>
      </p:grpSpPr>
      <p:sp>
        <p:nvSpPr>
          <p:cNvPr id="2462" name="Google Shape;2462;p57"/>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OUR </a:t>
            </a:r>
            <a:r>
              <a:rPr lang="en" sz="3300" dirty="0">
                <a:solidFill>
                  <a:schemeClr val="accent1"/>
                </a:solidFill>
              </a:rPr>
              <a:t>OBJECTIVES</a:t>
            </a:r>
            <a:endParaRPr sz="3300"/>
          </a:p>
        </p:txBody>
      </p:sp>
      <p:sp>
        <p:nvSpPr>
          <p:cNvPr id="2463" name="Google Shape;2463;p57"/>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6</a:t>
            </a:fld>
            <a:endParaRPr sz="900"/>
          </a:p>
        </p:txBody>
      </p:sp>
      <p:sp>
        <p:nvSpPr>
          <p:cNvPr id="2464" name="Google Shape;2464;p57"/>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To So-Called ‘Definition of Our Entire Project</a:t>
            </a:r>
            <a:endParaRPr sz="1500"/>
          </a:p>
        </p:txBody>
      </p:sp>
      <p:sp>
        <p:nvSpPr>
          <p:cNvPr id="2465" name="Google Shape;2465;p57"/>
          <p:cNvSpPr/>
          <p:nvPr/>
        </p:nvSpPr>
        <p:spPr>
          <a:xfrm>
            <a:off x="3036568" y="3412655"/>
            <a:ext cx="856800" cy="898400"/>
          </a:xfrm>
          <a:prstGeom prst="ellipse">
            <a:avLst/>
          </a:prstGeom>
          <a:solidFill>
            <a:schemeClr val="accent1"/>
          </a:solidFill>
          <a:ln>
            <a:noFill/>
          </a:ln>
        </p:spPr>
        <p:txBody>
          <a:bodyPr spcFirstLastPara="1" wrap="square" lIns="60965" tIns="30466" rIns="60965" bIns="30466" anchor="ctr" anchorCtr="0">
            <a:noAutofit/>
          </a:bodyPr>
          <a:lstStyle/>
          <a:p>
            <a:pPr algn="ctr"/>
            <a:r>
              <a:rPr lang="en" sz="2100" dirty="0">
                <a:solidFill>
                  <a:schemeClr val="lt1"/>
                </a:solidFill>
                <a:latin typeface="Aleo Light"/>
                <a:ea typeface="Aleo Light"/>
                <a:cs typeface="Aleo Light"/>
                <a:sym typeface="Aleo Light"/>
              </a:rPr>
              <a:t>1</a:t>
            </a:r>
            <a:endParaRPr sz="2100">
              <a:solidFill>
                <a:schemeClr val="lt1"/>
              </a:solidFill>
              <a:latin typeface="Aleo Light"/>
              <a:ea typeface="Aleo Light"/>
              <a:cs typeface="Aleo Light"/>
              <a:sym typeface="Aleo Light"/>
            </a:endParaRPr>
          </a:p>
        </p:txBody>
      </p:sp>
      <p:sp>
        <p:nvSpPr>
          <p:cNvPr id="2466" name="Google Shape;2466;p57"/>
          <p:cNvSpPr/>
          <p:nvPr/>
        </p:nvSpPr>
        <p:spPr>
          <a:xfrm>
            <a:off x="2519419" y="4321408"/>
            <a:ext cx="856800" cy="898400"/>
          </a:xfrm>
          <a:prstGeom prst="ellipse">
            <a:avLst/>
          </a:prstGeom>
          <a:solidFill>
            <a:schemeClr val="accent2"/>
          </a:solidFill>
          <a:ln>
            <a:noFill/>
          </a:ln>
        </p:spPr>
        <p:txBody>
          <a:bodyPr spcFirstLastPara="1" wrap="square" lIns="60965" tIns="30466" rIns="60965" bIns="30466" anchor="ctr" anchorCtr="0">
            <a:noAutofit/>
          </a:bodyPr>
          <a:lstStyle/>
          <a:p>
            <a:pPr algn="ctr"/>
            <a:r>
              <a:rPr lang="en" sz="2100" dirty="0">
                <a:solidFill>
                  <a:schemeClr val="lt1"/>
                </a:solidFill>
                <a:latin typeface="Aleo Light"/>
                <a:ea typeface="Aleo Light"/>
                <a:cs typeface="Aleo Light"/>
                <a:sym typeface="Aleo Light"/>
              </a:rPr>
              <a:t>2</a:t>
            </a:r>
            <a:endParaRPr sz="2100">
              <a:solidFill>
                <a:schemeClr val="lt1"/>
              </a:solidFill>
              <a:latin typeface="Aleo Light"/>
              <a:ea typeface="Aleo Light"/>
              <a:cs typeface="Aleo Light"/>
              <a:sym typeface="Aleo Light"/>
            </a:endParaRPr>
          </a:p>
        </p:txBody>
      </p:sp>
      <p:sp>
        <p:nvSpPr>
          <p:cNvPr id="2467" name="Google Shape;2467;p57"/>
          <p:cNvSpPr txBox="1"/>
          <p:nvPr/>
        </p:nvSpPr>
        <p:spPr>
          <a:xfrm>
            <a:off x="1623583" y="2412333"/>
            <a:ext cx="3610000" cy="458000"/>
          </a:xfrm>
          <a:prstGeom prst="rect">
            <a:avLst/>
          </a:prstGeom>
          <a:noFill/>
          <a:ln>
            <a:noFill/>
          </a:ln>
        </p:spPr>
        <p:txBody>
          <a:bodyPr spcFirstLastPara="1" wrap="square" lIns="60965" tIns="30466" rIns="60965" bIns="30466" anchor="b" anchorCtr="0">
            <a:noAutofit/>
          </a:bodyPr>
          <a:lstStyle/>
          <a:p>
            <a:pPr algn="ctr"/>
            <a:r>
              <a:rPr lang="en" sz="2100" b="1" dirty="0">
                <a:solidFill>
                  <a:schemeClr val="accent1"/>
                </a:solidFill>
                <a:latin typeface="Aleo"/>
                <a:ea typeface="Aleo"/>
                <a:cs typeface="Aleo"/>
                <a:sym typeface="Aleo"/>
              </a:rPr>
              <a:t>Acne Classification</a:t>
            </a:r>
            <a:endParaRPr sz="900" b="1"/>
          </a:p>
        </p:txBody>
      </p:sp>
      <p:sp>
        <p:nvSpPr>
          <p:cNvPr id="2468" name="Google Shape;2468;p57"/>
          <p:cNvSpPr/>
          <p:nvPr/>
        </p:nvSpPr>
        <p:spPr>
          <a:xfrm>
            <a:off x="3525873" y="4310732"/>
            <a:ext cx="856800" cy="898400"/>
          </a:xfrm>
          <a:prstGeom prst="ellipse">
            <a:avLst/>
          </a:prstGeom>
          <a:solidFill>
            <a:schemeClr val="accent3"/>
          </a:solidFill>
          <a:ln>
            <a:noFill/>
          </a:ln>
        </p:spPr>
        <p:txBody>
          <a:bodyPr spcFirstLastPara="1" wrap="square" lIns="60965" tIns="30466" rIns="60965" bIns="30466" anchor="ctr" anchorCtr="0">
            <a:noAutofit/>
          </a:bodyPr>
          <a:lstStyle/>
          <a:p>
            <a:pPr algn="ctr"/>
            <a:r>
              <a:rPr lang="en" sz="2100" dirty="0">
                <a:solidFill>
                  <a:schemeClr val="lt1"/>
                </a:solidFill>
                <a:latin typeface="Aleo Light"/>
                <a:ea typeface="Aleo Light"/>
                <a:cs typeface="Aleo Light"/>
                <a:sym typeface="Aleo Light"/>
              </a:rPr>
              <a:t>3</a:t>
            </a:r>
            <a:endParaRPr sz="900"/>
          </a:p>
        </p:txBody>
      </p:sp>
      <p:sp>
        <p:nvSpPr>
          <p:cNvPr id="2469" name="Google Shape;2469;p57"/>
          <p:cNvSpPr txBox="1"/>
          <p:nvPr/>
        </p:nvSpPr>
        <p:spPr>
          <a:xfrm>
            <a:off x="358019" y="4251821"/>
            <a:ext cx="1896800" cy="458000"/>
          </a:xfrm>
          <a:prstGeom prst="rect">
            <a:avLst/>
          </a:prstGeom>
          <a:noFill/>
          <a:ln>
            <a:noFill/>
          </a:ln>
        </p:spPr>
        <p:txBody>
          <a:bodyPr spcFirstLastPara="1" wrap="square" lIns="60965" tIns="30466" rIns="60965" bIns="30466" anchor="b" anchorCtr="0">
            <a:noAutofit/>
          </a:bodyPr>
          <a:lstStyle/>
          <a:p>
            <a:pPr algn="r"/>
            <a:r>
              <a:rPr lang="en" sz="2100" b="1" dirty="0">
                <a:solidFill>
                  <a:schemeClr val="accent2"/>
                </a:solidFill>
                <a:latin typeface="Aleo"/>
                <a:ea typeface="Aleo"/>
                <a:cs typeface="Aleo"/>
                <a:sym typeface="Aleo"/>
              </a:rPr>
              <a:t>Solution</a:t>
            </a:r>
            <a:r>
              <a:rPr lang="en" sz="2100" dirty="0">
                <a:solidFill>
                  <a:schemeClr val="accent2"/>
                </a:solidFill>
                <a:latin typeface="Aleo"/>
                <a:ea typeface="Aleo"/>
                <a:cs typeface="Aleo"/>
                <a:sym typeface="Aleo"/>
              </a:rPr>
              <a:t> </a:t>
            </a:r>
            <a:endParaRPr sz="2100">
              <a:solidFill>
                <a:schemeClr val="accent2"/>
              </a:solidFill>
              <a:latin typeface="Aleo"/>
              <a:ea typeface="Aleo"/>
              <a:cs typeface="Aleo"/>
              <a:sym typeface="Aleo"/>
            </a:endParaRPr>
          </a:p>
        </p:txBody>
      </p:sp>
      <p:sp>
        <p:nvSpPr>
          <p:cNvPr id="2470" name="Google Shape;2470;p57"/>
          <p:cNvSpPr txBox="1"/>
          <p:nvPr/>
        </p:nvSpPr>
        <p:spPr>
          <a:xfrm>
            <a:off x="4675507" y="4237885"/>
            <a:ext cx="1896800" cy="458000"/>
          </a:xfrm>
          <a:prstGeom prst="rect">
            <a:avLst/>
          </a:prstGeom>
          <a:noFill/>
          <a:ln>
            <a:noFill/>
          </a:ln>
        </p:spPr>
        <p:txBody>
          <a:bodyPr spcFirstLastPara="1" wrap="square" lIns="60965" tIns="30466" rIns="60965" bIns="30466" anchor="b" anchorCtr="0">
            <a:noAutofit/>
          </a:bodyPr>
          <a:lstStyle/>
          <a:p>
            <a:r>
              <a:rPr lang="en" sz="2100" b="1" dirty="0">
                <a:solidFill>
                  <a:schemeClr val="accent3"/>
                </a:solidFill>
                <a:latin typeface="Aleo"/>
                <a:ea typeface="Aleo"/>
                <a:cs typeface="Aleo"/>
                <a:sym typeface="Aleo"/>
              </a:rPr>
              <a:t>Acne Monitoring</a:t>
            </a:r>
            <a:endParaRPr sz="2100" b="1">
              <a:solidFill>
                <a:schemeClr val="accent3"/>
              </a:solidFill>
              <a:latin typeface="Aleo"/>
              <a:ea typeface="Aleo"/>
              <a:cs typeface="Aleo"/>
              <a:sym typeface="Aleo"/>
            </a:endParaRPr>
          </a:p>
        </p:txBody>
      </p:sp>
      <p:sp>
        <p:nvSpPr>
          <p:cNvPr id="2471" name="Google Shape;2471;p57"/>
          <p:cNvSpPr txBox="1"/>
          <p:nvPr/>
        </p:nvSpPr>
        <p:spPr>
          <a:xfrm>
            <a:off x="345900" y="4691983"/>
            <a:ext cx="1896800" cy="562800"/>
          </a:xfrm>
          <a:prstGeom prst="rect">
            <a:avLst/>
          </a:prstGeom>
          <a:noFill/>
          <a:ln>
            <a:noFill/>
          </a:ln>
        </p:spPr>
        <p:txBody>
          <a:bodyPr spcFirstLastPara="1" wrap="square" lIns="60965" tIns="30466" rIns="60965" bIns="30466" anchor="t" anchorCtr="0">
            <a:noAutofit/>
          </a:bodyPr>
          <a:lstStyle/>
          <a:p>
            <a:pPr algn="r"/>
            <a:r>
              <a:rPr lang="en" sz="1300" dirty="0">
                <a:solidFill>
                  <a:schemeClr val="dk1"/>
                </a:solidFill>
                <a:latin typeface="Aleo Light"/>
                <a:ea typeface="Aleo Light"/>
                <a:cs typeface="Aleo Light"/>
                <a:sym typeface="Aleo Light"/>
              </a:rPr>
              <a:t>Provide the best solution. (Proposed)</a:t>
            </a:r>
            <a:endParaRPr sz="900"/>
          </a:p>
        </p:txBody>
      </p:sp>
      <p:sp>
        <p:nvSpPr>
          <p:cNvPr id="2472" name="Google Shape;2472;p57"/>
          <p:cNvSpPr txBox="1"/>
          <p:nvPr/>
        </p:nvSpPr>
        <p:spPr>
          <a:xfrm>
            <a:off x="4675507" y="4683157"/>
            <a:ext cx="1896800" cy="562800"/>
          </a:xfrm>
          <a:prstGeom prst="rect">
            <a:avLst/>
          </a:prstGeom>
          <a:noFill/>
          <a:ln>
            <a:noFill/>
          </a:ln>
        </p:spPr>
        <p:txBody>
          <a:bodyPr spcFirstLastPara="1" wrap="square" lIns="60965" tIns="30466" rIns="60965" bIns="30466" anchor="t" anchorCtr="0">
            <a:noAutofit/>
          </a:bodyPr>
          <a:lstStyle/>
          <a:p>
            <a:r>
              <a:rPr lang="en" sz="1300" dirty="0">
                <a:solidFill>
                  <a:schemeClr val="dk1"/>
                </a:solidFill>
                <a:latin typeface="Aleo Light"/>
                <a:ea typeface="Aleo Light"/>
                <a:cs typeface="Aleo Light"/>
                <a:sym typeface="Aleo Light"/>
              </a:rPr>
              <a:t>Data logging for analysis. </a:t>
            </a:r>
            <a:endParaRPr sz="1300">
              <a:solidFill>
                <a:schemeClr val="dk1"/>
              </a:solidFill>
              <a:latin typeface="Aleo Light"/>
              <a:ea typeface="Aleo Light"/>
              <a:cs typeface="Aleo Light"/>
              <a:sym typeface="Aleo Light"/>
            </a:endParaRPr>
          </a:p>
          <a:p>
            <a:endParaRPr sz="1300">
              <a:solidFill>
                <a:schemeClr val="dk1"/>
              </a:solidFill>
              <a:latin typeface="Aleo Light"/>
              <a:ea typeface="Aleo Light"/>
              <a:cs typeface="Aleo Light"/>
              <a:sym typeface="Aleo Light"/>
            </a:endParaRPr>
          </a:p>
        </p:txBody>
      </p:sp>
      <p:sp>
        <p:nvSpPr>
          <p:cNvPr id="2473" name="Google Shape;2473;p57"/>
          <p:cNvSpPr txBox="1"/>
          <p:nvPr/>
        </p:nvSpPr>
        <p:spPr>
          <a:xfrm>
            <a:off x="1807125" y="2877369"/>
            <a:ext cx="3243200" cy="300800"/>
          </a:xfrm>
          <a:prstGeom prst="rect">
            <a:avLst/>
          </a:prstGeom>
          <a:noFill/>
          <a:ln>
            <a:noFill/>
          </a:ln>
        </p:spPr>
        <p:txBody>
          <a:bodyPr spcFirstLastPara="1" wrap="square" lIns="60965" tIns="30466" rIns="60965" bIns="30466" anchor="t" anchorCtr="0">
            <a:noAutofit/>
          </a:bodyPr>
          <a:lstStyle/>
          <a:p>
            <a:pPr algn="ctr"/>
            <a:r>
              <a:rPr lang="en" sz="1300" dirty="0">
                <a:solidFill>
                  <a:schemeClr val="dk1"/>
                </a:solidFill>
                <a:latin typeface="Aleo Light"/>
                <a:ea typeface="Aleo Light"/>
                <a:cs typeface="Aleo Light"/>
                <a:sym typeface="Aleo Light"/>
              </a:rPr>
              <a:t>Classify the level of seriousness of acne.</a:t>
            </a:r>
            <a:endParaRPr sz="900"/>
          </a:p>
        </p:txBody>
      </p:sp>
      <p:sp>
        <p:nvSpPr>
          <p:cNvPr id="2474" name="Google Shape;2474;p57"/>
          <p:cNvSpPr/>
          <p:nvPr/>
        </p:nvSpPr>
        <p:spPr>
          <a:xfrm>
            <a:off x="7555061" y="2619249"/>
            <a:ext cx="3012400" cy="2350000"/>
          </a:xfrm>
          <a:prstGeom prst="triangle">
            <a:avLst>
              <a:gd name="adj" fmla="val 50000"/>
            </a:avLst>
          </a:prstGeom>
          <a:solidFill>
            <a:srgbClr val="D686E4"/>
          </a:solidFill>
          <a:ln>
            <a:noFill/>
          </a:ln>
        </p:spPr>
        <p:txBody>
          <a:bodyPr spcFirstLastPara="1" wrap="square" lIns="121897" tIns="121897" rIns="121897" bIns="121897" anchor="ctr" anchorCtr="0">
            <a:noAutofit/>
          </a:bodyPr>
          <a:lstStyle/>
          <a:p>
            <a:endParaRPr/>
          </a:p>
        </p:txBody>
      </p:sp>
      <p:sp>
        <p:nvSpPr>
          <p:cNvPr id="2475" name="Google Shape;2475;p57"/>
          <p:cNvSpPr txBox="1"/>
          <p:nvPr/>
        </p:nvSpPr>
        <p:spPr>
          <a:xfrm>
            <a:off x="8225140" y="3873855"/>
            <a:ext cx="1672800" cy="945200"/>
          </a:xfrm>
          <a:prstGeom prst="rect">
            <a:avLst/>
          </a:prstGeom>
          <a:noFill/>
          <a:ln>
            <a:noFill/>
          </a:ln>
        </p:spPr>
        <p:txBody>
          <a:bodyPr spcFirstLastPara="1" wrap="square" lIns="121897" tIns="121897" rIns="121897" bIns="121897" anchor="t" anchorCtr="0">
            <a:noAutofit/>
          </a:bodyPr>
          <a:lstStyle/>
          <a:p>
            <a:pPr algn="ctr">
              <a:lnSpc>
                <a:spcPct val="115000"/>
              </a:lnSpc>
            </a:pPr>
            <a:r>
              <a:rPr lang="en" sz="1600" b="1" dirty="0">
                <a:solidFill>
                  <a:srgbClr val="701C7F"/>
                </a:solidFill>
                <a:latin typeface="Roboto"/>
                <a:ea typeface="Roboto"/>
                <a:cs typeface="Roboto"/>
                <a:sym typeface="Roboto"/>
              </a:rPr>
              <a:t>Acne Classifier</a:t>
            </a:r>
            <a:endParaRPr sz="1600">
              <a:solidFill>
                <a:srgbClr val="701C7F"/>
              </a:solidFill>
            </a:endParaRPr>
          </a:p>
        </p:txBody>
      </p:sp>
      <p:grpSp>
        <p:nvGrpSpPr>
          <p:cNvPr id="2" name="Google Shape;2476;p57"/>
          <p:cNvGrpSpPr/>
          <p:nvPr/>
        </p:nvGrpSpPr>
        <p:grpSpPr>
          <a:xfrm>
            <a:off x="8049596" y="4613254"/>
            <a:ext cx="2839235" cy="927493"/>
            <a:chOff x="3698064" y="3159725"/>
            <a:chExt cx="2449869" cy="789043"/>
          </a:xfrm>
        </p:grpSpPr>
        <p:sp>
          <p:nvSpPr>
            <p:cNvPr id="2477" name="Google Shape;2477;p57"/>
            <p:cNvSpPr/>
            <p:nvPr/>
          </p:nvSpPr>
          <p:spPr>
            <a:xfrm rot="10800000">
              <a:off x="3698064" y="3575617"/>
              <a:ext cx="1740900" cy="125400"/>
            </a:xfrm>
            <a:prstGeom prst="rightArrow">
              <a:avLst>
                <a:gd name="adj1" fmla="val 25514"/>
                <a:gd name="adj2" fmla="val 64322"/>
              </a:avLst>
            </a:prstGeom>
            <a:solidFill>
              <a:srgbClr val="761E86"/>
            </a:solidFill>
            <a:ln>
              <a:noFill/>
            </a:ln>
          </p:spPr>
          <p:txBody>
            <a:bodyPr spcFirstLastPara="1" wrap="square" lIns="91425" tIns="91425" rIns="91425" bIns="91425" anchor="ctr" anchorCtr="0">
              <a:noAutofit/>
            </a:bodyPr>
            <a:lstStyle/>
            <a:p>
              <a:endParaRPr/>
            </a:p>
          </p:txBody>
        </p:sp>
        <p:sp>
          <p:nvSpPr>
            <p:cNvPr id="2478" name="Google Shape;2478;p57"/>
            <p:cNvSpPr txBox="1"/>
            <p:nvPr/>
          </p:nvSpPr>
          <p:spPr>
            <a:xfrm rot="620">
              <a:off x="3771608" y="3655818"/>
              <a:ext cx="1662900" cy="292800"/>
            </a:xfrm>
            <a:prstGeom prst="rect">
              <a:avLst/>
            </a:prstGeom>
            <a:noFill/>
            <a:ln>
              <a:noFill/>
            </a:ln>
          </p:spPr>
          <p:txBody>
            <a:bodyPr spcFirstLastPara="1" wrap="square" lIns="91425" tIns="91425" rIns="91425" bIns="91425" anchor="t" anchorCtr="0">
              <a:noAutofit/>
            </a:bodyPr>
            <a:lstStyle/>
            <a:p>
              <a:pPr>
                <a:lnSpc>
                  <a:spcPct val="115000"/>
                </a:lnSpc>
              </a:pPr>
              <a:endParaRPr sz="1100">
                <a:solidFill>
                  <a:srgbClr val="761E86"/>
                </a:solidFill>
              </a:endParaRPr>
            </a:p>
          </p:txBody>
        </p:sp>
        <p:sp>
          <p:nvSpPr>
            <p:cNvPr id="2479" name="Google Shape;2479;p57"/>
            <p:cNvSpPr/>
            <p:nvPr/>
          </p:nvSpPr>
          <p:spPr>
            <a:xfrm>
              <a:off x="5582733" y="3159725"/>
              <a:ext cx="565200" cy="565500"/>
            </a:xfrm>
            <a:prstGeom prst="ellipse">
              <a:avLst/>
            </a:prstGeom>
            <a:solidFill>
              <a:schemeClr val="accent2"/>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algn="ctr"/>
              <a:r>
                <a:rPr lang="en" sz="1600" dirty="0">
                  <a:solidFill>
                    <a:srgbClr val="FFFFFF"/>
                  </a:solidFill>
                  <a:latin typeface="Roboto Medium"/>
                  <a:ea typeface="Roboto Medium"/>
                  <a:cs typeface="Roboto Medium"/>
                  <a:sym typeface="Roboto Medium"/>
                </a:rPr>
                <a:t>02</a:t>
              </a:r>
              <a:endParaRPr sz="1600">
                <a:solidFill>
                  <a:srgbClr val="FFFFFF"/>
                </a:solidFill>
                <a:latin typeface="Roboto Medium"/>
                <a:ea typeface="Roboto Medium"/>
                <a:cs typeface="Roboto Medium"/>
                <a:sym typeface="Roboto Medium"/>
              </a:endParaRPr>
            </a:p>
          </p:txBody>
        </p:sp>
      </p:grpSp>
      <p:grpSp>
        <p:nvGrpSpPr>
          <p:cNvPr id="3" name="Google Shape;2480;p57"/>
          <p:cNvGrpSpPr/>
          <p:nvPr/>
        </p:nvGrpSpPr>
        <p:grpSpPr>
          <a:xfrm>
            <a:off x="7308016" y="2837447"/>
            <a:ext cx="1419163" cy="2440532"/>
            <a:chOff x="3058183" y="1649001"/>
            <a:chExt cx="1224542" cy="2076224"/>
          </a:xfrm>
        </p:grpSpPr>
        <p:sp>
          <p:nvSpPr>
            <p:cNvPr id="2481" name="Google Shape;2481;p57"/>
            <p:cNvSpPr/>
            <p:nvPr/>
          </p:nvSpPr>
          <p:spPr>
            <a:xfrm rot="-3360517">
              <a:off x="2960437" y="2297046"/>
              <a:ext cx="1629676" cy="125310"/>
            </a:xfrm>
            <a:prstGeom prst="rightArrow">
              <a:avLst>
                <a:gd name="adj1" fmla="val 25514"/>
                <a:gd name="adj2" fmla="val 64322"/>
              </a:avLst>
            </a:prstGeom>
            <a:solidFill>
              <a:srgbClr val="9225A5"/>
            </a:solidFill>
            <a:ln>
              <a:noFill/>
            </a:ln>
          </p:spPr>
          <p:txBody>
            <a:bodyPr spcFirstLastPara="1" wrap="square" lIns="91425" tIns="91425" rIns="91425" bIns="91425" anchor="ctr" anchorCtr="0">
              <a:noAutofit/>
            </a:bodyPr>
            <a:lstStyle/>
            <a:p>
              <a:endParaRPr/>
            </a:p>
          </p:txBody>
        </p:sp>
        <p:sp>
          <p:nvSpPr>
            <p:cNvPr id="2482" name="Google Shape;2482;p57"/>
            <p:cNvSpPr/>
            <p:nvPr/>
          </p:nvSpPr>
          <p:spPr>
            <a:xfrm>
              <a:off x="3058183" y="3159725"/>
              <a:ext cx="565200" cy="565500"/>
            </a:xfrm>
            <a:prstGeom prst="ellipse">
              <a:avLst/>
            </a:prstGeom>
            <a:solidFill>
              <a:srgbClr val="9225A5"/>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algn="ctr"/>
              <a:r>
                <a:rPr lang="en" sz="1600" dirty="0">
                  <a:solidFill>
                    <a:srgbClr val="FFFFFF"/>
                  </a:solidFill>
                  <a:latin typeface="Roboto Medium"/>
                  <a:ea typeface="Roboto Medium"/>
                  <a:cs typeface="Roboto Medium"/>
                  <a:sym typeface="Roboto Medium"/>
                </a:rPr>
                <a:t>03</a:t>
              </a:r>
              <a:endParaRPr sz="1600">
                <a:solidFill>
                  <a:srgbClr val="FFFFFF"/>
                </a:solidFill>
                <a:latin typeface="Roboto Medium"/>
                <a:ea typeface="Roboto Medium"/>
                <a:cs typeface="Roboto Medium"/>
                <a:sym typeface="Roboto Medium"/>
              </a:endParaRPr>
            </a:p>
          </p:txBody>
        </p:sp>
      </p:grpSp>
      <p:grpSp>
        <p:nvGrpSpPr>
          <p:cNvPr id="4" name="Google Shape;2483;p57"/>
          <p:cNvGrpSpPr/>
          <p:nvPr/>
        </p:nvGrpSpPr>
        <p:grpSpPr>
          <a:xfrm>
            <a:off x="8734114" y="2307429"/>
            <a:ext cx="1808225" cy="2188716"/>
            <a:chOff x="4288708" y="1198100"/>
            <a:chExt cx="1560249" cy="1861998"/>
          </a:xfrm>
        </p:grpSpPr>
        <p:sp>
          <p:nvSpPr>
            <p:cNvPr id="2484" name="Google Shape;2484;p57"/>
            <p:cNvSpPr/>
            <p:nvPr/>
          </p:nvSpPr>
          <p:spPr>
            <a:xfrm rot="3420919">
              <a:off x="4575050" y="2300047"/>
              <a:ext cx="1581515" cy="125402"/>
            </a:xfrm>
            <a:prstGeom prst="rightArrow">
              <a:avLst>
                <a:gd name="adj1" fmla="val 25514"/>
                <a:gd name="adj2" fmla="val 64322"/>
              </a:avLst>
            </a:prstGeom>
            <a:solidFill>
              <a:srgbClr val="551561"/>
            </a:solidFill>
            <a:ln>
              <a:noFill/>
            </a:ln>
          </p:spPr>
          <p:txBody>
            <a:bodyPr spcFirstLastPara="1" wrap="square" lIns="91425" tIns="91425" rIns="91425" bIns="91425" anchor="ctr" anchorCtr="0">
              <a:noAutofit/>
            </a:bodyPr>
            <a:lstStyle/>
            <a:p>
              <a:endParaRPr/>
            </a:p>
          </p:txBody>
        </p:sp>
        <p:sp>
          <p:nvSpPr>
            <p:cNvPr id="2485" name="Google Shape;2485;p57"/>
            <p:cNvSpPr/>
            <p:nvPr/>
          </p:nvSpPr>
          <p:spPr>
            <a:xfrm>
              <a:off x="4288708" y="1198100"/>
              <a:ext cx="565200" cy="565500"/>
            </a:xfrm>
            <a:prstGeom prst="ellipse">
              <a:avLst/>
            </a:prstGeom>
            <a:solidFill>
              <a:schemeClr val="accent1"/>
            </a:solidFill>
            <a:ln>
              <a:noFill/>
            </a:ln>
            <a:effectLst>
              <a:outerShdw blurRad="57150" dist="19050" dir="5400000" algn="bl" rotWithShape="0">
                <a:srgbClr val="212121">
                  <a:alpha val="38000"/>
                </a:srgbClr>
              </a:outerShdw>
            </a:effectLst>
          </p:spPr>
          <p:txBody>
            <a:bodyPr spcFirstLastPara="1" wrap="square" lIns="91425" tIns="91425" rIns="91425" bIns="91425" anchor="ctr" anchorCtr="0">
              <a:noAutofit/>
            </a:bodyPr>
            <a:lstStyle/>
            <a:p>
              <a:pPr algn="ctr"/>
              <a:r>
                <a:rPr lang="en" sz="1600" dirty="0">
                  <a:solidFill>
                    <a:srgbClr val="FFFFFF"/>
                  </a:solidFill>
                  <a:latin typeface="Roboto Medium"/>
                  <a:ea typeface="Roboto Medium"/>
                  <a:cs typeface="Roboto Medium"/>
                  <a:sym typeface="Roboto Medium"/>
                </a:rPr>
                <a:t>01</a:t>
              </a:r>
              <a:endParaRPr sz="1600">
                <a:solidFill>
                  <a:srgbClr val="FFFFFF"/>
                </a:solidFill>
                <a:latin typeface="Roboto Medium"/>
                <a:ea typeface="Roboto Medium"/>
                <a:cs typeface="Roboto Medium"/>
                <a:sym typeface="Roboto Medium"/>
              </a:endParaRPr>
            </a:p>
          </p:txBody>
        </p:sp>
      </p:grpSp>
    </p:spTree>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465"/>
                                        </p:tgtEl>
                                        <p:attrNameLst>
                                          <p:attrName>style.visibility</p:attrName>
                                        </p:attrNameLst>
                                      </p:cBhvr>
                                      <p:to>
                                        <p:strVal val="visible"/>
                                      </p:to>
                                    </p:set>
                                    <p:animEffect transition="in" filter="fade">
                                      <p:cBhvr>
                                        <p:cTn id="7" dur="2000"/>
                                        <p:tgtEl>
                                          <p:spTgt spid="2465"/>
                                        </p:tgtEl>
                                      </p:cBhvr>
                                    </p:animEffect>
                                  </p:childTnLst>
                                </p:cTn>
                              </p:par>
                            </p:childTnLst>
                          </p:cTn>
                        </p:par>
                        <p:par>
                          <p:cTn id="8" fill="hold">
                            <p:stCondLst>
                              <p:cond delay="2000"/>
                            </p:stCondLst>
                            <p:childTnLst>
                              <p:par>
                                <p:cTn id="9" presetID="23" presetClass="entr" presetSubtype="16" fill="hold" nodeType="afterEffect">
                                  <p:stCondLst>
                                    <p:cond delay="0"/>
                                  </p:stCondLst>
                                  <p:childTnLst>
                                    <p:set>
                                      <p:cBhvr>
                                        <p:cTn id="10" dur="1" fill="hold">
                                          <p:stCondLst>
                                            <p:cond delay="0"/>
                                          </p:stCondLst>
                                        </p:cTn>
                                        <p:tgtEl>
                                          <p:spTgt spid="2467"/>
                                        </p:tgtEl>
                                        <p:attrNameLst>
                                          <p:attrName>style.visibility</p:attrName>
                                        </p:attrNameLst>
                                      </p:cBhvr>
                                      <p:to>
                                        <p:strVal val="visible"/>
                                      </p:to>
                                    </p:set>
                                    <p:anim calcmode="lin" valueType="num">
                                      <p:cBhvr additive="base">
                                        <p:cTn id="11" dur="500"/>
                                        <p:tgtEl>
                                          <p:spTgt spid="2467"/>
                                        </p:tgtEl>
                                        <p:attrNameLst>
                                          <p:attrName>ppt_w</p:attrName>
                                        </p:attrNameLst>
                                      </p:cBhvr>
                                      <p:tavLst>
                                        <p:tav tm="0">
                                          <p:val>
                                            <p:strVal val="0"/>
                                          </p:val>
                                        </p:tav>
                                        <p:tav tm="100000">
                                          <p:val>
                                            <p:strVal val="#ppt_w"/>
                                          </p:val>
                                        </p:tav>
                                      </p:tavLst>
                                    </p:anim>
                                    <p:anim calcmode="lin" valueType="num">
                                      <p:cBhvr additive="base">
                                        <p:cTn id="12" dur="500"/>
                                        <p:tgtEl>
                                          <p:spTgt spid="2467"/>
                                        </p:tgtEl>
                                        <p:attrNameLst>
                                          <p:attrName>ppt_h</p:attrName>
                                        </p:attrNameLst>
                                      </p:cBhvr>
                                      <p:tavLst>
                                        <p:tav tm="0">
                                          <p:val>
                                            <p:strVal val="0"/>
                                          </p:val>
                                        </p:tav>
                                        <p:tav tm="100000">
                                          <p:val>
                                            <p:strVal val="#ppt_h"/>
                                          </p:val>
                                        </p:tav>
                                      </p:tavLst>
                                    </p:anim>
                                  </p:childTnLst>
                                </p:cTn>
                              </p:par>
                              <p:par>
                                <p:cTn id="13" presetID="23" presetClass="entr" presetSubtype="16" fill="hold" nodeType="withEffect">
                                  <p:stCondLst>
                                    <p:cond delay="0"/>
                                  </p:stCondLst>
                                  <p:childTnLst>
                                    <p:set>
                                      <p:cBhvr>
                                        <p:cTn id="14" dur="1" fill="hold">
                                          <p:stCondLst>
                                            <p:cond delay="0"/>
                                          </p:stCondLst>
                                        </p:cTn>
                                        <p:tgtEl>
                                          <p:spTgt spid="2473"/>
                                        </p:tgtEl>
                                        <p:attrNameLst>
                                          <p:attrName>style.visibility</p:attrName>
                                        </p:attrNameLst>
                                      </p:cBhvr>
                                      <p:to>
                                        <p:strVal val="visible"/>
                                      </p:to>
                                    </p:set>
                                    <p:anim calcmode="lin" valueType="num">
                                      <p:cBhvr additive="base">
                                        <p:cTn id="15" dur="500"/>
                                        <p:tgtEl>
                                          <p:spTgt spid="2473"/>
                                        </p:tgtEl>
                                        <p:attrNameLst>
                                          <p:attrName>ppt_w</p:attrName>
                                        </p:attrNameLst>
                                      </p:cBhvr>
                                      <p:tavLst>
                                        <p:tav tm="0">
                                          <p:val>
                                            <p:strVal val="0"/>
                                          </p:val>
                                        </p:tav>
                                        <p:tav tm="100000">
                                          <p:val>
                                            <p:strVal val="#ppt_w"/>
                                          </p:val>
                                        </p:tav>
                                      </p:tavLst>
                                    </p:anim>
                                    <p:anim calcmode="lin" valueType="num">
                                      <p:cBhvr additive="base">
                                        <p:cTn id="16" dur="500"/>
                                        <p:tgtEl>
                                          <p:spTgt spid="2473"/>
                                        </p:tgtEl>
                                        <p:attrNameLst>
                                          <p:attrName>ppt_h</p:attrName>
                                        </p:attrNameLst>
                                      </p:cBhvr>
                                      <p:tavLst>
                                        <p:tav tm="0">
                                          <p:val>
                                            <p:strVal val="0"/>
                                          </p:val>
                                        </p:tav>
                                        <p:tav tm="100000">
                                          <p:val>
                                            <p:strVal val="#ppt_h"/>
                                          </p:val>
                                        </p:tav>
                                      </p:tavLst>
                                    </p:anim>
                                  </p:childTnLst>
                                </p:cTn>
                              </p:par>
                            </p:childTnLst>
                          </p:cTn>
                        </p:par>
                        <p:par>
                          <p:cTn id="17" fill="hold">
                            <p:stCondLst>
                              <p:cond delay="2500"/>
                            </p:stCondLst>
                            <p:childTnLst>
                              <p:par>
                                <p:cTn id="18" presetID="10" presetClass="entr" presetSubtype="0" fill="hold" nodeType="afterEffect">
                                  <p:stCondLst>
                                    <p:cond delay="750"/>
                                  </p:stCondLst>
                                  <p:childTnLst>
                                    <p:set>
                                      <p:cBhvr>
                                        <p:cTn id="19" dur="1" fill="hold">
                                          <p:stCondLst>
                                            <p:cond delay="0"/>
                                          </p:stCondLst>
                                        </p:cTn>
                                        <p:tgtEl>
                                          <p:spTgt spid="2466"/>
                                        </p:tgtEl>
                                        <p:attrNameLst>
                                          <p:attrName>style.visibility</p:attrName>
                                        </p:attrNameLst>
                                      </p:cBhvr>
                                      <p:to>
                                        <p:strVal val="visible"/>
                                      </p:to>
                                    </p:set>
                                    <p:animEffect transition="in" filter="fade">
                                      <p:cBhvr>
                                        <p:cTn id="20" dur="2000"/>
                                        <p:tgtEl>
                                          <p:spTgt spid="2466"/>
                                        </p:tgtEl>
                                      </p:cBhvr>
                                    </p:animEffect>
                                  </p:childTnLst>
                                </p:cTn>
                              </p:par>
                            </p:childTnLst>
                          </p:cTn>
                        </p:par>
                        <p:par>
                          <p:cTn id="21" fill="hold">
                            <p:stCondLst>
                              <p:cond delay="4500"/>
                            </p:stCondLst>
                            <p:childTnLst>
                              <p:par>
                                <p:cTn id="22" presetID="23" presetClass="entr" presetSubtype="16" fill="hold" nodeType="afterEffect">
                                  <p:stCondLst>
                                    <p:cond delay="0"/>
                                  </p:stCondLst>
                                  <p:childTnLst>
                                    <p:set>
                                      <p:cBhvr>
                                        <p:cTn id="23" dur="1" fill="hold">
                                          <p:stCondLst>
                                            <p:cond delay="0"/>
                                          </p:stCondLst>
                                        </p:cTn>
                                        <p:tgtEl>
                                          <p:spTgt spid="2469"/>
                                        </p:tgtEl>
                                        <p:attrNameLst>
                                          <p:attrName>style.visibility</p:attrName>
                                        </p:attrNameLst>
                                      </p:cBhvr>
                                      <p:to>
                                        <p:strVal val="visible"/>
                                      </p:to>
                                    </p:set>
                                    <p:anim calcmode="lin" valueType="num">
                                      <p:cBhvr additive="base">
                                        <p:cTn id="24" dur="500"/>
                                        <p:tgtEl>
                                          <p:spTgt spid="2469"/>
                                        </p:tgtEl>
                                        <p:attrNameLst>
                                          <p:attrName>ppt_w</p:attrName>
                                        </p:attrNameLst>
                                      </p:cBhvr>
                                      <p:tavLst>
                                        <p:tav tm="0">
                                          <p:val>
                                            <p:strVal val="0"/>
                                          </p:val>
                                        </p:tav>
                                        <p:tav tm="100000">
                                          <p:val>
                                            <p:strVal val="#ppt_w"/>
                                          </p:val>
                                        </p:tav>
                                      </p:tavLst>
                                    </p:anim>
                                    <p:anim calcmode="lin" valueType="num">
                                      <p:cBhvr additive="base">
                                        <p:cTn id="25" dur="500"/>
                                        <p:tgtEl>
                                          <p:spTgt spid="2469"/>
                                        </p:tgtEl>
                                        <p:attrNameLst>
                                          <p:attrName>ppt_h</p:attrName>
                                        </p:attrNameLst>
                                      </p:cBhvr>
                                      <p:tavLst>
                                        <p:tav tm="0">
                                          <p:val>
                                            <p:strVal val="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2471"/>
                                        </p:tgtEl>
                                        <p:attrNameLst>
                                          <p:attrName>style.visibility</p:attrName>
                                        </p:attrNameLst>
                                      </p:cBhvr>
                                      <p:to>
                                        <p:strVal val="visible"/>
                                      </p:to>
                                    </p:set>
                                    <p:anim calcmode="lin" valueType="num">
                                      <p:cBhvr additive="base">
                                        <p:cTn id="28" dur="500"/>
                                        <p:tgtEl>
                                          <p:spTgt spid="2471"/>
                                        </p:tgtEl>
                                        <p:attrNameLst>
                                          <p:attrName>ppt_w</p:attrName>
                                        </p:attrNameLst>
                                      </p:cBhvr>
                                      <p:tavLst>
                                        <p:tav tm="0">
                                          <p:val>
                                            <p:strVal val="0"/>
                                          </p:val>
                                        </p:tav>
                                        <p:tav tm="100000">
                                          <p:val>
                                            <p:strVal val="#ppt_w"/>
                                          </p:val>
                                        </p:tav>
                                      </p:tavLst>
                                    </p:anim>
                                    <p:anim calcmode="lin" valueType="num">
                                      <p:cBhvr additive="base">
                                        <p:cTn id="29" dur="500"/>
                                        <p:tgtEl>
                                          <p:spTgt spid="2471"/>
                                        </p:tgtEl>
                                        <p:attrNameLst>
                                          <p:attrName>ppt_h</p:attrName>
                                        </p:attrNameLst>
                                      </p:cBhvr>
                                      <p:tavLst>
                                        <p:tav tm="0">
                                          <p:val>
                                            <p:strVal val="0"/>
                                          </p:val>
                                        </p:tav>
                                        <p:tav tm="100000">
                                          <p:val>
                                            <p:strVal val="#ppt_h"/>
                                          </p:val>
                                        </p:tav>
                                      </p:tavLst>
                                    </p:anim>
                                  </p:childTnLst>
                                </p:cTn>
                              </p:par>
                            </p:childTnLst>
                          </p:cTn>
                        </p:par>
                        <p:par>
                          <p:cTn id="30" fill="hold">
                            <p:stCondLst>
                              <p:cond delay="5000"/>
                            </p:stCondLst>
                            <p:childTnLst>
                              <p:par>
                                <p:cTn id="31" presetID="10" presetClass="entr" presetSubtype="0" fill="hold" nodeType="afterEffect">
                                  <p:stCondLst>
                                    <p:cond delay="750"/>
                                  </p:stCondLst>
                                  <p:childTnLst>
                                    <p:set>
                                      <p:cBhvr>
                                        <p:cTn id="32" dur="1" fill="hold">
                                          <p:stCondLst>
                                            <p:cond delay="0"/>
                                          </p:stCondLst>
                                        </p:cTn>
                                        <p:tgtEl>
                                          <p:spTgt spid="2468"/>
                                        </p:tgtEl>
                                        <p:attrNameLst>
                                          <p:attrName>style.visibility</p:attrName>
                                        </p:attrNameLst>
                                      </p:cBhvr>
                                      <p:to>
                                        <p:strVal val="visible"/>
                                      </p:to>
                                    </p:set>
                                    <p:animEffect transition="in" filter="fade">
                                      <p:cBhvr>
                                        <p:cTn id="33" dur="2000"/>
                                        <p:tgtEl>
                                          <p:spTgt spid="2468"/>
                                        </p:tgtEl>
                                      </p:cBhvr>
                                    </p:animEffect>
                                  </p:childTnLst>
                                </p:cTn>
                              </p:par>
                            </p:childTnLst>
                          </p:cTn>
                        </p:par>
                        <p:par>
                          <p:cTn id="34" fill="hold">
                            <p:stCondLst>
                              <p:cond delay="7000"/>
                            </p:stCondLst>
                            <p:childTnLst>
                              <p:par>
                                <p:cTn id="35" presetID="23" presetClass="entr" presetSubtype="16" fill="hold" nodeType="afterEffect">
                                  <p:stCondLst>
                                    <p:cond delay="0"/>
                                  </p:stCondLst>
                                  <p:childTnLst>
                                    <p:set>
                                      <p:cBhvr>
                                        <p:cTn id="36" dur="1" fill="hold">
                                          <p:stCondLst>
                                            <p:cond delay="0"/>
                                          </p:stCondLst>
                                        </p:cTn>
                                        <p:tgtEl>
                                          <p:spTgt spid="2470"/>
                                        </p:tgtEl>
                                        <p:attrNameLst>
                                          <p:attrName>style.visibility</p:attrName>
                                        </p:attrNameLst>
                                      </p:cBhvr>
                                      <p:to>
                                        <p:strVal val="visible"/>
                                      </p:to>
                                    </p:set>
                                    <p:anim calcmode="lin" valueType="num">
                                      <p:cBhvr additive="base">
                                        <p:cTn id="37" dur="500"/>
                                        <p:tgtEl>
                                          <p:spTgt spid="2470"/>
                                        </p:tgtEl>
                                        <p:attrNameLst>
                                          <p:attrName>ppt_w</p:attrName>
                                        </p:attrNameLst>
                                      </p:cBhvr>
                                      <p:tavLst>
                                        <p:tav tm="0">
                                          <p:val>
                                            <p:strVal val="0"/>
                                          </p:val>
                                        </p:tav>
                                        <p:tav tm="100000">
                                          <p:val>
                                            <p:strVal val="#ppt_w"/>
                                          </p:val>
                                        </p:tav>
                                      </p:tavLst>
                                    </p:anim>
                                    <p:anim calcmode="lin" valueType="num">
                                      <p:cBhvr additive="base">
                                        <p:cTn id="38" dur="500"/>
                                        <p:tgtEl>
                                          <p:spTgt spid="2470"/>
                                        </p:tgtEl>
                                        <p:attrNameLst>
                                          <p:attrName>ppt_h</p:attrName>
                                        </p:attrNameLst>
                                      </p:cBhvr>
                                      <p:tavLst>
                                        <p:tav tm="0">
                                          <p:val>
                                            <p:strVal val="0"/>
                                          </p:val>
                                        </p:tav>
                                        <p:tav tm="100000">
                                          <p:val>
                                            <p:strVal val="#ppt_h"/>
                                          </p:val>
                                        </p:tav>
                                      </p:tavLst>
                                    </p:anim>
                                  </p:childTnLst>
                                </p:cTn>
                              </p:par>
                              <p:par>
                                <p:cTn id="39" presetID="23" presetClass="entr" presetSubtype="16" fill="hold" nodeType="withEffect">
                                  <p:stCondLst>
                                    <p:cond delay="0"/>
                                  </p:stCondLst>
                                  <p:childTnLst>
                                    <p:set>
                                      <p:cBhvr>
                                        <p:cTn id="40" dur="1" fill="hold">
                                          <p:stCondLst>
                                            <p:cond delay="0"/>
                                          </p:stCondLst>
                                        </p:cTn>
                                        <p:tgtEl>
                                          <p:spTgt spid="2472"/>
                                        </p:tgtEl>
                                        <p:attrNameLst>
                                          <p:attrName>style.visibility</p:attrName>
                                        </p:attrNameLst>
                                      </p:cBhvr>
                                      <p:to>
                                        <p:strVal val="visible"/>
                                      </p:to>
                                    </p:set>
                                    <p:anim calcmode="lin" valueType="num">
                                      <p:cBhvr additive="base">
                                        <p:cTn id="41" dur="500"/>
                                        <p:tgtEl>
                                          <p:spTgt spid="2472"/>
                                        </p:tgtEl>
                                        <p:attrNameLst>
                                          <p:attrName>ppt_w</p:attrName>
                                        </p:attrNameLst>
                                      </p:cBhvr>
                                      <p:tavLst>
                                        <p:tav tm="0">
                                          <p:val>
                                            <p:strVal val="0"/>
                                          </p:val>
                                        </p:tav>
                                        <p:tav tm="100000">
                                          <p:val>
                                            <p:strVal val="#ppt_w"/>
                                          </p:val>
                                        </p:tav>
                                      </p:tavLst>
                                    </p:anim>
                                    <p:anim calcmode="lin" valueType="num">
                                      <p:cBhvr additive="base">
                                        <p:cTn id="42" dur="500"/>
                                        <p:tgtEl>
                                          <p:spTgt spid="2472"/>
                                        </p:tgtEl>
                                        <p:attrNameLst>
                                          <p:attrName>ppt_h</p:attrName>
                                        </p:attrNameLst>
                                      </p:cBhvr>
                                      <p:tavLst>
                                        <p:tav tm="0">
                                          <p:val>
                                            <p:str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465"/>
                                        </p:tgtEl>
                                        <p:attrNameLst>
                                          <p:attrName>style.visibility</p:attrName>
                                        </p:attrNameLst>
                                      </p:cBhvr>
                                      <p:to>
                                        <p:strVal val="visible"/>
                                      </p:to>
                                    </p:set>
                                    <p:animEffect transition="in" filter="fade">
                                      <p:cBhvr>
                                        <p:cTn id="47" dur="1000"/>
                                        <p:tgtEl>
                                          <p:spTgt spid="2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9"/>
        <p:cNvGrpSpPr/>
        <p:nvPr/>
      </p:nvGrpSpPr>
      <p:grpSpPr>
        <a:xfrm>
          <a:off x="0" y="0"/>
          <a:ext cx="0" cy="0"/>
          <a:chOff x="0" y="0"/>
          <a:chExt cx="0" cy="0"/>
        </a:xfrm>
      </p:grpSpPr>
      <p:sp>
        <p:nvSpPr>
          <p:cNvPr id="2490" name="Google Shape;2490;p58"/>
          <p:cNvSpPr txBox="1">
            <a:spLocks noGrp="1"/>
          </p:cNvSpPr>
          <p:nvPr>
            <p:ph type="title"/>
          </p:nvPr>
        </p:nvSpPr>
        <p:spPr>
          <a:xfrm>
            <a:off x="2927375" y="274639"/>
            <a:ext cx="9122000" cy="658000"/>
          </a:xfrm>
          <a:prstGeom prst="rect">
            <a:avLst/>
          </a:prstGeom>
          <a:noFill/>
          <a:ln>
            <a:noFill/>
          </a:ln>
        </p:spPr>
        <p:txBody>
          <a:bodyPr spcFirstLastPara="1" wrap="square" lIns="108864" tIns="54432" rIns="108864" bIns="54432" anchor="ctr" anchorCtr="0">
            <a:noAutofit/>
          </a:bodyPr>
          <a:lstStyle/>
          <a:p>
            <a:r>
              <a:rPr lang="en" sz="3300" dirty="0"/>
              <a:t>THE </a:t>
            </a:r>
            <a:r>
              <a:rPr lang="en" sz="3300" dirty="0">
                <a:solidFill>
                  <a:schemeClr val="accent1"/>
                </a:solidFill>
              </a:rPr>
              <a:t>IDEA!</a:t>
            </a:r>
            <a:endParaRPr sz="3300">
              <a:solidFill>
                <a:schemeClr val="accent1"/>
              </a:solidFill>
            </a:endParaRPr>
          </a:p>
        </p:txBody>
      </p:sp>
      <p:sp>
        <p:nvSpPr>
          <p:cNvPr id="2491" name="Google Shape;2491;p58"/>
          <p:cNvSpPr txBox="1">
            <a:spLocks noGrp="1"/>
          </p:cNvSpPr>
          <p:nvPr>
            <p:ph type="sldNum" idx="12"/>
          </p:nvPr>
        </p:nvSpPr>
        <p:spPr>
          <a:xfrm rot="-3600061">
            <a:off x="895946" y="401665"/>
            <a:ext cx="2024863" cy="365211"/>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7</a:t>
            </a:fld>
            <a:endParaRPr sz="900"/>
          </a:p>
        </p:txBody>
      </p:sp>
      <p:sp>
        <p:nvSpPr>
          <p:cNvPr id="2492" name="Google Shape;2492;p58"/>
          <p:cNvSpPr txBox="1">
            <a:spLocks noGrp="1"/>
          </p:cNvSpPr>
          <p:nvPr>
            <p:ph type="body" idx="2"/>
          </p:nvPr>
        </p:nvSpPr>
        <p:spPr>
          <a:xfrm>
            <a:off x="2423200" y="2359801"/>
            <a:ext cx="7345600" cy="3154400"/>
          </a:xfrm>
          <a:prstGeom prst="rect">
            <a:avLst/>
          </a:prstGeom>
          <a:noFill/>
          <a:ln>
            <a:noFill/>
          </a:ln>
        </p:spPr>
        <p:txBody>
          <a:bodyPr spcFirstLastPara="1" wrap="square" lIns="108864" tIns="54432" rIns="108864" bIns="54432" anchor="ctr" anchorCtr="0">
            <a:noAutofit/>
          </a:bodyPr>
          <a:lstStyle/>
          <a:p>
            <a:pPr marL="0" indent="0">
              <a:spcBef>
                <a:spcPts val="0"/>
              </a:spcBef>
              <a:spcAft>
                <a:spcPts val="2133"/>
              </a:spcAft>
              <a:buNone/>
            </a:pPr>
            <a:r>
              <a:rPr lang="en" sz="2100" dirty="0"/>
              <a:t>We wanted to </a:t>
            </a:r>
            <a:r>
              <a:rPr lang="en" sz="2100" dirty="0">
                <a:solidFill>
                  <a:schemeClr val="accent1"/>
                </a:solidFill>
              </a:rPr>
              <a:t>classify the most common acne issues</a:t>
            </a:r>
            <a:r>
              <a:rPr lang="en" sz="2100" dirty="0"/>
              <a:t> with different levels of seriousness and </a:t>
            </a:r>
            <a:r>
              <a:rPr lang="en" sz="2100" dirty="0">
                <a:solidFill>
                  <a:schemeClr val="accent1"/>
                </a:solidFill>
              </a:rPr>
              <a:t>provide</a:t>
            </a:r>
            <a:r>
              <a:rPr lang="en" sz="2100" dirty="0"/>
              <a:t> individuals with </a:t>
            </a:r>
            <a:r>
              <a:rPr lang="en" sz="2100" dirty="0">
                <a:solidFill>
                  <a:schemeClr val="accent1"/>
                </a:solidFill>
              </a:rPr>
              <a:t>best solution</a:t>
            </a:r>
            <a:r>
              <a:rPr lang="en" sz="2100" dirty="0"/>
              <a:t> that had been tested by others!</a:t>
            </a:r>
            <a:endParaRPr sz="2100"/>
          </a:p>
        </p:txBody>
      </p:sp>
      <p:sp>
        <p:nvSpPr>
          <p:cNvPr id="2493" name="Google Shape;2493;p58"/>
          <p:cNvSpPr txBox="1">
            <a:spLocks noGrp="1"/>
          </p:cNvSpPr>
          <p:nvPr>
            <p:ph type="subTitle" idx="1"/>
          </p:nvPr>
        </p:nvSpPr>
        <p:spPr>
          <a:xfrm>
            <a:off x="2927375" y="816748"/>
            <a:ext cx="9122000" cy="356000"/>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Behold the Pioneering of something Truly Extraordinary</a:t>
            </a:r>
            <a:endParaRPr sz="1500"/>
          </a:p>
        </p:txBody>
      </p:sp>
    </p:spTree>
  </p:cSld>
  <p:clrMapOvr>
    <a:masterClrMapping/>
  </p:clrMapOvr>
  <mc:AlternateContent xmlns:mc="http://schemas.openxmlformats.org/markup-compatibility/2006">
    <mc:Choice xmlns:p14="http://schemas.microsoft.com/office/powerpoint/2010/main" xmlns="" Requires="p14">
      <p:transition spd="slow" p14:dur="1100">
        <p14:flip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35"/>
        <p:cNvGrpSpPr/>
        <p:nvPr/>
      </p:nvGrpSpPr>
      <p:grpSpPr>
        <a:xfrm>
          <a:off x="0" y="0"/>
          <a:ext cx="0" cy="0"/>
          <a:chOff x="0" y="0"/>
          <a:chExt cx="0" cy="0"/>
        </a:xfrm>
      </p:grpSpPr>
      <p:sp>
        <p:nvSpPr>
          <p:cNvPr id="2536" name="Google Shape;2536;p61"/>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THE </a:t>
            </a:r>
            <a:r>
              <a:rPr lang="en" sz="3300" dirty="0">
                <a:solidFill>
                  <a:schemeClr val="accent1"/>
                </a:solidFill>
              </a:rPr>
              <a:t>JOURNEY</a:t>
            </a:r>
            <a:endParaRPr sz="3300">
              <a:solidFill>
                <a:schemeClr val="accent1"/>
              </a:solidFill>
            </a:endParaRPr>
          </a:p>
        </p:txBody>
      </p:sp>
      <p:sp>
        <p:nvSpPr>
          <p:cNvPr id="2537" name="Google Shape;2537;p61"/>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8</a:t>
            </a:fld>
            <a:endParaRPr sz="900"/>
          </a:p>
        </p:txBody>
      </p:sp>
      <p:sp>
        <p:nvSpPr>
          <p:cNvPr id="2538" name="Google Shape;2538;p61"/>
          <p:cNvSpPr txBox="1">
            <a:spLocks noGrp="1"/>
          </p:cNvSpPr>
          <p:nvPr>
            <p:ph type="subTitle" idx="1"/>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spcAft>
                <a:spcPts val="2133"/>
              </a:spcAft>
            </a:pPr>
            <a:r>
              <a:rPr lang="en" sz="1500" dirty="0"/>
              <a:t>The Step that Combines the Hard Work</a:t>
            </a:r>
            <a:endParaRPr sz="1500"/>
          </a:p>
        </p:txBody>
      </p:sp>
      <p:sp>
        <p:nvSpPr>
          <p:cNvPr id="2539" name="Google Shape;2539;p61"/>
          <p:cNvSpPr/>
          <p:nvPr/>
        </p:nvSpPr>
        <p:spPr>
          <a:xfrm>
            <a:off x="802568" y="2441248"/>
            <a:ext cx="1152400" cy="1152000"/>
          </a:xfrm>
          <a:prstGeom prst="ellipse">
            <a:avLst/>
          </a:prstGeom>
          <a:solidFill>
            <a:schemeClr val="accent1"/>
          </a:solidFill>
          <a:ln>
            <a:noFill/>
          </a:ln>
        </p:spPr>
        <p:txBody>
          <a:bodyPr spcFirstLastPara="1" wrap="square" lIns="60965" tIns="30466" rIns="60965" bIns="30466" anchor="ctr" anchorCtr="0">
            <a:noAutofit/>
          </a:bodyPr>
          <a:lstStyle/>
          <a:p>
            <a:pPr algn="ctr"/>
            <a:r>
              <a:rPr lang="en" sz="2100" b="1" dirty="0">
                <a:solidFill>
                  <a:schemeClr val="lt1"/>
                </a:solidFill>
                <a:latin typeface="Aleo"/>
                <a:ea typeface="Aleo"/>
                <a:cs typeface="Aleo"/>
                <a:sym typeface="Aleo"/>
              </a:rPr>
              <a:t>1</a:t>
            </a:r>
            <a:endParaRPr sz="2100" b="1">
              <a:solidFill>
                <a:schemeClr val="lt1"/>
              </a:solidFill>
              <a:latin typeface="Aleo"/>
              <a:ea typeface="Aleo"/>
              <a:cs typeface="Aleo"/>
              <a:sym typeface="Aleo"/>
            </a:endParaRPr>
          </a:p>
        </p:txBody>
      </p:sp>
      <p:sp>
        <p:nvSpPr>
          <p:cNvPr id="2540" name="Google Shape;2540;p61"/>
          <p:cNvSpPr/>
          <p:nvPr/>
        </p:nvSpPr>
        <p:spPr>
          <a:xfrm>
            <a:off x="3227577" y="2441248"/>
            <a:ext cx="1152400" cy="1152000"/>
          </a:xfrm>
          <a:prstGeom prst="ellipse">
            <a:avLst/>
          </a:prstGeom>
          <a:solidFill>
            <a:schemeClr val="accent2"/>
          </a:solidFill>
          <a:ln>
            <a:noFill/>
          </a:ln>
        </p:spPr>
        <p:txBody>
          <a:bodyPr spcFirstLastPara="1" wrap="square" lIns="60965" tIns="30466" rIns="60965" bIns="30466" anchor="ctr" anchorCtr="0">
            <a:noAutofit/>
          </a:bodyPr>
          <a:lstStyle/>
          <a:p>
            <a:pPr algn="ctr"/>
            <a:r>
              <a:rPr lang="en" sz="2100" b="1" dirty="0">
                <a:solidFill>
                  <a:schemeClr val="lt1"/>
                </a:solidFill>
                <a:latin typeface="Aleo"/>
                <a:ea typeface="Aleo"/>
                <a:cs typeface="Aleo"/>
                <a:sym typeface="Aleo"/>
              </a:rPr>
              <a:t>2</a:t>
            </a:r>
            <a:endParaRPr sz="2100" b="1">
              <a:solidFill>
                <a:schemeClr val="lt1"/>
              </a:solidFill>
              <a:latin typeface="Aleo"/>
              <a:ea typeface="Aleo"/>
              <a:cs typeface="Aleo"/>
              <a:sym typeface="Aleo"/>
            </a:endParaRPr>
          </a:p>
        </p:txBody>
      </p:sp>
      <p:sp>
        <p:nvSpPr>
          <p:cNvPr id="2541" name="Google Shape;2541;p61"/>
          <p:cNvSpPr/>
          <p:nvPr/>
        </p:nvSpPr>
        <p:spPr>
          <a:xfrm>
            <a:off x="5606155" y="2441248"/>
            <a:ext cx="1152400" cy="1152000"/>
          </a:xfrm>
          <a:prstGeom prst="ellipse">
            <a:avLst/>
          </a:prstGeom>
          <a:solidFill>
            <a:schemeClr val="accent3"/>
          </a:solidFill>
          <a:ln>
            <a:noFill/>
          </a:ln>
        </p:spPr>
        <p:txBody>
          <a:bodyPr spcFirstLastPara="1" wrap="square" lIns="60965" tIns="30466" rIns="60965" bIns="30466" anchor="ctr" anchorCtr="0">
            <a:noAutofit/>
          </a:bodyPr>
          <a:lstStyle/>
          <a:p>
            <a:pPr algn="ctr"/>
            <a:r>
              <a:rPr lang="en" sz="2100" b="1" dirty="0">
                <a:solidFill>
                  <a:schemeClr val="lt1"/>
                </a:solidFill>
                <a:latin typeface="Aleo"/>
                <a:ea typeface="Aleo"/>
                <a:cs typeface="Aleo"/>
                <a:sym typeface="Aleo"/>
              </a:rPr>
              <a:t>3</a:t>
            </a:r>
            <a:endParaRPr sz="2100" b="1">
              <a:solidFill>
                <a:schemeClr val="lt1"/>
              </a:solidFill>
              <a:latin typeface="Aleo"/>
              <a:ea typeface="Aleo"/>
              <a:cs typeface="Aleo"/>
              <a:sym typeface="Aleo"/>
            </a:endParaRPr>
          </a:p>
        </p:txBody>
      </p:sp>
      <p:sp>
        <p:nvSpPr>
          <p:cNvPr id="2542" name="Google Shape;2542;p61"/>
          <p:cNvSpPr txBox="1"/>
          <p:nvPr/>
        </p:nvSpPr>
        <p:spPr>
          <a:xfrm>
            <a:off x="177451" y="3764291"/>
            <a:ext cx="2348400" cy="307600"/>
          </a:xfrm>
          <a:prstGeom prst="rect">
            <a:avLst/>
          </a:prstGeom>
          <a:noFill/>
          <a:ln>
            <a:noFill/>
          </a:ln>
        </p:spPr>
        <p:txBody>
          <a:bodyPr spcFirstLastPara="1" wrap="square" lIns="60965" tIns="30466" rIns="60965" bIns="30466" anchor="b" anchorCtr="0">
            <a:noAutofit/>
          </a:bodyPr>
          <a:lstStyle/>
          <a:p>
            <a:pPr algn="ctr"/>
            <a:r>
              <a:rPr lang="en" sz="1600" b="1" dirty="0">
                <a:solidFill>
                  <a:schemeClr val="dk1"/>
                </a:solidFill>
                <a:latin typeface="Montserrat"/>
                <a:ea typeface="Montserrat"/>
                <a:cs typeface="Montserrat"/>
                <a:sym typeface="Montserrat"/>
              </a:rPr>
              <a:t>DATA COLLECTION</a:t>
            </a:r>
            <a:endParaRPr sz="1600" b="1">
              <a:solidFill>
                <a:schemeClr val="dk1"/>
              </a:solidFill>
              <a:latin typeface="Montserrat"/>
              <a:ea typeface="Montserrat"/>
              <a:cs typeface="Montserrat"/>
              <a:sym typeface="Montserrat"/>
            </a:endParaRPr>
          </a:p>
        </p:txBody>
      </p:sp>
      <p:sp>
        <p:nvSpPr>
          <p:cNvPr id="2543" name="Google Shape;2543;p61"/>
          <p:cNvSpPr txBox="1"/>
          <p:nvPr/>
        </p:nvSpPr>
        <p:spPr>
          <a:xfrm>
            <a:off x="177451" y="4333091"/>
            <a:ext cx="2348400" cy="984800"/>
          </a:xfrm>
          <a:prstGeom prst="rect">
            <a:avLst/>
          </a:prstGeom>
          <a:noFill/>
          <a:ln>
            <a:noFill/>
          </a:ln>
        </p:spPr>
        <p:txBody>
          <a:bodyPr spcFirstLastPara="1" wrap="square" lIns="60965" tIns="30466" rIns="60965" bIns="30466" anchor="t" anchorCtr="0">
            <a:noAutofit/>
          </a:bodyPr>
          <a:lstStyle/>
          <a:p>
            <a:pPr algn="ctr"/>
            <a:r>
              <a:rPr lang="en" sz="1200" dirty="0">
                <a:solidFill>
                  <a:schemeClr val="dk1"/>
                </a:solidFill>
                <a:latin typeface="Aleo Light"/>
                <a:ea typeface="Aleo Light"/>
                <a:cs typeface="Aleo Light"/>
                <a:sym typeface="Aleo Light"/>
              </a:rPr>
              <a:t> First and foremost, each and every images are </a:t>
            </a:r>
            <a:r>
              <a:rPr lang="en" sz="1200" b="1" dirty="0">
                <a:solidFill>
                  <a:schemeClr val="dk1"/>
                </a:solidFill>
                <a:latin typeface="Aleo"/>
                <a:ea typeface="Aleo"/>
                <a:cs typeface="Aleo"/>
                <a:sym typeface="Aleo"/>
              </a:rPr>
              <a:t>collected </a:t>
            </a:r>
            <a:r>
              <a:rPr lang="en" sz="1200" dirty="0">
                <a:solidFill>
                  <a:schemeClr val="dk1"/>
                </a:solidFill>
                <a:latin typeface="Aleo Light"/>
                <a:ea typeface="Aleo Light"/>
                <a:cs typeface="Aleo Light"/>
                <a:sym typeface="Aleo Light"/>
              </a:rPr>
              <a:t>from the </a:t>
            </a:r>
            <a:r>
              <a:rPr lang="en" sz="1200" b="1" dirty="0">
                <a:solidFill>
                  <a:schemeClr val="dk1"/>
                </a:solidFill>
                <a:latin typeface="Aleo"/>
                <a:ea typeface="Aleo"/>
                <a:cs typeface="Aleo"/>
                <a:sym typeface="Aleo"/>
              </a:rPr>
              <a:t>internet </a:t>
            </a:r>
            <a:r>
              <a:rPr lang="en" sz="1200" dirty="0">
                <a:solidFill>
                  <a:schemeClr val="dk1"/>
                </a:solidFill>
                <a:latin typeface="Aleo Light"/>
                <a:ea typeface="Aleo Light"/>
                <a:cs typeface="Aleo Light"/>
                <a:sym typeface="Aleo Light"/>
              </a:rPr>
              <a:t>and </a:t>
            </a:r>
            <a:r>
              <a:rPr lang="en" sz="1200" b="1" dirty="0">
                <a:solidFill>
                  <a:schemeClr val="dk1"/>
                </a:solidFill>
                <a:latin typeface="Aleo"/>
                <a:ea typeface="Aleo"/>
                <a:cs typeface="Aleo"/>
                <a:sym typeface="Aleo"/>
              </a:rPr>
              <a:t>checked</a:t>
            </a:r>
            <a:r>
              <a:rPr lang="en" sz="1200" dirty="0">
                <a:solidFill>
                  <a:schemeClr val="dk1"/>
                </a:solidFill>
                <a:latin typeface="Aleo Light"/>
                <a:ea typeface="Aleo Light"/>
                <a:cs typeface="Aleo Light"/>
                <a:sym typeface="Aleo Light"/>
              </a:rPr>
              <a:t>.</a:t>
            </a:r>
            <a:endParaRPr sz="1200">
              <a:solidFill>
                <a:schemeClr val="dk1"/>
              </a:solidFill>
              <a:latin typeface="Aleo Light"/>
              <a:ea typeface="Aleo Light"/>
              <a:cs typeface="Aleo Light"/>
              <a:sym typeface="Aleo Light"/>
            </a:endParaRPr>
          </a:p>
        </p:txBody>
      </p:sp>
      <p:sp>
        <p:nvSpPr>
          <p:cNvPr id="2544" name="Google Shape;2544;p61"/>
          <p:cNvSpPr txBox="1"/>
          <p:nvPr/>
        </p:nvSpPr>
        <p:spPr>
          <a:xfrm>
            <a:off x="2602727" y="3764291"/>
            <a:ext cx="2348400" cy="307600"/>
          </a:xfrm>
          <a:prstGeom prst="rect">
            <a:avLst/>
          </a:prstGeom>
          <a:noFill/>
          <a:ln>
            <a:noFill/>
          </a:ln>
        </p:spPr>
        <p:txBody>
          <a:bodyPr spcFirstLastPara="1" wrap="square" lIns="60965" tIns="30466" rIns="60965" bIns="30466" anchor="b" anchorCtr="0">
            <a:noAutofit/>
          </a:bodyPr>
          <a:lstStyle/>
          <a:p>
            <a:pPr algn="ctr"/>
            <a:r>
              <a:rPr lang="en" sz="1600" b="1" dirty="0">
                <a:solidFill>
                  <a:schemeClr val="dk1"/>
                </a:solidFill>
                <a:latin typeface="Montserrat"/>
                <a:ea typeface="Montserrat"/>
                <a:cs typeface="Montserrat"/>
                <a:sym typeface="Montserrat"/>
              </a:rPr>
              <a:t>ANNOTATION</a:t>
            </a:r>
            <a:endParaRPr sz="1600" b="1">
              <a:solidFill>
                <a:schemeClr val="dk1"/>
              </a:solidFill>
              <a:latin typeface="Montserrat"/>
              <a:ea typeface="Montserrat"/>
              <a:cs typeface="Montserrat"/>
              <a:sym typeface="Montserrat"/>
            </a:endParaRPr>
          </a:p>
        </p:txBody>
      </p:sp>
      <p:sp>
        <p:nvSpPr>
          <p:cNvPr id="2545" name="Google Shape;2545;p61"/>
          <p:cNvSpPr txBox="1"/>
          <p:nvPr/>
        </p:nvSpPr>
        <p:spPr>
          <a:xfrm>
            <a:off x="2602727" y="4333091"/>
            <a:ext cx="2348400" cy="984800"/>
          </a:xfrm>
          <a:prstGeom prst="rect">
            <a:avLst/>
          </a:prstGeom>
          <a:noFill/>
          <a:ln>
            <a:noFill/>
          </a:ln>
        </p:spPr>
        <p:txBody>
          <a:bodyPr spcFirstLastPara="1" wrap="square" lIns="60965" tIns="30466" rIns="60965" bIns="30466" anchor="t" anchorCtr="0">
            <a:noAutofit/>
          </a:bodyPr>
          <a:lstStyle/>
          <a:p>
            <a:pPr algn="ctr"/>
            <a:r>
              <a:rPr lang="en" sz="1200" dirty="0">
                <a:solidFill>
                  <a:schemeClr val="dk1"/>
                </a:solidFill>
                <a:latin typeface="Aleo Light"/>
                <a:ea typeface="Aleo Light"/>
                <a:cs typeface="Aleo Light"/>
                <a:sym typeface="Aleo Light"/>
              </a:rPr>
              <a:t>Each and every images are labelled into </a:t>
            </a:r>
            <a:r>
              <a:rPr lang="en" sz="1200" b="1" dirty="0">
                <a:solidFill>
                  <a:schemeClr val="dk1"/>
                </a:solidFill>
                <a:latin typeface="Aleo"/>
                <a:ea typeface="Aleo"/>
                <a:cs typeface="Aleo"/>
                <a:sym typeface="Aleo"/>
              </a:rPr>
              <a:t>4 different classes</a:t>
            </a:r>
            <a:r>
              <a:rPr lang="en" sz="1200" dirty="0">
                <a:solidFill>
                  <a:schemeClr val="dk1"/>
                </a:solidFill>
                <a:latin typeface="Aleo Light"/>
                <a:ea typeface="Aleo Light"/>
                <a:cs typeface="Aleo Light"/>
                <a:sym typeface="Aleo Light"/>
              </a:rPr>
              <a:t>. The classes are separated through </a:t>
            </a:r>
            <a:r>
              <a:rPr lang="en" sz="1200" b="1" dirty="0">
                <a:solidFill>
                  <a:schemeClr val="dk1"/>
                </a:solidFill>
                <a:latin typeface="Aleo"/>
                <a:ea typeface="Aleo"/>
                <a:cs typeface="Aleo"/>
                <a:sym typeface="Aleo"/>
              </a:rPr>
              <a:t>different level of seriousness</a:t>
            </a:r>
            <a:r>
              <a:rPr lang="en" sz="1200" dirty="0">
                <a:solidFill>
                  <a:schemeClr val="dk1"/>
                </a:solidFill>
                <a:latin typeface="Aleo Light"/>
                <a:ea typeface="Aleo Light"/>
                <a:cs typeface="Aleo Light"/>
                <a:sym typeface="Aleo Light"/>
              </a:rPr>
              <a:t>.</a:t>
            </a:r>
            <a:endParaRPr sz="1200">
              <a:solidFill>
                <a:schemeClr val="dk1"/>
              </a:solidFill>
              <a:latin typeface="Aleo Light"/>
              <a:ea typeface="Aleo Light"/>
              <a:cs typeface="Aleo Light"/>
              <a:sym typeface="Aleo Light"/>
            </a:endParaRPr>
          </a:p>
        </p:txBody>
      </p:sp>
      <p:sp>
        <p:nvSpPr>
          <p:cNvPr id="2546" name="Google Shape;2546;p61"/>
          <p:cNvSpPr txBox="1"/>
          <p:nvPr/>
        </p:nvSpPr>
        <p:spPr>
          <a:xfrm>
            <a:off x="5029580" y="3967491"/>
            <a:ext cx="2348400" cy="307600"/>
          </a:xfrm>
          <a:prstGeom prst="rect">
            <a:avLst/>
          </a:prstGeom>
          <a:noFill/>
          <a:ln>
            <a:noFill/>
          </a:ln>
        </p:spPr>
        <p:txBody>
          <a:bodyPr spcFirstLastPara="1" wrap="square" lIns="60965" tIns="30466" rIns="60965" bIns="30466" anchor="b" anchorCtr="0">
            <a:noAutofit/>
          </a:bodyPr>
          <a:lstStyle/>
          <a:p>
            <a:pPr algn="ctr"/>
            <a:r>
              <a:rPr lang="en" sz="1600" b="1" dirty="0">
                <a:solidFill>
                  <a:schemeClr val="dk1"/>
                </a:solidFill>
                <a:latin typeface="Montserrat"/>
                <a:ea typeface="Montserrat"/>
                <a:cs typeface="Montserrat"/>
                <a:sym typeface="Montserrat"/>
              </a:rPr>
              <a:t>DATA PREPROCESSING</a:t>
            </a:r>
            <a:endParaRPr sz="1600" b="1">
              <a:solidFill>
                <a:schemeClr val="dk1"/>
              </a:solidFill>
              <a:latin typeface="Montserrat"/>
              <a:ea typeface="Montserrat"/>
              <a:cs typeface="Montserrat"/>
              <a:sym typeface="Montserrat"/>
            </a:endParaRPr>
          </a:p>
        </p:txBody>
      </p:sp>
      <p:sp>
        <p:nvSpPr>
          <p:cNvPr id="2547" name="Google Shape;2547;p61"/>
          <p:cNvSpPr txBox="1"/>
          <p:nvPr/>
        </p:nvSpPr>
        <p:spPr>
          <a:xfrm>
            <a:off x="5029580" y="4333091"/>
            <a:ext cx="2348400" cy="800400"/>
          </a:xfrm>
          <a:prstGeom prst="rect">
            <a:avLst/>
          </a:prstGeom>
          <a:noFill/>
          <a:ln>
            <a:noFill/>
          </a:ln>
        </p:spPr>
        <p:txBody>
          <a:bodyPr spcFirstLastPara="1" wrap="square" lIns="60965" tIns="30466" rIns="60965" bIns="30466" anchor="t" anchorCtr="0">
            <a:noAutofit/>
          </a:bodyPr>
          <a:lstStyle/>
          <a:p>
            <a:pPr algn="ctr"/>
            <a:r>
              <a:rPr lang="en" sz="1200" b="1" dirty="0">
                <a:solidFill>
                  <a:schemeClr val="dk1"/>
                </a:solidFill>
                <a:latin typeface="Aleo"/>
                <a:ea typeface="Aleo"/>
                <a:cs typeface="Aleo"/>
                <a:sym typeface="Aleo"/>
              </a:rPr>
              <a:t>Image augmentation</a:t>
            </a:r>
            <a:r>
              <a:rPr lang="en" sz="1200" dirty="0">
                <a:solidFill>
                  <a:schemeClr val="dk1"/>
                </a:solidFill>
                <a:latin typeface="Aleo Light"/>
                <a:ea typeface="Aleo Light"/>
                <a:cs typeface="Aleo Light"/>
                <a:sym typeface="Aleo Light"/>
              </a:rPr>
              <a:t> and</a:t>
            </a:r>
            <a:r>
              <a:rPr lang="en" sz="1200" b="1" dirty="0">
                <a:solidFill>
                  <a:schemeClr val="dk1"/>
                </a:solidFill>
                <a:latin typeface="Aleo"/>
                <a:ea typeface="Aleo"/>
                <a:cs typeface="Aleo"/>
                <a:sym typeface="Aleo"/>
              </a:rPr>
              <a:t> normalization</a:t>
            </a:r>
            <a:r>
              <a:rPr lang="en" sz="1200" dirty="0">
                <a:solidFill>
                  <a:schemeClr val="dk1"/>
                </a:solidFill>
                <a:latin typeface="Aleo Light"/>
                <a:ea typeface="Aleo Light"/>
                <a:cs typeface="Aleo Light"/>
                <a:sym typeface="Aleo Light"/>
              </a:rPr>
              <a:t> is carried out to make sure every classes have the same size and dimension of images. </a:t>
            </a:r>
            <a:endParaRPr sz="1200">
              <a:solidFill>
                <a:schemeClr val="dk1"/>
              </a:solidFill>
              <a:latin typeface="Aleo Light"/>
              <a:ea typeface="Aleo Light"/>
              <a:cs typeface="Aleo Light"/>
              <a:sym typeface="Aleo Light"/>
            </a:endParaRPr>
          </a:p>
        </p:txBody>
      </p:sp>
      <p:sp>
        <p:nvSpPr>
          <p:cNvPr id="2548" name="Google Shape;2548;p61"/>
          <p:cNvSpPr txBox="1"/>
          <p:nvPr/>
        </p:nvSpPr>
        <p:spPr>
          <a:xfrm>
            <a:off x="670927" y="5654013"/>
            <a:ext cx="10952400" cy="720000"/>
          </a:xfrm>
          <a:prstGeom prst="rect">
            <a:avLst/>
          </a:prstGeom>
          <a:noFill/>
          <a:ln>
            <a:noFill/>
          </a:ln>
        </p:spPr>
        <p:txBody>
          <a:bodyPr spcFirstLastPara="1" wrap="square" lIns="60965" tIns="30466" rIns="60965" bIns="30466" anchor="t" anchorCtr="0">
            <a:noAutofit/>
          </a:bodyPr>
          <a:lstStyle/>
          <a:p>
            <a:pPr algn="ctr">
              <a:buClr>
                <a:schemeClr val="dk1"/>
              </a:buClr>
              <a:buSzPts val="2200"/>
            </a:pPr>
            <a:r>
              <a:rPr lang="en" sz="2900" dirty="0">
                <a:solidFill>
                  <a:schemeClr val="dk1"/>
                </a:solidFill>
                <a:latin typeface="Aleo"/>
                <a:ea typeface="Aleo"/>
                <a:cs typeface="Aleo"/>
                <a:sym typeface="Aleo"/>
              </a:rPr>
              <a:t>“Still keep growing up!”</a:t>
            </a:r>
            <a:endParaRPr sz="2900">
              <a:solidFill>
                <a:schemeClr val="dk1"/>
              </a:solidFill>
              <a:latin typeface="Aleo"/>
              <a:ea typeface="Aleo"/>
              <a:cs typeface="Aleo"/>
              <a:sym typeface="Aleo"/>
            </a:endParaRPr>
          </a:p>
        </p:txBody>
      </p:sp>
      <p:sp>
        <p:nvSpPr>
          <p:cNvPr id="2549" name="Google Shape;2549;p61"/>
          <p:cNvSpPr/>
          <p:nvPr/>
        </p:nvSpPr>
        <p:spPr>
          <a:xfrm>
            <a:off x="7944817" y="2441248"/>
            <a:ext cx="1152400" cy="1152000"/>
          </a:xfrm>
          <a:prstGeom prst="ellipse">
            <a:avLst/>
          </a:prstGeom>
          <a:solidFill>
            <a:schemeClr val="accent4"/>
          </a:solidFill>
          <a:ln>
            <a:noFill/>
          </a:ln>
        </p:spPr>
        <p:txBody>
          <a:bodyPr spcFirstLastPara="1" wrap="square" lIns="60965" tIns="30466" rIns="60965" bIns="30466" anchor="ctr" anchorCtr="0">
            <a:noAutofit/>
          </a:bodyPr>
          <a:lstStyle/>
          <a:p>
            <a:pPr algn="ctr"/>
            <a:r>
              <a:rPr lang="en" sz="2100" b="1" dirty="0">
                <a:solidFill>
                  <a:schemeClr val="lt1"/>
                </a:solidFill>
                <a:latin typeface="Aleo"/>
                <a:ea typeface="Aleo"/>
                <a:cs typeface="Aleo"/>
                <a:sym typeface="Aleo"/>
              </a:rPr>
              <a:t>4</a:t>
            </a:r>
            <a:endParaRPr sz="2100" b="1">
              <a:solidFill>
                <a:schemeClr val="lt1"/>
              </a:solidFill>
              <a:latin typeface="Aleo"/>
              <a:ea typeface="Aleo"/>
              <a:cs typeface="Aleo"/>
              <a:sym typeface="Aleo"/>
            </a:endParaRPr>
          </a:p>
        </p:txBody>
      </p:sp>
      <p:sp>
        <p:nvSpPr>
          <p:cNvPr id="2550" name="Google Shape;2550;p61"/>
          <p:cNvSpPr/>
          <p:nvPr/>
        </p:nvSpPr>
        <p:spPr>
          <a:xfrm>
            <a:off x="10219595" y="2441248"/>
            <a:ext cx="1152400" cy="1152000"/>
          </a:xfrm>
          <a:prstGeom prst="ellipse">
            <a:avLst/>
          </a:prstGeom>
          <a:solidFill>
            <a:srgbClr val="351C75"/>
          </a:solidFill>
          <a:ln>
            <a:noFill/>
          </a:ln>
        </p:spPr>
        <p:txBody>
          <a:bodyPr spcFirstLastPara="1" wrap="square" lIns="60965" tIns="30466" rIns="60965" bIns="30466" anchor="ctr" anchorCtr="0">
            <a:noAutofit/>
          </a:bodyPr>
          <a:lstStyle/>
          <a:p>
            <a:pPr algn="ctr"/>
            <a:r>
              <a:rPr lang="en" sz="2100" b="1" dirty="0">
                <a:solidFill>
                  <a:schemeClr val="lt1"/>
                </a:solidFill>
                <a:latin typeface="Aleo"/>
                <a:ea typeface="Aleo"/>
                <a:cs typeface="Aleo"/>
                <a:sym typeface="Aleo"/>
              </a:rPr>
              <a:t>5</a:t>
            </a:r>
            <a:endParaRPr sz="2100" b="1">
              <a:solidFill>
                <a:schemeClr val="lt1"/>
              </a:solidFill>
              <a:latin typeface="Aleo"/>
              <a:ea typeface="Aleo"/>
              <a:cs typeface="Aleo"/>
              <a:sym typeface="Aleo"/>
            </a:endParaRPr>
          </a:p>
        </p:txBody>
      </p:sp>
      <p:sp>
        <p:nvSpPr>
          <p:cNvPr id="2551" name="Google Shape;2551;p61"/>
          <p:cNvSpPr txBox="1"/>
          <p:nvPr/>
        </p:nvSpPr>
        <p:spPr>
          <a:xfrm>
            <a:off x="7319701" y="3967491"/>
            <a:ext cx="2348400" cy="307600"/>
          </a:xfrm>
          <a:prstGeom prst="rect">
            <a:avLst/>
          </a:prstGeom>
          <a:noFill/>
          <a:ln>
            <a:noFill/>
          </a:ln>
        </p:spPr>
        <p:txBody>
          <a:bodyPr spcFirstLastPara="1" wrap="square" lIns="60965" tIns="30466" rIns="60965" bIns="30466" anchor="b" anchorCtr="0">
            <a:noAutofit/>
          </a:bodyPr>
          <a:lstStyle/>
          <a:p>
            <a:pPr algn="ctr"/>
            <a:r>
              <a:rPr lang="en" sz="1600" b="1" dirty="0">
                <a:solidFill>
                  <a:schemeClr val="dk1"/>
                </a:solidFill>
                <a:latin typeface="Montserrat"/>
                <a:ea typeface="Montserrat"/>
                <a:cs typeface="Montserrat"/>
                <a:sym typeface="Montserrat"/>
              </a:rPr>
              <a:t>ARCHITECTURE &amp; MODELING</a:t>
            </a:r>
            <a:endParaRPr sz="1600" b="1">
              <a:solidFill>
                <a:schemeClr val="dk1"/>
              </a:solidFill>
              <a:latin typeface="Montserrat"/>
              <a:ea typeface="Montserrat"/>
              <a:cs typeface="Montserrat"/>
              <a:sym typeface="Montserrat"/>
            </a:endParaRPr>
          </a:p>
        </p:txBody>
      </p:sp>
      <p:sp>
        <p:nvSpPr>
          <p:cNvPr id="2552" name="Google Shape;2552;p61"/>
          <p:cNvSpPr txBox="1"/>
          <p:nvPr/>
        </p:nvSpPr>
        <p:spPr>
          <a:xfrm>
            <a:off x="7319701" y="4333091"/>
            <a:ext cx="2348400" cy="984800"/>
          </a:xfrm>
          <a:prstGeom prst="rect">
            <a:avLst/>
          </a:prstGeom>
          <a:noFill/>
          <a:ln>
            <a:noFill/>
          </a:ln>
        </p:spPr>
        <p:txBody>
          <a:bodyPr spcFirstLastPara="1" wrap="square" lIns="60965" tIns="30466" rIns="60965" bIns="30466" anchor="t" anchorCtr="0">
            <a:noAutofit/>
          </a:bodyPr>
          <a:lstStyle/>
          <a:p>
            <a:pPr algn="ctr"/>
            <a:r>
              <a:rPr lang="en" sz="1200" dirty="0">
                <a:solidFill>
                  <a:schemeClr val="dk1"/>
                </a:solidFill>
                <a:latin typeface="Aleo Light"/>
                <a:ea typeface="Aleo Light"/>
                <a:cs typeface="Aleo Light"/>
                <a:sym typeface="Aleo Light"/>
              </a:rPr>
              <a:t>We use </a:t>
            </a:r>
            <a:r>
              <a:rPr lang="en" sz="1200" b="1" dirty="0">
                <a:solidFill>
                  <a:schemeClr val="dk1"/>
                </a:solidFill>
                <a:latin typeface="Aleo"/>
                <a:ea typeface="Aleo"/>
                <a:cs typeface="Aleo"/>
                <a:sym typeface="Aleo"/>
              </a:rPr>
              <a:t>Resnet-18 </a:t>
            </a:r>
            <a:r>
              <a:rPr lang="en" sz="1200" dirty="0">
                <a:solidFill>
                  <a:schemeClr val="dk1"/>
                </a:solidFill>
                <a:latin typeface="Aleo Light"/>
                <a:ea typeface="Aleo Light"/>
                <a:cs typeface="Aleo Light"/>
                <a:sym typeface="Aleo Light"/>
              </a:rPr>
              <a:t>and </a:t>
            </a:r>
            <a:r>
              <a:rPr lang="en" sz="1200" b="1" dirty="0">
                <a:solidFill>
                  <a:schemeClr val="dk1"/>
                </a:solidFill>
                <a:latin typeface="Aleo"/>
                <a:ea typeface="Aleo"/>
                <a:cs typeface="Aleo"/>
                <a:sym typeface="Aleo"/>
              </a:rPr>
              <a:t>fine tune</a:t>
            </a:r>
            <a:r>
              <a:rPr lang="en" sz="1200" dirty="0">
                <a:solidFill>
                  <a:schemeClr val="dk1"/>
                </a:solidFill>
                <a:latin typeface="Aleo Light"/>
                <a:ea typeface="Aleo Light"/>
                <a:cs typeface="Aleo Light"/>
                <a:sym typeface="Aleo Light"/>
              </a:rPr>
              <a:t> the pretrained model.</a:t>
            </a:r>
            <a:endParaRPr sz="1200">
              <a:solidFill>
                <a:schemeClr val="dk1"/>
              </a:solidFill>
              <a:latin typeface="Aleo Light"/>
              <a:ea typeface="Aleo Light"/>
              <a:cs typeface="Aleo Light"/>
              <a:sym typeface="Aleo Light"/>
            </a:endParaRPr>
          </a:p>
        </p:txBody>
      </p:sp>
      <p:sp>
        <p:nvSpPr>
          <p:cNvPr id="2553" name="Google Shape;2553;p61"/>
          <p:cNvSpPr txBox="1"/>
          <p:nvPr/>
        </p:nvSpPr>
        <p:spPr>
          <a:xfrm>
            <a:off x="9594744" y="3764291"/>
            <a:ext cx="2348400" cy="307600"/>
          </a:xfrm>
          <a:prstGeom prst="rect">
            <a:avLst/>
          </a:prstGeom>
          <a:noFill/>
          <a:ln>
            <a:noFill/>
          </a:ln>
        </p:spPr>
        <p:txBody>
          <a:bodyPr spcFirstLastPara="1" wrap="square" lIns="60965" tIns="30466" rIns="60965" bIns="30466" anchor="b" anchorCtr="0">
            <a:noAutofit/>
          </a:bodyPr>
          <a:lstStyle/>
          <a:p>
            <a:pPr algn="ctr"/>
            <a:r>
              <a:rPr lang="en" sz="1600" b="1" dirty="0">
                <a:solidFill>
                  <a:schemeClr val="dk1"/>
                </a:solidFill>
                <a:latin typeface="Montserrat"/>
                <a:ea typeface="Montserrat"/>
                <a:cs typeface="Montserrat"/>
                <a:sym typeface="Montserrat"/>
              </a:rPr>
              <a:t>EVALUATION</a:t>
            </a:r>
            <a:endParaRPr sz="1600" b="1">
              <a:solidFill>
                <a:schemeClr val="dk1"/>
              </a:solidFill>
              <a:latin typeface="Montserrat"/>
              <a:ea typeface="Montserrat"/>
              <a:cs typeface="Montserrat"/>
              <a:sym typeface="Montserrat"/>
            </a:endParaRPr>
          </a:p>
        </p:txBody>
      </p:sp>
      <p:sp>
        <p:nvSpPr>
          <p:cNvPr id="2554" name="Google Shape;2554;p61"/>
          <p:cNvSpPr txBox="1"/>
          <p:nvPr/>
        </p:nvSpPr>
        <p:spPr>
          <a:xfrm>
            <a:off x="9594744" y="4333091"/>
            <a:ext cx="2348400" cy="984800"/>
          </a:xfrm>
          <a:prstGeom prst="rect">
            <a:avLst/>
          </a:prstGeom>
          <a:noFill/>
          <a:ln>
            <a:noFill/>
          </a:ln>
        </p:spPr>
        <p:txBody>
          <a:bodyPr spcFirstLastPara="1" wrap="square" lIns="60965" tIns="30466" rIns="60965" bIns="30466" anchor="t" anchorCtr="0">
            <a:noAutofit/>
          </a:bodyPr>
          <a:lstStyle/>
          <a:p>
            <a:pPr algn="ctr"/>
            <a:r>
              <a:rPr lang="en" sz="1200" dirty="0">
                <a:solidFill>
                  <a:schemeClr val="dk1"/>
                </a:solidFill>
                <a:latin typeface="Aleo Light"/>
                <a:ea typeface="Aleo Light"/>
                <a:cs typeface="Aleo Light"/>
                <a:sym typeface="Aleo Light"/>
              </a:rPr>
              <a:t>With endless tuning, we are able to achieve </a:t>
            </a:r>
            <a:r>
              <a:rPr lang="en" sz="1200" b="1" dirty="0">
                <a:solidFill>
                  <a:schemeClr val="dk1"/>
                </a:solidFill>
                <a:latin typeface="Aleo"/>
                <a:ea typeface="Aleo"/>
                <a:cs typeface="Aleo"/>
                <a:sym typeface="Aleo"/>
              </a:rPr>
              <a:t>accuracy </a:t>
            </a:r>
            <a:r>
              <a:rPr lang="en" sz="1200" dirty="0">
                <a:solidFill>
                  <a:schemeClr val="dk1"/>
                </a:solidFill>
                <a:latin typeface="Aleo Light"/>
                <a:ea typeface="Aleo Light"/>
                <a:cs typeface="Aleo Light"/>
                <a:sym typeface="Aleo Light"/>
              </a:rPr>
              <a:t>up to </a:t>
            </a:r>
            <a:r>
              <a:rPr lang="en" sz="1200" b="1" dirty="0">
                <a:solidFill>
                  <a:schemeClr val="dk1"/>
                </a:solidFill>
                <a:latin typeface="Aleo"/>
                <a:ea typeface="Aleo"/>
                <a:cs typeface="Aleo"/>
                <a:sym typeface="Aleo"/>
              </a:rPr>
              <a:t>90.0%</a:t>
            </a:r>
            <a:r>
              <a:rPr lang="en" sz="1200" dirty="0">
                <a:solidFill>
                  <a:schemeClr val="dk1"/>
                </a:solidFill>
                <a:latin typeface="Aleo Light"/>
                <a:ea typeface="Aleo Light"/>
                <a:cs typeface="Aleo Light"/>
                <a:sym typeface="Aleo Light"/>
              </a:rPr>
              <a:t>. </a:t>
            </a:r>
            <a:endParaRPr sz="1200">
              <a:solidFill>
                <a:schemeClr val="dk1"/>
              </a:solidFill>
              <a:latin typeface="Aleo Light"/>
              <a:ea typeface="Aleo Light"/>
              <a:cs typeface="Aleo Light"/>
              <a:sym typeface="Aleo Light"/>
            </a:endParaRPr>
          </a:p>
        </p:txBody>
      </p:sp>
      <p:cxnSp>
        <p:nvCxnSpPr>
          <p:cNvPr id="2555" name="Google Shape;2555;p61"/>
          <p:cNvCxnSpPr>
            <a:endCxn id="2539" idx="2"/>
          </p:cNvCxnSpPr>
          <p:nvPr/>
        </p:nvCxnSpPr>
        <p:spPr>
          <a:xfrm>
            <a:off x="-9432" y="3017248"/>
            <a:ext cx="812000" cy="0"/>
          </a:xfrm>
          <a:prstGeom prst="straightConnector1">
            <a:avLst/>
          </a:prstGeom>
          <a:noFill/>
          <a:ln w="28575" cap="flat" cmpd="sng">
            <a:solidFill>
              <a:srgbClr val="7F7F7F"/>
            </a:solidFill>
            <a:prstDash val="solid"/>
            <a:round/>
            <a:headEnd type="none" w="sm" len="sm"/>
            <a:tailEnd type="none" w="sm" len="sm"/>
          </a:ln>
        </p:spPr>
      </p:cxnSp>
      <p:cxnSp>
        <p:nvCxnSpPr>
          <p:cNvPr id="2556" name="Google Shape;2556;p61"/>
          <p:cNvCxnSpPr>
            <a:stCxn id="2539" idx="6"/>
            <a:endCxn id="2540" idx="2"/>
          </p:cNvCxnSpPr>
          <p:nvPr/>
        </p:nvCxnSpPr>
        <p:spPr>
          <a:xfrm>
            <a:off x="1954968" y="3017248"/>
            <a:ext cx="1272800" cy="0"/>
          </a:xfrm>
          <a:prstGeom prst="straightConnector1">
            <a:avLst/>
          </a:prstGeom>
          <a:noFill/>
          <a:ln w="28575" cap="flat" cmpd="sng">
            <a:solidFill>
              <a:srgbClr val="7F7F7F"/>
            </a:solidFill>
            <a:prstDash val="solid"/>
            <a:round/>
            <a:headEnd type="none" w="sm" len="sm"/>
            <a:tailEnd type="none" w="sm" len="sm"/>
          </a:ln>
        </p:spPr>
      </p:cxnSp>
      <p:cxnSp>
        <p:nvCxnSpPr>
          <p:cNvPr id="2557" name="Google Shape;2557;p61"/>
          <p:cNvCxnSpPr>
            <a:stCxn id="2540" idx="6"/>
            <a:endCxn id="2541" idx="2"/>
          </p:cNvCxnSpPr>
          <p:nvPr/>
        </p:nvCxnSpPr>
        <p:spPr>
          <a:xfrm>
            <a:off x="4379977" y="3017248"/>
            <a:ext cx="1226000" cy="0"/>
          </a:xfrm>
          <a:prstGeom prst="straightConnector1">
            <a:avLst/>
          </a:prstGeom>
          <a:noFill/>
          <a:ln w="28575" cap="flat" cmpd="sng">
            <a:solidFill>
              <a:srgbClr val="7F7F7F"/>
            </a:solidFill>
            <a:prstDash val="solid"/>
            <a:round/>
            <a:headEnd type="none" w="sm" len="sm"/>
            <a:tailEnd type="none" w="sm" len="sm"/>
          </a:ln>
        </p:spPr>
      </p:cxnSp>
      <p:cxnSp>
        <p:nvCxnSpPr>
          <p:cNvPr id="2558" name="Google Shape;2558;p61"/>
          <p:cNvCxnSpPr>
            <a:stCxn id="2541" idx="6"/>
            <a:endCxn id="2549" idx="2"/>
          </p:cNvCxnSpPr>
          <p:nvPr/>
        </p:nvCxnSpPr>
        <p:spPr>
          <a:xfrm>
            <a:off x="6758555" y="3017248"/>
            <a:ext cx="1186400" cy="0"/>
          </a:xfrm>
          <a:prstGeom prst="straightConnector1">
            <a:avLst/>
          </a:prstGeom>
          <a:noFill/>
          <a:ln w="28575" cap="flat" cmpd="sng">
            <a:solidFill>
              <a:srgbClr val="7F7F7F"/>
            </a:solidFill>
            <a:prstDash val="solid"/>
            <a:round/>
            <a:headEnd type="none" w="sm" len="sm"/>
            <a:tailEnd type="none" w="sm" len="sm"/>
          </a:ln>
        </p:spPr>
      </p:cxnSp>
      <p:cxnSp>
        <p:nvCxnSpPr>
          <p:cNvPr id="2559" name="Google Shape;2559;p61"/>
          <p:cNvCxnSpPr>
            <a:stCxn id="2549" idx="6"/>
            <a:endCxn id="2550" idx="2"/>
          </p:cNvCxnSpPr>
          <p:nvPr/>
        </p:nvCxnSpPr>
        <p:spPr>
          <a:xfrm>
            <a:off x="9097217" y="3017248"/>
            <a:ext cx="1122400" cy="0"/>
          </a:xfrm>
          <a:prstGeom prst="straightConnector1">
            <a:avLst/>
          </a:prstGeom>
          <a:noFill/>
          <a:ln w="28575" cap="flat" cmpd="sng">
            <a:solidFill>
              <a:srgbClr val="7F7F7F"/>
            </a:solidFill>
            <a:prstDash val="solid"/>
            <a:round/>
            <a:headEnd type="none" w="sm" len="sm"/>
            <a:tailEnd type="none" w="sm" len="sm"/>
          </a:ln>
        </p:spPr>
      </p:cxnSp>
      <p:cxnSp>
        <p:nvCxnSpPr>
          <p:cNvPr id="2560" name="Google Shape;2560;p61"/>
          <p:cNvCxnSpPr/>
          <p:nvPr/>
        </p:nvCxnSpPr>
        <p:spPr>
          <a:xfrm>
            <a:off x="11371988" y="3017248"/>
            <a:ext cx="829600" cy="0"/>
          </a:xfrm>
          <a:prstGeom prst="straightConnector1">
            <a:avLst/>
          </a:prstGeom>
          <a:noFill/>
          <a:ln w="28575" cap="flat" cmpd="sng">
            <a:solidFill>
              <a:srgbClr val="7F7F7F"/>
            </a:solidFill>
            <a:prstDash val="solid"/>
            <a:round/>
            <a:headEnd type="none" w="sm" len="sm"/>
            <a:tailEnd type="none" w="sm" len="sm"/>
          </a:ln>
        </p:spPr>
      </p:cxnSp>
    </p:spTree>
  </p:cSld>
  <p:clrMapOvr>
    <a:masterClrMapping/>
  </p:clrMapOvr>
  <mc:AlternateContent xmlns:mc="http://schemas.openxmlformats.org/markup-compatibility/2006">
    <mc:Choice xmlns:p14="http://schemas.microsoft.com/office/powerpoint/2010/main" xmlns="" Requires="p14">
      <p:transition spd="slow" p14:dur="1200">
        <p14:flip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9"/>
        <p:cNvGrpSpPr/>
        <p:nvPr/>
      </p:nvGrpSpPr>
      <p:grpSpPr>
        <a:xfrm>
          <a:off x="0" y="0"/>
          <a:ext cx="0" cy="0"/>
          <a:chOff x="0" y="0"/>
          <a:chExt cx="0" cy="0"/>
        </a:xfrm>
      </p:grpSpPr>
      <p:sp>
        <p:nvSpPr>
          <p:cNvPr id="2590" name="Google Shape;2590;p65"/>
          <p:cNvSpPr txBox="1">
            <a:spLocks noGrp="1"/>
          </p:cNvSpPr>
          <p:nvPr>
            <p:ph type="sldNum" idx="12"/>
          </p:nvPr>
        </p:nvSpPr>
        <p:spPr>
          <a:xfrm rot="-3599870">
            <a:off x="895938" y="401850"/>
            <a:ext cx="2024761" cy="365149"/>
          </a:xfrm>
          <a:prstGeom prst="rect">
            <a:avLst/>
          </a:prstGeom>
          <a:noFill/>
          <a:ln>
            <a:noFill/>
          </a:ln>
        </p:spPr>
        <p:txBody>
          <a:bodyPr spcFirstLastPara="1" wrap="square" lIns="108864" tIns="54432" rIns="108864" bIns="54432" anchor="ctr" anchorCtr="0">
            <a:noAutofit/>
          </a:bodyPr>
          <a:lstStyle/>
          <a:p>
            <a:r>
              <a:rPr lang="en" sz="900" dirty="0"/>
              <a:t>SLIDE </a:t>
            </a:r>
            <a:fld id="{00000000-1234-1234-1234-123412341234}" type="slidenum">
              <a:rPr lang="en" sz="900"/>
              <a:pPr/>
              <a:t>9</a:t>
            </a:fld>
            <a:endParaRPr sz="900"/>
          </a:p>
        </p:txBody>
      </p:sp>
      <p:sp>
        <p:nvSpPr>
          <p:cNvPr id="2591" name="Google Shape;2591;p65"/>
          <p:cNvSpPr txBox="1">
            <a:spLocks noGrp="1"/>
          </p:cNvSpPr>
          <p:nvPr>
            <p:ph type="body" idx="1"/>
          </p:nvPr>
        </p:nvSpPr>
        <p:spPr>
          <a:xfrm>
            <a:off x="5124652" y="1641624"/>
            <a:ext cx="4510400" cy="481200"/>
          </a:xfrm>
          <a:prstGeom prst="rect">
            <a:avLst/>
          </a:prstGeom>
          <a:solidFill>
            <a:schemeClr val="accent1"/>
          </a:solidFill>
          <a:ln>
            <a:noFill/>
          </a:ln>
        </p:spPr>
        <p:txBody>
          <a:bodyPr spcFirstLastPara="1" wrap="square" lIns="108864" tIns="54432" rIns="108864" bIns="54432" anchor="ctr" anchorCtr="0">
            <a:noAutofit/>
          </a:bodyPr>
          <a:lstStyle/>
          <a:p>
            <a:pPr marL="0" indent="0">
              <a:spcBef>
                <a:spcPts val="0"/>
              </a:spcBef>
              <a:buNone/>
            </a:pPr>
            <a:r>
              <a:rPr lang="en" sz="2300" dirty="0">
                <a:solidFill>
                  <a:schemeClr val="lt1"/>
                </a:solidFill>
              </a:rPr>
              <a:t>Kaggle</a:t>
            </a:r>
            <a:endParaRPr sz="2300">
              <a:solidFill>
                <a:schemeClr val="lt1"/>
              </a:solidFill>
            </a:endParaRPr>
          </a:p>
        </p:txBody>
      </p:sp>
      <p:sp>
        <p:nvSpPr>
          <p:cNvPr id="2592" name="Google Shape;2592;p65"/>
          <p:cNvSpPr txBox="1">
            <a:spLocks noGrp="1"/>
          </p:cNvSpPr>
          <p:nvPr>
            <p:ph type="title"/>
          </p:nvPr>
        </p:nvSpPr>
        <p:spPr>
          <a:xfrm>
            <a:off x="2927375" y="274639"/>
            <a:ext cx="9121812" cy="658083"/>
          </a:xfrm>
          <a:prstGeom prst="rect">
            <a:avLst/>
          </a:prstGeom>
          <a:noFill/>
          <a:ln>
            <a:noFill/>
          </a:ln>
        </p:spPr>
        <p:txBody>
          <a:bodyPr spcFirstLastPara="1" wrap="square" lIns="108864" tIns="54432" rIns="108864" bIns="54432" anchor="ctr" anchorCtr="0">
            <a:noAutofit/>
          </a:bodyPr>
          <a:lstStyle/>
          <a:p>
            <a:r>
              <a:rPr lang="en" sz="3300" dirty="0"/>
              <a:t>DATA </a:t>
            </a:r>
            <a:r>
              <a:rPr lang="en" sz="3300" dirty="0">
                <a:solidFill>
                  <a:schemeClr val="accent1"/>
                </a:solidFill>
              </a:rPr>
              <a:t>COLLECTION</a:t>
            </a:r>
            <a:endParaRPr sz="3300">
              <a:solidFill>
                <a:schemeClr val="accent1"/>
              </a:solidFill>
            </a:endParaRPr>
          </a:p>
        </p:txBody>
      </p:sp>
      <p:sp>
        <p:nvSpPr>
          <p:cNvPr id="2593" name="Google Shape;2593;p65"/>
          <p:cNvSpPr txBox="1">
            <a:spLocks noGrp="1"/>
          </p:cNvSpPr>
          <p:nvPr>
            <p:ph type="subTitle" idx="2"/>
          </p:nvPr>
        </p:nvSpPr>
        <p:spPr>
          <a:xfrm>
            <a:off x="2927375" y="816749"/>
            <a:ext cx="9121812" cy="356001"/>
          </a:xfrm>
          <a:prstGeom prst="rect">
            <a:avLst/>
          </a:prstGeom>
          <a:noFill/>
          <a:ln>
            <a:noFill/>
          </a:ln>
        </p:spPr>
        <p:txBody>
          <a:bodyPr spcFirstLastPara="1" wrap="square" lIns="108864" tIns="54432" rIns="108864" bIns="54432" anchor="t" anchorCtr="0">
            <a:noAutofit/>
          </a:bodyPr>
          <a:lstStyle/>
          <a:p>
            <a:pPr marL="0" indent="0">
              <a:spcBef>
                <a:spcPts val="0"/>
              </a:spcBef>
            </a:pPr>
            <a:r>
              <a:rPr lang="en" sz="1500" dirty="0"/>
              <a:t>Acne Classifier</a:t>
            </a:r>
            <a:endParaRPr sz="1500"/>
          </a:p>
          <a:p>
            <a:pPr marL="0" indent="0">
              <a:spcAft>
                <a:spcPts val="2133"/>
              </a:spcAft>
            </a:pPr>
            <a:endParaRPr sz="1500"/>
          </a:p>
        </p:txBody>
      </p:sp>
      <p:sp>
        <p:nvSpPr>
          <p:cNvPr id="2594" name="Google Shape;2594;p65"/>
          <p:cNvSpPr txBox="1">
            <a:spLocks noGrp="1"/>
          </p:cNvSpPr>
          <p:nvPr>
            <p:ph type="body" idx="3"/>
          </p:nvPr>
        </p:nvSpPr>
        <p:spPr>
          <a:xfrm>
            <a:off x="5124667" y="2217701"/>
            <a:ext cx="5665200" cy="1569200"/>
          </a:xfrm>
          <a:prstGeom prst="rect">
            <a:avLst/>
          </a:prstGeom>
          <a:noFill/>
          <a:ln>
            <a:noFill/>
          </a:ln>
        </p:spPr>
        <p:txBody>
          <a:bodyPr spcFirstLastPara="1" wrap="square" lIns="108864" tIns="54432" rIns="108864" bIns="54432" anchor="t" anchorCtr="0">
            <a:noAutofit/>
          </a:bodyPr>
          <a:lstStyle/>
          <a:p>
            <a:pPr marL="0" indent="0">
              <a:buNone/>
            </a:pPr>
            <a:r>
              <a:rPr lang="en" sz="1300" b="1" dirty="0">
                <a:latin typeface="Aleo"/>
                <a:ea typeface="Aleo"/>
                <a:cs typeface="Aleo"/>
                <a:sym typeface="Aleo"/>
              </a:rPr>
              <a:t>Kaggle</a:t>
            </a:r>
            <a:r>
              <a:rPr lang="en" sz="1300" dirty="0"/>
              <a:t>, a subsidiary of Google LLC, is an online community of data scientists and machine learning practitioners. </a:t>
            </a:r>
            <a:endParaRPr sz="1300"/>
          </a:p>
          <a:p>
            <a:pPr marL="0" indent="0">
              <a:spcBef>
                <a:spcPts val="2133"/>
              </a:spcBef>
              <a:spcAft>
                <a:spcPts val="2133"/>
              </a:spcAft>
              <a:buNone/>
            </a:pPr>
            <a:r>
              <a:rPr lang="en" sz="1300" dirty="0"/>
              <a:t>Kaggle allows users to </a:t>
            </a:r>
            <a:r>
              <a:rPr lang="en" sz="1300" b="1" dirty="0">
                <a:latin typeface="Aleo"/>
                <a:ea typeface="Aleo"/>
                <a:cs typeface="Aleo"/>
                <a:sym typeface="Aleo"/>
              </a:rPr>
              <a:t>find and publish data sets</a:t>
            </a:r>
            <a:r>
              <a:rPr lang="en" sz="1300" dirty="0"/>
              <a:t>, explore and build models in a web-based data-science environment, work with other data scientists and machine learning engineers, and enter competitions to solve data science challenges.</a:t>
            </a:r>
            <a:endParaRPr sz="1300"/>
          </a:p>
        </p:txBody>
      </p:sp>
      <p:sp>
        <p:nvSpPr>
          <p:cNvPr id="2595" name="Google Shape;2595;p65"/>
          <p:cNvSpPr/>
          <p:nvPr/>
        </p:nvSpPr>
        <p:spPr>
          <a:xfrm>
            <a:off x="2074829" y="1535240"/>
            <a:ext cx="2056000" cy="2056000"/>
          </a:xfrm>
          <a:prstGeom prst="ellipse">
            <a:avLst/>
          </a:prstGeom>
          <a:solidFill>
            <a:schemeClr val="accent1"/>
          </a:solidFill>
          <a:ln>
            <a:noFill/>
          </a:ln>
        </p:spPr>
        <p:txBody>
          <a:bodyPr spcFirstLastPara="1" wrap="square" lIns="60965" tIns="30466" rIns="60965" bIns="30466" anchor="ctr" anchorCtr="0">
            <a:noAutofit/>
          </a:bodyPr>
          <a:lstStyle/>
          <a:p>
            <a:pPr algn="ctr"/>
            <a:endParaRPr sz="2100">
              <a:solidFill>
                <a:schemeClr val="lt1"/>
              </a:solidFill>
              <a:latin typeface="Aleo Light"/>
              <a:ea typeface="Aleo Light"/>
              <a:cs typeface="Aleo Light"/>
              <a:sym typeface="Aleo Light"/>
            </a:endParaRPr>
          </a:p>
        </p:txBody>
      </p:sp>
      <p:pic>
        <p:nvPicPr>
          <p:cNvPr id="2596" name="Google Shape;2596;p65"/>
          <p:cNvPicPr preferRelativeResize="0"/>
          <p:nvPr/>
        </p:nvPicPr>
        <p:blipFill>
          <a:blip r:embed="rId3">
            <a:alphaModFix/>
          </a:blip>
          <a:stretch>
            <a:fillRect/>
          </a:stretch>
        </p:blipFill>
        <p:spPr>
          <a:xfrm>
            <a:off x="2579581" y="2039984"/>
            <a:ext cx="1046441" cy="1046467"/>
          </a:xfrm>
          <a:prstGeom prst="rect">
            <a:avLst/>
          </a:prstGeom>
          <a:noFill/>
          <a:ln>
            <a:noFill/>
          </a:ln>
        </p:spPr>
      </p:pic>
      <p:sp>
        <p:nvSpPr>
          <p:cNvPr id="2597" name="Google Shape;2597;p65"/>
          <p:cNvSpPr txBox="1"/>
          <p:nvPr/>
        </p:nvSpPr>
        <p:spPr>
          <a:xfrm>
            <a:off x="0" y="6497800"/>
            <a:ext cx="12192000" cy="628000"/>
          </a:xfrm>
          <a:prstGeom prst="rect">
            <a:avLst/>
          </a:prstGeom>
          <a:noFill/>
          <a:ln>
            <a:noFill/>
          </a:ln>
        </p:spPr>
        <p:txBody>
          <a:bodyPr spcFirstLastPara="1" wrap="square" lIns="121897" tIns="121897" rIns="121897" bIns="121897" anchor="t" anchorCtr="0">
            <a:noAutofit/>
          </a:bodyPr>
          <a:lstStyle/>
          <a:p>
            <a:r>
              <a:rPr lang="en" sz="800" dirty="0">
                <a:latin typeface="Aleo Light"/>
                <a:ea typeface="Aleo Light"/>
                <a:cs typeface="Aleo Light"/>
                <a:sym typeface="Aleo Light"/>
              </a:rPr>
              <a:t>Source:</a:t>
            </a:r>
            <a:r>
              <a:rPr lang="en" sz="800" u="sng" dirty="0">
                <a:solidFill>
                  <a:schemeClr val="hlink"/>
                </a:solidFill>
                <a:latin typeface="Aleo Light"/>
                <a:ea typeface="Aleo Light"/>
                <a:cs typeface="Aleo Light"/>
                <a:sym typeface="Aleo Light"/>
                <a:hlinkClick r:id="rId4"/>
              </a:rPr>
              <a:t>https://www.kaggle.com/rutviklathiyateksun/acne-grading-classificationdataset</a:t>
            </a:r>
            <a:endParaRPr sz="800">
              <a:latin typeface="Aleo Light"/>
              <a:ea typeface="Aleo Light"/>
              <a:cs typeface="Aleo Light"/>
              <a:sym typeface="Aleo Light"/>
            </a:endParaRPr>
          </a:p>
          <a:p>
            <a:endParaRPr sz="800">
              <a:latin typeface="Aleo Light"/>
              <a:ea typeface="Aleo Light"/>
              <a:cs typeface="Aleo Light"/>
              <a:sym typeface="Aleo Light"/>
            </a:endParaRPr>
          </a:p>
        </p:txBody>
      </p:sp>
      <p:grpSp>
        <p:nvGrpSpPr>
          <p:cNvPr id="2" name="Google Shape;2598;p65"/>
          <p:cNvGrpSpPr/>
          <p:nvPr/>
        </p:nvGrpSpPr>
        <p:grpSpPr>
          <a:xfrm>
            <a:off x="4130833" y="4010633"/>
            <a:ext cx="4392703" cy="2263435"/>
            <a:chOff x="3098124" y="3007975"/>
            <a:chExt cx="3294527" cy="1697576"/>
          </a:xfrm>
        </p:grpSpPr>
        <p:pic>
          <p:nvPicPr>
            <p:cNvPr id="2599" name="Google Shape;2599;p65"/>
            <p:cNvPicPr preferRelativeResize="0"/>
            <p:nvPr/>
          </p:nvPicPr>
          <p:blipFill>
            <a:blip r:embed="rId5">
              <a:alphaModFix/>
            </a:blip>
            <a:stretch>
              <a:fillRect/>
            </a:stretch>
          </p:blipFill>
          <p:spPr>
            <a:xfrm>
              <a:off x="3098124" y="3007975"/>
              <a:ext cx="3294527" cy="1697576"/>
            </a:xfrm>
            <a:prstGeom prst="rect">
              <a:avLst/>
            </a:prstGeom>
            <a:noFill/>
            <a:ln w="76200" cap="flat" cmpd="sng">
              <a:solidFill>
                <a:srgbClr val="FFFFFF"/>
              </a:solidFill>
              <a:prstDash val="solid"/>
              <a:round/>
              <a:headEnd type="none" w="sm" len="sm"/>
              <a:tailEnd type="none" w="sm" len="sm"/>
            </a:ln>
            <a:effectLst>
              <a:outerShdw blurRad="57150" dist="19050" dir="5400000" algn="bl" rotWithShape="0">
                <a:srgbClr val="000000">
                  <a:alpha val="71000"/>
                </a:srgbClr>
              </a:outerShdw>
            </a:effectLst>
          </p:spPr>
        </p:pic>
        <p:sp>
          <p:nvSpPr>
            <p:cNvPr id="2600" name="Google Shape;2600;p65"/>
            <p:cNvSpPr/>
            <p:nvPr/>
          </p:nvSpPr>
          <p:spPr>
            <a:xfrm>
              <a:off x="3729050" y="3621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1" name="Google Shape;2601;p65"/>
            <p:cNvSpPr/>
            <p:nvPr/>
          </p:nvSpPr>
          <p:spPr>
            <a:xfrm>
              <a:off x="3976700" y="36398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2" name="Google Shape;2602;p65"/>
            <p:cNvSpPr/>
            <p:nvPr/>
          </p:nvSpPr>
          <p:spPr>
            <a:xfrm>
              <a:off x="4333875" y="3667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3" name="Google Shape;2603;p65"/>
            <p:cNvSpPr/>
            <p:nvPr/>
          </p:nvSpPr>
          <p:spPr>
            <a:xfrm>
              <a:off x="4586300" y="3633750"/>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4" name="Google Shape;2604;p65"/>
            <p:cNvSpPr/>
            <p:nvPr/>
          </p:nvSpPr>
          <p:spPr>
            <a:xfrm>
              <a:off x="368737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5" name="Google Shape;2605;p65"/>
            <p:cNvSpPr/>
            <p:nvPr/>
          </p:nvSpPr>
          <p:spPr>
            <a:xfrm>
              <a:off x="3960025" y="3973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6" name="Google Shape;2606;p65"/>
            <p:cNvSpPr/>
            <p:nvPr/>
          </p:nvSpPr>
          <p:spPr>
            <a:xfrm>
              <a:off x="4282700" y="3973075"/>
              <a:ext cx="101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7" name="Google Shape;2607;p65"/>
            <p:cNvSpPr/>
            <p:nvPr/>
          </p:nvSpPr>
          <p:spPr>
            <a:xfrm>
              <a:off x="464107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8" name="Google Shape;2608;p65"/>
            <p:cNvSpPr/>
            <p:nvPr/>
          </p:nvSpPr>
          <p:spPr>
            <a:xfrm>
              <a:off x="4910150"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09" name="Google Shape;2609;p65"/>
            <p:cNvSpPr/>
            <p:nvPr/>
          </p:nvSpPr>
          <p:spPr>
            <a:xfrm>
              <a:off x="5193525" y="4354075"/>
              <a:ext cx="77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0" name="Google Shape;2610;p65"/>
            <p:cNvSpPr/>
            <p:nvPr/>
          </p:nvSpPr>
          <p:spPr>
            <a:xfrm>
              <a:off x="5169700" y="46410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1" name="Google Shape;2611;p65"/>
            <p:cNvSpPr/>
            <p:nvPr/>
          </p:nvSpPr>
          <p:spPr>
            <a:xfrm>
              <a:off x="4843550" y="46315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2" name="Google Shape;2612;p65"/>
            <p:cNvSpPr/>
            <p:nvPr/>
          </p:nvSpPr>
          <p:spPr>
            <a:xfrm>
              <a:off x="5509025" y="4623025"/>
              <a:ext cx="119100" cy="453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3" name="Google Shape;2613;p65"/>
            <p:cNvSpPr/>
            <p:nvPr/>
          </p:nvSpPr>
          <p:spPr>
            <a:xfrm>
              <a:off x="5798350" y="46366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4" name="Google Shape;2614;p65"/>
            <p:cNvSpPr/>
            <p:nvPr/>
          </p:nvSpPr>
          <p:spPr>
            <a:xfrm>
              <a:off x="6099575" y="46410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5" name="Google Shape;2615;p65"/>
            <p:cNvSpPr/>
            <p:nvPr/>
          </p:nvSpPr>
          <p:spPr>
            <a:xfrm>
              <a:off x="6099575" y="4296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6" name="Google Shape;2616;p65"/>
            <p:cNvSpPr/>
            <p:nvPr/>
          </p:nvSpPr>
          <p:spPr>
            <a:xfrm>
              <a:off x="5806675" y="43473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7" name="Google Shape;2617;p65"/>
            <p:cNvSpPr/>
            <p:nvPr/>
          </p:nvSpPr>
          <p:spPr>
            <a:xfrm>
              <a:off x="5497125" y="43405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8" name="Google Shape;2618;p65"/>
            <p:cNvSpPr/>
            <p:nvPr/>
          </p:nvSpPr>
          <p:spPr>
            <a:xfrm>
              <a:off x="5519725" y="40099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19" name="Google Shape;2619;p65"/>
            <p:cNvSpPr/>
            <p:nvPr/>
          </p:nvSpPr>
          <p:spPr>
            <a:xfrm>
              <a:off x="5836425"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0" name="Google Shape;2620;p65"/>
            <p:cNvSpPr/>
            <p:nvPr/>
          </p:nvSpPr>
          <p:spPr>
            <a:xfrm>
              <a:off x="6162675" y="402187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1" name="Google Shape;2621;p65"/>
            <p:cNvSpPr/>
            <p:nvPr/>
          </p:nvSpPr>
          <p:spPr>
            <a:xfrm>
              <a:off x="6099575" y="36456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2" name="Google Shape;2622;p65"/>
            <p:cNvSpPr/>
            <p:nvPr/>
          </p:nvSpPr>
          <p:spPr>
            <a:xfrm>
              <a:off x="5798350"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3" name="Google Shape;2623;p65"/>
            <p:cNvSpPr/>
            <p:nvPr/>
          </p:nvSpPr>
          <p:spPr>
            <a:xfrm>
              <a:off x="5497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4" name="Google Shape;2624;p65"/>
            <p:cNvSpPr/>
            <p:nvPr/>
          </p:nvSpPr>
          <p:spPr>
            <a:xfrm>
              <a:off x="5216125" y="365175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5" name="Google Shape;2625;p65"/>
            <p:cNvSpPr/>
            <p:nvPr/>
          </p:nvSpPr>
          <p:spPr>
            <a:xfrm>
              <a:off x="4893463" y="3633100"/>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6" name="Google Shape;2626;p65"/>
            <p:cNvSpPr/>
            <p:nvPr/>
          </p:nvSpPr>
          <p:spPr>
            <a:xfrm>
              <a:off x="5229200" y="4015925"/>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7" name="Google Shape;2627;p65"/>
            <p:cNvSpPr/>
            <p:nvPr/>
          </p:nvSpPr>
          <p:spPr>
            <a:xfrm>
              <a:off x="4925025" y="39935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8" name="Google Shape;2628;p65"/>
            <p:cNvSpPr/>
            <p:nvPr/>
          </p:nvSpPr>
          <p:spPr>
            <a:xfrm>
              <a:off x="4579750" y="3962088"/>
              <a:ext cx="119100" cy="315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29" name="Google Shape;2629;p65"/>
            <p:cNvSpPr/>
            <p:nvPr/>
          </p:nvSpPr>
          <p:spPr>
            <a:xfrm>
              <a:off x="366357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0" name="Google Shape;2630;p65"/>
            <p:cNvSpPr/>
            <p:nvPr/>
          </p:nvSpPr>
          <p:spPr>
            <a:xfrm>
              <a:off x="4012425" y="4354075"/>
              <a:ext cx="1191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1" name="Google Shape;2631;p65"/>
            <p:cNvSpPr/>
            <p:nvPr/>
          </p:nvSpPr>
          <p:spPr>
            <a:xfrm>
              <a:off x="4282700" y="4354075"/>
              <a:ext cx="594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2" name="Google Shape;2632;p65"/>
            <p:cNvSpPr/>
            <p:nvPr/>
          </p:nvSpPr>
          <p:spPr>
            <a:xfrm>
              <a:off x="3669525" y="46315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3" name="Google Shape;2633;p65"/>
            <p:cNvSpPr/>
            <p:nvPr/>
          </p:nvSpPr>
          <p:spPr>
            <a:xfrm>
              <a:off x="3966000" y="463667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4" name="Google Shape;2634;p65"/>
            <p:cNvSpPr/>
            <p:nvPr/>
          </p:nvSpPr>
          <p:spPr>
            <a:xfrm>
              <a:off x="4239825" y="4643425"/>
              <a:ext cx="119100" cy="180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2635" name="Google Shape;2635;p65"/>
            <p:cNvSpPr/>
            <p:nvPr/>
          </p:nvSpPr>
          <p:spPr>
            <a:xfrm>
              <a:off x="4535753" y="4633975"/>
              <a:ext cx="144000" cy="36900"/>
            </a:xfrm>
            <a:prstGeom prst="rect">
              <a:avLst/>
            </a:prstGeom>
            <a:solidFill>
              <a:srgbClr val="000000"/>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591">
                                            <p:txEl>
                                              <p:pRg st="0" end="0"/>
                                            </p:txEl>
                                          </p:spTgt>
                                        </p:tgtEl>
                                        <p:attrNameLst>
                                          <p:attrName>style.visibility</p:attrName>
                                        </p:attrNameLst>
                                      </p:cBhvr>
                                      <p:to>
                                        <p:strVal val="visible"/>
                                      </p:to>
                                    </p:set>
                                    <p:animEffect transition="in" filter="fade">
                                      <p:cBhvr>
                                        <p:cTn id="7" dur="500"/>
                                        <p:tgtEl>
                                          <p:spTgt spid="2591">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594">
                                            <p:txEl>
                                              <p:pRg st="0" end="0"/>
                                            </p:txEl>
                                          </p:spTgt>
                                        </p:tgtEl>
                                        <p:attrNameLst>
                                          <p:attrName>style.visibility</p:attrName>
                                        </p:attrNameLst>
                                      </p:cBhvr>
                                      <p:to>
                                        <p:strVal val="visible"/>
                                      </p:to>
                                    </p:set>
                                    <p:animEffect transition="in" filter="fade">
                                      <p:cBhvr>
                                        <p:cTn id="11" dur="500"/>
                                        <p:tgtEl>
                                          <p:spTgt spid="2594">
                                            <p:txEl>
                                              <p:pRg st="0" end="0"/>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594">
                                            <p:txEl>
                                              <p:pRg st="1" end="1"/>
                                            </p:txEl>
                                          </p:spTgt>
                                        </p:tgtEl>
                                        <p:attrNameLst>
                                          <p:attrName>style.visibility</p:attrName>
                                        </p:attrNameLst>
                                      </p:cBhvr>
                                      <p:to>
                                        <p:strVal val="visible"/>
                                      </p:to>
                                    </p:set>
                                    <p:animEffect transition="in" filter="fade">
                                      <p:cBhvr>
                                        <p:cTn id="15" dur="500"/>
                                        <p:tgtEl>
                                          <p:spTgt spid="25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756</TotalTime>
  <Words>1406</Words>
  <Application>Microsoft Office PowerPoint</Application>
  <PresentationFormat>Custom</PresentationFormat>
  <Paragraphs>200</Paragraphs>
  <Slides>24</Slides>
  <Notes>19</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Wisp</vt:lpstr>
      <vt:lpstr> Paper ID:1113, Paper Title: Acne Detection and Care System using Deep Learning </vt:lpstr>
      <vt:lpstr>Table of Contents </vt:lpstr>
      <vt:lpstr>OUR VISION</vt:lpstr>
      <vt:lpstr>PROBLEM STATEMENT</vt:lpstr>
      <vt:lpstr>MOST COMMON SKIN CONDITION</vt:lpstr>
      <vt:lpstr>OUR OBJECTIVES</vt:lpstr>
      <vt:lpstr>THE IDEA!</vt:lpstr>
      <vt:lpstr>THE JOURNEY</vt:lpstr>
      <vt:lpstr>DATA COLLECTION</vt:lpstr>
      <vt:lpstr>ANNOTATION</vt:lpstr>
      <vt:lpstr>DATA PREPROCESSING</vt:lpstr>
      <vt:lpstr>ARCHITECTURE &amp; MODELING</vt:lpstr>
      <vt:lpstr>EVALUATION</vt:lpstr>
      <vt:lpstr>PROBLEM FACED</vt:lpstr>
      <vt:lpstr>SOLUTION</vt:lpstr>
      <vt:lpstr>PROBLEM FACED</vt:lpstr>
      <vt:lpstr>SOLUTION</vt:lpstr>
      <vt:lpstr>PROBLEM FACED</vt:lpstr>
      <vt:lpstr>SOLUTION</vt:lpstr>
      <vt:lpstr>COMPARISON TABLES</vt:lpstr>
      <vt:lpstr>POSSIBLE IMPROVEMENTS</vt:lpstr>
      <vt:lpstr>CONCLUSION</vt:lpstr>
      <vt:lpstr>REFERENCES</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Aamir</dc:creator>
  <cp:lastModifiedBy>DELL</cp:lastModifiedBy>
  <cp:revision>111</cp:revision>
  <dcterms:created xsi:type="dcterms:W3CDTF">2017-10-10T09:51:10Z</dcterms:created>
  <dcterms:modified xsi:type="dcterms:W3CDTF">2024-03-14T04:58:29Z</dcterms:modified>
</cp:coreProperties>
</file>