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9"/>
  </p:notesMasterIdLst>
  <p:sldIdLst>
    <p:sldId id="256" r:id="rId3"/>
    <p:sldId id="257" r:id="rId4"/>
    <p:sldId id="258" r:id="rId5"/>
    <p:sldId id="259" r:id="rId6"/>
    <p:sldId id="260" r:id="rId7"/>
    <p:sldId id="261" r:id="rId8"/>
    <p:sldId id="262" r:id="rId9"/>
    <p:sldId id="269" r:id="rId10"/>
    <p:sldId id="263" r:id="rId11"/>
    <p:sldId id="270" r:id="rId12"/>
    <p:sldId id="264" r:id="rId13"/>
    <p:sldId id="265" r:id="rId14"/>
    <p:sldId id="271" r:id="rId15"/>
    <p:sldId id="266"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BF2C0-D444-76EF-58A8-E1AE48D98821}" v="202" dt="2024-05-14T10:24:35.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GB" sz="1800" b="0" strike="noStrike" spc="-1">
                <a:solidFill>
                  <a:srgbClr val="000000"/>
                </a:solidFill>
                <a:latin typeface="Malgun Gothic Semilight"/>
              </a:rPr>
              <a:t>Click to move the slide</a:t>
            </a:r>
          </a:p>
        </p:txBody>
      </p:sp>
      <p:sp>
        <p:nvSpPr>
          <p:cNvPr id="87"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88"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89"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90"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91"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9F07DB44-BEAC-40A3-8845-681B5910529A}"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noRot="1" noChangeAspect="1"/>
          </p:cNvSpPr>
          <p:nvPr>
            <p:ph type="sldImg"/>
          </p:nvPr>
        </p:nvSpPr>
        <p:spPr>
          <a:xfrm>
            <a:off x="685800" y="1143000"/>
            <a:ext cx="5486400" cy="3086100"/>
          </a:xfrm>
          <a:prstGeom prst="rect">
            <a:avLst/>
          </a:prstGeom>
        </p:spPr>
      </p:sp>
      <p:sp>
        <p:nvSpPr>
          <p:cNvPr id="131" name="PlaceHolder 2"/>
          <p:cNvSpPr>
            <a:spLocks noGrp="1"/>
          </p:cNvSpPr>
          <p:nvPr>
            <p:ph type="body"/>
          </p:nvPr>
        </p:nvSpPr>
        <p:spPr>
          <a:xfrm>
            <a:off x="685800" y="4400640"/>
            <a:ext cx="5486040" cy="3600000"/>
          </a:xfrm>
          <a:prstGeom prst="rect">
            <a:avLst/>
          </a:prstGeom>
        </p:spPr>
        <p:txBody>
          <a:bodyPr>
            <a:noAutofit/>
          </a:bodyPr>
          <a:lstStyle/>
          <a:p>
            <a:endParaRPr lang="en-IN" sz="2000" b="0" strike="noStrike" spc="-1">
              <a:latin typeface="Arial"/>
            </a:endParaRPr>
          </a:p>
        </p:txBody>
      </p:sp>
      <p:sp>
        <p:nvSpPr>
          <p:cNvPr id="132"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8A8BCB83-ABFA-4D54-9C38-CF3E459E0A2F}" type="slidenum">
              <a:rPr lang="en-GB" sz="1200" b="0" strike="noStrike" spc="-1">
                <a:latin typeface="Times New Roman"/>
              </a:rPr>
              <a:t>1</a:t>
            </a:fld>
            <a:endParaRPr lang="en-IN"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29" name="PlaceHolder 2"/>
          <p:cNvSpPr>
            <a:spLocks noGrp="1"/>
          </p:cNvSpPr>
          <p:nvPr>
            <p:ph type="body"/>
          </p:nvPr>
        </p:nvSpPr>
        <p:spPr>
          <a:xfrm>
            <a:off x="458640" y="194940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0" name="PlaceHolder 3"/>
          <p:cNvSpPr>
            <a:spLocks noGrp="1"/>
          </p:cNvSpPr>
          <p:nvPr>
            <p:ph type="body"/>
          </p:nvPr>
        </p:nvSpPr>
        <p:spPr>
          <a:xfrm>
            <a:off x="458640" y="414072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32"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3"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4" name="PlaceHolder 4"/>
          <p:cNvSpPr>
            <a:spLocks noGrp="1"/>
          </p:cNvSpPr>
          <p:nvPr>
            <p:ph type="body"/>
          </p:nvPr>
        </p:nvSpPr>
        <p:spPr>
          <a:xfrm>
            <a:off x="45864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5" name="PlaceHolder 5"/>
          <p:cNvSpPr>
            <a:spLocks noGrp="1"/>
          </p:cNvSpPr>
          <p:nvPr>
            <p:ph type="body"/>
          </p:nvPr>
        </p:nvSpPr>
        <p:spPr>
          <a:xfrm>
            <a:off x="623556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37" name="PlaceHolder 2"/>
          <p:cNvSpPr>
            <a:spLocks noGrp="1"/>
          </p:cNvSpPr>
          <p:nvPr>
            <p:ph type="body"/>
          </p:nvPr>
        </p:nvSpPr>
        <p:spPr>
          <a:xfrm>
            <a:off x="45864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8" name="PlaceHolder 3"/>
          <p:cNvSpPr>
            <a:spLocks noGrp="1"/>
          </p:cNvSpPr>
          <p:nvPr>
            <p:ph type="body"/>
          </p:nvPr>
        </p:nvSpPr>
        <p:spPr>
          <a:xfrm>
            <a:off x="427032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39" name="PlaceHolder 4"/>
          <p:cNvSpPr>
            <a:spLocks noGrp="1"/>
          </p:cNvSpPr>
          <p:nvPr>
            <p:ph type="body"/>
          </p:nvPr>
        </p:nvSpPr>
        <p:spPr>
          <a:xfrm>
            <a:off x="808200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40" name="PlaceHolder 5"/>
          <p:cNvSpPr>
            <a:spLocks noGrp="1"/>
          </p:cNvSpPr>
          <p:nvPr>
            <p:ph type="body"/>
          </p:nvPr>
        </p:nvSpPr>
        <p:spPr>
          <a:xfrm>
            <a:off x="45864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41" name="PlaceHolder 6"/>
          <p:cNvSpPr>
            <a:spLocks noGrp="1"/>
          </p:cNvSpPr>
          <p:nvPr>
            <p:ph type="body"/>
          </p:nvPr>
        </p:nvSpPr>
        <p:spPr>
          <a:xfrm>
            <a:off x="427032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42" name="PlaceHolder 7"/>
          <p:cNvSpPr>
            <a:spLocks noGrp="1"/>
          </p:cNvSpPr>
          <p:nvPr>
            <p:ph type="body"/>
          </p:nvPr>
        </p:nvSpPr>
        <p:spPr>
          <a:xfrm>
            <a:off x="808200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51" name="PlaceHolder 2"/>
          <p:cNvSpPr>
            <a:spLocks noGrp="1"/>
          </p:cNvSpPr>
          <p:nvPr>
            <p:ph type="subTitle"/>
          </p:nvPr>
        </p:nvSpPr>
        <p:spPr>
          <a:xfrm>
            <a:off x="458640" y="1949400"/>
            <a:ext cx="11274120" cy="41954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53" name="PlaceHolder 2"/>
          <p:cNvSpPr>
            <a:spLocks noGrp="1"/>
          </p:cNvSpPr>
          <p:nvPr>
            <p:ph type="body"/>
          </p:nvPr>
        </p:nvSpPr>
        <p:spPr>
          <a:xfrm>
            <a:off x="458640" y="1949400"/>
            <a:ext cx="112741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55" name="PlaceHolder 2"/>
          <p:cNvSpPr>
            <a:spLocks noGrp="1"/>
          </p:cNvSpPr>
          <p:nvPr>
            <p:ph type="body"/>
          </p:nvPr>
        </p:nvSpPr>
        <p:spPr>
          <a:xfrm>
            <a:off x="45864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56" name="PlaceHolder 3"/>
          <p:cNvSpPr>
            <a:spLocks noGrp="1"/>
          </p:cNvSpPr>
          <p:nvPr>
            <p:ph type="body"/>
          </p:nvPr>
        </p:nvSpPr>
        <p:spPr>
          <a:xfrm>
            <a:off x="623556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8640" y="365760"/>
            <a:ext cx="108946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60"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61" name="PlaceHolder 3"/>
          <p:cNvSpPr>
            <a:spLocks noGrp="1"/>
          </p:cNvSpPr>
          <p:nvPr>
            <p:ph type="body"/>
          </p:nvPr>
        </p:nvSpPr>
        <p:spPr>
          <a:xfrm>
            <a:off x="623556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62" name="PlaceHolder 4"/>
          <p:cNvSpPr>
            <a:spLocks noGrp="1"/>
          </p:cNvSpPr>
          <p:nvPr>
            <p:ph type="body"/>
          </p:nvPr>
        </p:nvSpPr>
        <p:spPr>
          <a:xfrm>
            <a:off x="45864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8" name="PlaceHolder 2"/>
          <p:cNvSpPr>
            <a:spLocks noGrp="1"/>
          </p:cNvSpPr>
          <p:nvPr>
            <p:ph type="subTitle"/>
          </p:nvPr>
        </p:nvSpPr>
        <p:spPr>
          <a:xfrm>
            <a:off x="458640" y="1949400"/>
            <a:ext cx="11274120" cy="41954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64" name="PlaceHolder 2"/>
          <p:cNvSpPr>
            <a:spLocks noGrp="1"/>
          </p:cNvSpPr>
          <p:nvPr>
            <p:ph type="body"/>
          </p:nvPr>
        </p:nvSpPr>
        <p:spPr>
          <a:xfrm>
            <a:off x="45864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65"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66" name="PlaceHolder 4"/>
          <p:cNvSpPr>
            <a:spLocks noGrp="1"/>
          </p:cNvSpPr>
          <p:nvPr>
            <p:ph type="body"/>
          </p:nvPr>
        </p:nvSpPr>
        <p:spPr>
          <a:xfrm>
            <a:off x="623556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68"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69"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70" name="PlaceHolder 4"/>
          <p:cNvSpPr>
            <a:spLocks noGrp="1"/>
          </p:cNvSpPr>
          <p:nvPr>
            <p:ph type="body"/>
          </p:nvPr>
        </p:nvSpPr>
        <p:spPr>
          <a:xfrm>
            <a:off x="458640" y="414072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72" name="PlaceHolder 2"/>
          <p:cNvSpPr>
            <a:spLocks noGrp="1"/>
          </p:cNvSpPr>
          <p:nvPr>
            <p:ph type="body"/>
          </p:nvPr>
        </p:nvSpPr>
        <p:spPr>
          <a:xfrm>
            <a:off x="458640" y="194940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73" name="PlaceHolder 3"/>
          <p:cNvSpPr>
            <a:spLocks noGrp="1"/>
          </p:cNvSpPr>
          <p:nvPr>
            <p:ph type="body"/>
          </p:nvPr>
        </p:nvSpPr>
        <p:spPr>
          <a:xfrm>
            <a:off x="458640" y="414072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75"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76"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77" name="PlaceHolder 4"/>
          <p:cNvSpPr>
            <a:spLocks noGrp="1"/>
          </p:cNvSpPr>
          <p:nvPr>
            <p:ph type="body"/>
          </p:nvPr>
        </p:nvSpPr>
        <p:spPr>
          <a:xfrm>
            <a:off x="45864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78" name="PlaceHolder 5"/>
          <p:cNvSpPr>
            <a:spLocks noGrp="1"/>
          </p:cNvSpPr>
          <p:nvPr>
            <p:ph type="body"/>
          </p:nvPr>
        </p:nvSpPr>
        <p:spPr>
          <a:xfrm>
            <a:off x="623556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80" name="PlaceHolder 2"/>
          <p:cNvSpPr>
            <a:spLocks noGrp="1"/>
          </p:cNvSpPr>
          <p:nvPr>
            <p:ph type="body"/>
          </p:nvPr>
        </p:nvSpPr>
        <p:spPr>
          <a:xfrm>
            <a:off x="45864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81" name="PlaceHolder 3"/>
          <p:cNvSpPr>
            <a:spLocks noGrp="1"/>
          </p:cNvSpPr>
          <p:nvPr>
            <p:ph type="body"/>
          </p:nvPr>
        </p:nvSpPr>
        <p:spPr>
          <a:xfrm>
            <a:off x="427032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82" name="PlaceHolder 4"/>
          <p:cNvSpPr>
            <a:spLocks noGrp="1"/>
          </p:cNvSpPr>
          <p:nvPr>
            <p:ph type="body"/>
          </p:nvPr>
        </p:nvSpPr>
        <p:spPr>
          <a:xfrm>
            <a:off x="8082000" y="194940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83" name="PlaceHolder 5"/>
          <p:cNvSpPr>
            <a:spLocks noGrp="1"/>
          </p:cNvSpPr>
          <p:nvPr>
            <p:ph type="body"/>
          </p:nvPr>
        </p:nvSpPr>
        <p:spPr>
          <a:xfrm>
            <a:off x="45864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84" name="PlaceHolder 6"/>
          <p:cNvSpPr>
            <a:spLocks noGrp="1"/>
          </p:cNvSpPr>
          <p:nvPr>
            <p:ph type="body"/>
          </p:nvPr>
        </p:nvSpPr>
        <p:spPr>
          <a:xfrm>
            <a:off x="427032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85" name="PlaceHolder 7"/>
          <p:cNvSpPr>
            <a:spLocks noGrp="1"/>
          </p:cNvSpPr>
          <p:nvPr>
            <p:ph type="body"/>
          </p:nvPr>
        </p:nvSpPr>
        <p:spPr>
          <a:xfrm>
            <a:off x="8082000" y="4140720"/>
            <a:ext cx="362988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10" name="PlaceHolder 2"/>
          <p:cNvSpPr>
            <a:spLocks noGrp="1"/>
          </p:cNvSpPr>
          <p:nvPr>
            <p:ph type="body"/>
          </p:nvPr>
        </p:nvSpPr>
        <p:spPr>
          <a:xfrm>
            <a:off x="458640" y="1949400"/>
            <a:ext cx="112741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12" name="PlaceHolder 2"/>
          <p:cNvSpPr>
            <a:spLocks noGrp="1"/>
          </p:cNvSpPr>
          <p:nvPr>
            <p:ph type="body"/>
          </p:nvPr>
        </p:nvSpPr>
        <p:spPr>
          <a:xfrm>
            <a:off x="45864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13" name="PlaceHolder 3"/>
          <p:cNvSpPr>
            <a:spLocks noGrp="1"/>
          </p:cNvSpPr>
          <p:nvPr>
            <p:ph type="body"/>
          </p:nvPr>
        </p:nvSpPr>
        <p:spPr>
          <a:xfrm>
            <a:off x="623556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8640" y="365760"/>
            <a:ext cx="10894680" cy="614412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17"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18" name="PlaceHolder 3"/>
          <p:cNvSpPr>
            <a:spLocks noGrp="1"/>
          </p:cNvSpPr>
          <p:nvPr>
            <p:ph type="body"/>
          </p:nvPr>
        </p:nvSpPr>
        <p:spPr>
          <a:xfrm>
            <a:off x="623556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19" name="PlaceHolder 4"/>
          <p:cNvSpPr>
            <a:spLocks noGrp="1"/>
          </p:cNvSpPr>
          <p:nvPr>
            <p:ph type="body"/>
          </p:nvPr>
        </p:nvSpPr>
        <p:spPr>
          <a:xfrm>
            <a:off x="45864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21" name="PlaceHolder 2"/>
          <p:cNvSpPr>
            <a:spLocks noGrp="1"/>
          </p:cNvSpPr>
          <p:nvPr>
            <p:ph type="body"/>
          </p:nvPr>
        </p:nvSpPr>
        <p:spPr>
          <a:xfrm>
            <a:off x="458640" y="1949400"/>
            <a:ext cx="5501520" cy="419544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22"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23" name="PlaceHolder 4"/>
          <p:cNvSpPr>
            <a:spLocks noGrp="1"/>
          </p:cNvSpPr>
          <p:nvPr>
            <p:ph type="body"/>
          </p:nvPr>
        </p:nvSpPr>
        <p:spPr>
          <a:xfrm>
            <a:off x="6235560" y="414072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8640" y="365760"/>
            <a:ext cx="10894680" cy="1325160"/>
          </a:xfrm>
          <a:prstGeom prst="rect">
            <a:avLst/>
          </a:prstGeom>
        </p:spPr>
        <p:txBody>
          <a:bodyPr lIns="0" tIns="0" rIns="0" bIns="0" anchor="ctr">
            <a:noAutofit/>
          </a:bodyPr>
          <a:lstStyle/>
          <a:p>
            <a:endParaRPr lang="en-GB" sz="1800" b="0" strike="noStrike" spc="-1">
              <a:solidFill>
                <a:srgbClr val="000000"/>
              </a:solidFill>
              <a:latin typeface="Malgun Gothic Semilight"/>
            </a:endParaRPr>
          </a:p>
        </p:txBody>
      </p:sp>
      <p:sp>
        <p:nvSpPr>
          <p:cNvPr id="25" name="PlaceHolder 2"/>
          <p:cNvSpPr>
            <a:spLocks noGrp="1"/>
          </p:cNvSpPr>
          <p:nvPr>
            <p:ph type="body"/>
          </p:nvPr>
        </p:nvSpPr>
        <p:spPr>
          <a:xfrm>
            <a:off x="45864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26" name="PlaceHolder 3"/>
          <p:cNvSpPr>
            <a:spLocks noGrp="1"/>
          </p:cNvSpPr>
          <p:nvPr>
            <p:ph type="body"/>
          </p:nvPr>
        </p:nvSpPr>
        <p:spPr>
          <a:xfrm>
            <a:off x="6235560" y="1949400"/>
            <a:ext cx="55015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
        <p:nvSpPr>
          <p:cNvPr id="27" name="PlaceHolder 4"/>
          <p:cNvSpPr>
            <a:spLocks noGrp="1"/>
          </p:cNvSpPr>
          <p:nvPr>
            <p:ph type="body"/>
          </p:nvPr>
        </p:nvSpPr>
        <p:spPr>
          <a:xfrm>
            <a:off x="458640" y="4140720"/>
            <a:ext cx="11274120" cy="2000880"/>
          </a:xfrm>
          <a:prstGeom prst="rect">
            <a:avLst/>
          </a:prstGeom>
        </p:spPr>
        <p:txBody>
          <a:bodyPr lIns="0" tIns="0" rIns="0" bIns="0">
            <a:normAutofit/>
          </a:bodyPr>
          <a:lstStyle/>
          <a:p>
            <a:endParaRPr lang="en-GB" sz="2400" b="0" strike="noStrike" spc="29">
              <a:solidFill>
                <a:srgbClr val="000000"/>
              </a:solidFill>
              <a:latin typeface="Malgun Gothic Semi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0"/>
            <a:ext cx="12191760" cy="685764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8" name="Picture 13" descr="A picture containing sitting&#10;&#10;Description automatically generated"/>
          <p:cNvPicPr/>
          <p:nvPr/>
        </p:nvPicPr>
        <p:blipFill>
          <a:blip r:embed="rId14">
            <a:alphaModFix amt="10000"/>
          </a:blip>
          <a:stretch/>
        </p:blipFill>
        <p:spPr>
          <a:xfrm>
            <a:off x="8534520" y="0"/>
            <a:ext cx="3654360" cy="4574880"/>
          </a:xfrm>
          <a:prstGeom prst="rect">
            <a:avLst/>
          </a:prstGeom>
          <a:ln>
            <a:noFill/>
          </a:ln>
        </p:spPr>
      </p:pic>
      <p:sp>
        <p:nvSpPr>
          <p:cNvPr id="2" name="PlaceHolder 2"/>
          <p:cNvSpPr>
            <a:spLocks noGrp="1"/>
          </p:cNvSpPr>
          <p:nvPr>
            <p:ph type="title"/>
          </p:nvPr>
        </p:nvSpPr>
        <p:spPr>
          <a:xfrm>
            <a:off x="1523880" y="1122480"/>
            <a:ext cx="9143640" cy="2387160"/>
          </a:xfrm>
          <a:prstGeom prst="rect">
            <a:avLst/>
          </a:prstGeom>
        </p:spPr>
        <p:txBody>
          <a:bodyPr lIns="109800" tIns="109800" rIns="109800" bIns="91440" anchor="b">
            <a:noAutofit/>
          </a:bodyPr>
          <a:lstStyle/>
          <a:p>
            <a:pPr algn="ctr">
              <a:lnSpc>
                <a:spcPct val="100000"/>
              </a:lnSpc>
            </a:pPr>
            <a:r>
              <a:rPr lang="en-US" sz="4400" b="0" strike="noStrike" spc="77">
                <a:solidFill>
                  <a:srgbClr val="000000"/>
                </a:solidFill>
                <a:latin typeface="Malgun Gothic"/>
              </a:rPr>
              <a:t>Click to edit Master title style</a:t>
            </a:r>
            <a:endParaRPr lang="en-GB" sz="4400" b="0" strike="noStrike" spc="-1">
              <a:solidFill>
                <a:srgbClr val="000000"/>
              </a:solidFill>
              <a:latin typeface="Malgun Gothic Semilight"/>
            </a:endParaRPr>
          </a:p>
        </p:txBody>
      </p:sp>
      <p:sp>
        <p:nvSpPr>
          <p:cNvPr id="3" name="PlaceHolder 3"/>
          <p:cNvSpPr>
            <a:spLocks noGrp="1"/>
          </p:cNvSpPr>
          <p:nvPr>
            <p:ph type="dt"/>
          </p:nvPr>
        </p:nvSpPr>
        <p:spPr>
          <a:xfrm>
            <a:off x="458640" y="6416640"/>
            <a:ext cx="2742840" cy="364680"/>
          </a:xfrm>
          <a:prstGeom prst="rect">
            <a:avLst/>
          </a:prstGeom>
        </p:spPr>
        <p:txBody>
          <a:bodyPr lIns="109800" tIns="109800" rIns="109800" bIns="91440" anchor="ctr">
            <a:noAutofit/>
          </a:bodyPr>
          <a:lstStyle/>
          <a:p>
            <a:pPr>
              <a:lnSpc>
                <a:spcPct val="100000"/>
              </a:lnSpc>
            </a:pPr>
            <a:fld id="{4FC83240-6A6A-4989-9A07-2A6896E63BCE}" type="datetime1">
              <a:rPr lang="en-US" sz="1000" b="0" strike="noStrike" spc="38">
                <a:solidFill>
                  <a:srgbClr val="000000"/>
                </a:solidFill>
                <a:latin typeface="Malgun Gothic Semilight"/>
              </a:rPr>
              <a:t>5/14/2024</a:t>
            </a:fld>
            <a:endParaRPr lang="en-IN" sz="1000" b="0" strike="noStrike" spc="-1">
              <a:latin typeface="Times New Roman"/>
            </a:endParaRPr>
          </a:p>
        </p:txBody>
      </p:sp>
      <p:sp>
        <p:nvSpPr>
          <p:cNvPr id="4" name="PlaceHolder 4"/>
          <p:cNvSpPr>
            <a:spLocks noGrp="1"/>
          </p:cNvSpPr>
          <p:nvPr>
            <p:ph type="ftr"/>
          </p:nvPr>
        </p:nvSpPr>
        <p:spPr>
          <a:xfrm>
            <a:off x="4038480" y="6416640"/>
            <a:ext cx="4114440" cy="364680"/>
          </a:xfrm>
          <a:prstGeom prst="rect">
            <a:avLst/>
          </a:prstGeom>
        </p:spPr>
        <p:txBody>
          <a:bodyPr lIns="109800" tIns="109800" rIns="109800" bIns="91440" anchor="ctr">
            <a:noAutofit/>
          </a:bodyPr>
          <a:lstStyle/>
          <a:p>
            <a:endParaRPr lang="en-IN" sz="2400" b="0" strike="noStrike" spc="-1">
              <a:latin typeface="Times New Roman"/>
            </a:endParaRPr>
          </a:p>
        </p:txBody>
      </p:sp>
      <p:sp>
        <p:nvSpPr>
          <p:cNvPr id="5" name="PlaceHolder 5"/>
          <p:cNvSpPr>
            <a:spLocks noGrp="1"/>
          </p:cNvSpPr>
          <p:nvPr>
            <p:ph type="sldNum"/>
          </p:nvPr>
        </p:nvSpPr>
        <p:spPr>
          <a:xfrm>
            <a:off x="8990280" y="6416640"/>
            <a:ext cx="2742840" cy="364680"/>
          </a:xfrm>
          <a:prstGeom prst="rect">
            <a:avLst/>
          </a:prstGeom>
        </p:spPr>
        <p:txBody>
          <a:bodyPr lIns="109800" tIns="109800" rIns="109800" bIns="91440" anchor="ctr">
            <a:noAutofit/>
          </a:bodyPr>
          <a:lstStyle/>
          <a:p>
            <a:pPr algn="r">
              <a:lnSpc>
                <a:spcPct val="100000"/>
              </a:lnSpc>
            </a:pPr>
            <a:fld id="{5CAEF4E4-E595-48D2-BDB4-746E2E1FFE8C}" type="slidenum">
              <a:rPr lang="en-US" sz="1000" b="0" strike="noStrike" spc="-1">
                <a:solidFill>
                  <a:srgbClr val="000000"/>
                </a:solidFill>
                <a:latin typeface="Malgun Gothic Semilight"/>
              </a:rPr>
              <a:t>‹#›</a:t>
            </a:fld>
            <a:endParaRPr lang="en-IN" sz="1000" b="0" strike="noStrike" spc="-1">
              <a:latin typeface="Times New Roman"/>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2400" b="0" strike="noStrike" spc="29">
                <a:solidFill>
                  <a:srgbClr val="000000"/>
                </a:solidFill>
                <a:latin typeface="Malgun Gothic Semilight"/>
              </a:rPr>
              <a:t>Click to edit the outline text format</a:t>
            </a:r>
          </a:p>
          <a:p>
            <a:pPr marL="864000" lvl="1" indent="-324000">
              <a:spcBef>
                <a:spcPts val="1134"/>
              </a:spcBef>
              <a:buClr>
                <a:srgbClr val="000000"/>
              </a:buClr>
              <a:buSzPct val="75000"/>
              <a:buFont typeface="Symbol" charset="2"/>
              <a:buChar char=""/>
            </a:pPr>
            <a:r>
              <a:rPr lang="en-GB" sz="1800" b="0" strike="noStrike" spc="29">
                <a:solidFill>
                  <a:srgbClr val="000000"/>
                </a:solidFill>
                <a:latin typeface="Malgun Gothic Semilight"/>
              </a:rPr>
              <a:t>Second Outline Level</a:t>
            </a:r>
          </a:p>
          <a:p>
            <a:pPr marL="1296000" lvl="2" indent="-288000">
              <a:spcBef>
                <a:spcPts val="850"/>
              </a:spcBef>
              <a:buClr>
                <a:srgbClr val="000000"/>
              </a:buClr>
              <a:buSzPct val="45000"/>
              <a:buFont typeface="Wingdings" charset="2"/>
              <a:buChar char=""/>
            </a:pPr>
            <a:r>
              <a:rPr lang="en-GB" sz="1600" b="0" strike="noStrike" spc="29">
                <a:solidFill>
                  <a:srgbClr val="000000"/>
                </a:solidFill>
                <a:latin typeface="Malgun Gothic Semilight"/>
              </a:rPr>
              <a:t>Third Outline Level</a:t>
            </a:r>
          </a:p>
          <a:p>
            <a:pPr marL="1728000" lvl="3" indent="-216000">
              <a:spcBef>
                <a:spcPts val="567"/>
              </a:spcBef>
              <a:buClr>
                <a:srgbClr val="000000"/>
              </a:buClr>
              <a:buSzPct val="75000"/>
              <a:buFont typeface="Symbol" charset="2"/>
              <a:buChar char=""/>
            </a:pPr>
            <a:r>
              <a:rPr lang="en-GB" sz="1600" b="0" strike="noStrike" spc="29">
                <a:solidFill>
                  <a:srgbClr val="000000"/>
                </a:solidFill>
                <a:latin typeface="Malgun Gothic Semilight"/>
              </a:rPr>
              <a:t>Fourth Outline Level</a:t>
            </a:r>
          </a:p>
          <a:p>
            <a:pPr marL="2160000" lvl="4" indent="-216000">
              <a:spcBef>
                <a:spcPts val="283"/>
              </a:spcBef>
              <a:buClr>
                <a:srgbClr val="000000"/>
              </a:buClr>
              <a:buSzPct val="45000"/>
              <a:buFont typeface="Wingdings" charset="2"/>
              <a:buChar char=""/>
            </a:pPr>
            <a:r>
              <a:rPr lang="en-GB" sz="2000" b="0" strike="noStrike" spc="29">
                <a:solidFill>
                  <a:srgbClr val="000000"/>
                </a:solidFill>
                <a:latin typeface="Malgun Gothic Semilight"/>
              </a:rPr>
              <a:t>Fifth Outline Level</a:t>
            </a:r>
          </a:p>
          <a:p>
            <a:pPr marL="2592000" lvl="5" indent="-216000">
              <a:spcBef>
                <a:spcPts val="283"/>
              </a:spcBef>
              <a:buClr>
                <a:srgbClr val="000000"/>
              </a:buClr>
              <a:buSzPct val="45000"/>
              <a:buFont typeface="Wingdings" charset="2"/>
              <a:buChar char=""/>
            </a:pPr>
            <a:r>
              <a:rPr lang="en-GB" sz="2000" b="0" strike="noStrike" spc="29">
                <a:solidFill>
                  <a:srgbClr val="000000"/>
                </a:solidFill>
                <a:latin typeface="Malgun Gothic Semilight"/>
              </a:rPr>
              <a:t>Sixth Outline Level</a:t>
            </a:r>
          </a:p>
          <a:p>
            <a:pPr marL="3024000" lvl="6" indent="-216000">
              <a:spcBef>
                <a:spcPts val="283"/>
              </a:spcBef>
              <a:buClr>
                <a:srgbClr val="000000"/>
              </a:buClr>
              <a:buSzPct val="45000"/>
              <a:buFont typeface="Wingdings" charset="2"/>
              <a:buChar char=""/>
            </a:pPr>
            <a:r>
              <a:rPr lang="en-GB" sz="2000" b="0" strike="noStrike" spc="29">
                <a:solidFill>
                  <a:srgbClr val="000000"/>
                </a:solidFill>
                <a:latin typeface="Malgun Gothic Semilight"/>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0" y="0"/>
            <a:ext cx="12191760" cy="685764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pic>
        <p:nvPicPr>
          <p:cNvPr id="44" name="Picture 13" descr="A picture containing sitting&#10;&#10;Description automatically generated"/>
          <p:cNvPicPr/>
          <p:nvPr/>
        </p:nvPicPr>
        <p:blipFill>
          <a:blip r:embed="rId14">
            <a:alphaModFix amt="10000"/>
          </a:blip>
          <a:stretch/>
        </p:blipFill>
        <p:spPr>
          <a:xfrm>
            <a:off x="8534520" y="0"/>
            <a:ext cx="3654360" cy="4574880"/>
          </a:xfrm>
          <a:prstGeom prst="rect">
            <a:avLst/>
          </a:prstGeom>
          <a:ln>
            <a:noFill/>
          </a:ln>
        </p:spPr>
      </p:pic>
      <p:sp>
        <p:nvSpPr>
          <p:cNvPr id="45" name="PlaceHolder 2"/>
          <p:cNvSpPr>
            <a:spLocks noGrp="1"/>
          </p:cNvSpPr>
          <p:nvPr>
            <p:ph type="title"/>
          </p:nvPr>
        </p:nvSpPr>
        <p:spPr>
          <a:xfrm>
            <a:off x="458640" y="365760"/>
            <a:ext cx="10894680" cy="1325160"/>
          </a:xfrm>
          <a:prstGeom prst="rect">
            <a:avLst/>
          </a:prstGeom>
        </p:spPr>
        <p:txBody>
          <a:bodyPr lIns="109800" tIns="109800" rIns="109800" bIns="91440" anchor="ctr">
            <a:noAutofit/>
          </a:bodyPr>
          <a:lstStyle/>
          <a:p>
            <a:pPr>
              <a:lnSpc>
                <a:spcPct val="100000"/>
              </a:lnSpc>
            </a:pPr>
            <a:r>
              <a:rPr lang="en-US" sz="4400" b="0" strike="noStrike" spc="77">
                <a:solidFill>
                  <a:srgbClr val="000000"/>
                </a:solidFill>
                <a:latin typeface="Malgun Gothic"/>
              </a:rPr>
              <a:t>Click to edit Master title style</a:t>
            </a:r>
            <a:endParaRPr lang="en-GB" sz="4400" b="0" strike="noStrike" spc="-1">
              <a:solidFill>
                <a:srgbClr val="000000"/>
              </a:solidFill>
              <a:latin typeface="Malgun Gothic Semilight"/>
            </a:endParaRPr>
          </a:p>
        </p:txBody>
      </p:sp>
      <p:sp>
        <p:nvSpPr>
          <p:cNvPr id="46" name="PlaceHolder 3"/>
          <p:cNvSpPr>
            <a:spLocks noGrp="1"/>
          </p:cNvSpPr>
          <p:nvPr>
            <p:ph type="body"/>
          </p:nvPr>
        </p:nvSpPr>
        <p:spPr>
          <a:xfrm>
            <a:off x="458640" y="1949400"/>
            <a:ext cx="11274120" cy="4195440"/>
          </a:xfrm>
          <a:prstGeom prst="rect">
            <a:avLst/>
          </a:prstGeom>
        </p:spPr>
        <p:txBody>
          <a:bodyPr lIns="109800" tIns="109800" rIns="109800" bIns="91440">
            <a:noAutofit/>
          </a:bodyPr>
          <a:lstStyle/>
          <a:p>
            <a:pPr marL="228600" indent="-228240">
              <a:lnSpc>
                <a:spcPct val="114000"/>
              </a:lnSpc>
              <a:spcBef>
                <a:spcPts val="1001"/>
              </a:spcBef>
              <a:buClr>
                <a:srgbClr val="758468"/>
              </a:buClr>
              <a:buFont typeface="Arial"/>
              <a:buChar char="•"/>
            </a:pPr>
            <a:r>
              <a:rPr lang="en-US" sz="2400" b="0" strike="noStrike" spc="29">
                <a:solidFill>
                  <a:srgbClr val="000000"/>
                </a:solidFill>
                <a:latin typeface="Malgun Gothic Semilight"/>
              </a:rPr>
              <a:t>Click to edit Master text styles</a:t>
            </a:r>
            <a:endParaRPr lang="en-GB" sz="2400" b="0" strike="noStrike" spc="29">
              <a:solidFill>
                <a:srgbClr val="000000"/>
              </a:solidFill>
              <a:latin typeface="Malgun Gothic Semilight"/>
            </a:endParaRPr>
          </a:p>
          <a:p>
            <a:pPr marL="685800" lvl="1" indent="-228240">
              <a:lnSpc>
                <a:spcPct val="114000"/>
              </a:lnSpc>
              <a:spcBef>
                <a:spcPts val="499"/>
              </a:spcBef>
              <a:buClr>
                <a:srgbClr val="758468"/>
              </a:buClr>
              <a:buFont typeface="Arial"/>
              <a:buChar char="•"/>
            </a:pPr>
            <a:r>
              <a:rPr lang="en-US" sz="2000" b="0" strike="noStrike" spc="29">
                <a:solidFill>
                  <a:srgbClr val="000000"/>
                </a:solidFill>
                <a:latin typeface="Malgun Gothic Semilight"/>
              </a:rPr>
              <a:t>Second level</a:t>
            </a:r>
            <a:endParaRPr lang="en-GB" sz="2000" b="0" strike="noStrike" spc="29">
              <a:solidFill>
                <a:srgbClr val="000000"/>
              </a:solidFill>
              <a:latin typeface="Malgun Gothic Semilight"/>
            </a:endParaRPr>
          </a:p>
          <a:p>
            <a:pPr marL="1143000" lvl="2" indent="-228240">
              <a:lnSpc>
                <a:spcPct val="114000"/>
              </a:lnSpc>
              <a:spcBef>
                <a:spcPts val="499"/>
              </a:spcBef>
              <a:buClr>
                <a:srgbClr val="758468"/>
              </a:buClr>
              <a:buFont typeface="Arial"/>
              <a:buChar char="•"/>
            </a:pPr>
            <a:r>
              <a:rPr lang="en-US" sz="1800" b="0" strike="noStrike" spc="29">
                <a:solidFill>
                  <a:srgbClr val="000000"/>
                </a:solidFill>
                <a:latin typeface="Malgun Gothic Semilight"/>
              </a:rPr>
              <a:t>Third level</a:t>
            </a:r>
            <a:endParaRPr lang="en-GB" sz="1800" b="0" strike="noStrike" spc="29">
              <a:solidFill>
                <a:srgbClr val="000000"/>
              </a:solidFill>
              <a:latin typeface="Malgun Gothic Semilight"/>
            </a:endParaRPr>
          </a:p>
          <a:p>
            <a:pPr marL="1600200" lvl="3" indent="-228240">
              <a:lnSpc>
                <a:spcPct val="114000"/>
              </a:lnSpc>
              <a:spcBef>
                <a:spcPts val="499"/>
              </a:spcBef>
              <a:buClr>
                <a:srgbClr val="758468"/>
              </a:buClr>
              <a:buFont typeface="Arial"/>
              <a:buChar char="•"/>
            </a:pPr>
            <a:r>
              <a:rPr lang="en-US" sz="1600" b="0" strike="noStrike" spc="29">
                <a:solidFill>
                  <a:srgbClr val="000000"/>
                </a:solidFill>
                <a:latin typeface="Malgun Gothic Semilight"/>
              </a:rPr>
              <a:t>Fourth level</a:t>
            </a:r>
            <a:endParaRPr lang="en-GB" sz="1600" b="0" strike="noStrike" spc="29">
              <a:solidFill>
                <a:srgbClr val="000000"/>
              </a:solidFill>
              <a:latin typeface="Malgun Gothic Semilight"/>
            </a:endParaRPr>
          </a:p>
          <a:p>
            <a:pPr marL="2057400" lvl="4" indent="-228240">
              <a:lnSpc>
                <a:spcPct val="114000"/>
              </a:lnSpc>
              <a:spcBef>
                <a:spcPts val="499"/>
              </a:spcBef>
              <a:buClr>
                <a:srgbClr val="758468"/>
              </a:buClr>
              <a:buFont typeface="Arial"/>
              <a:buChar char="•"/>
            </a:pPr>
            <a:r>
              <a:rPr lang="en-US" sz="1600" b="0" strike="noStrike" spc="29">
                <a:solidFill>
                  <a:srgbClr val="000000"/>
                </a:solidFill>
                <a:latin typeface="Malgun Gothic Semilight"/>
              </a:rPr>
              <a:t>Fifth level</a:t>
            </a:r>
            <a:endParaRPr lang="en-GB" sz="1600" b="0" strike="noStrike" spc="29">
              <a:solidFill>
                <a:srgbClr val="000000"/>
              </a:solidFill>
              <a:latin typeface="Malgun Gothic Semilight"/>
            </a:endParaRPr>
          </a:p>
        </p:txBody>
      </p:sp>
      <p:sp>
        <p:nvSpPr>
          <p:cNvPr id="47" name="PlaceHolder 4"/>
          <p:cNvSpPr>
            <a:spLocks noGrp="1"/>
          </p:cNvSpPr>
          <p:nvPr>
            <p:ph type="dt"/>
          </p:nvPr>
        </p:nvSpPr>
        <p:spPr>
          <a:xfrm>
            <a:off x="458640" y="6416640"/>
            <a:ext cx="2742840" cy="364680"/>
          </a:xfrm>
          <a:prstGeom prst="rect">
            <a:avLst/>
          </a:prstGeom>
        </p:spPr>
        <p:txBody>
          <a:bodyPr lIns="109800" tIns="109800" rIns="109800" bIns="91440" anchor="ctr">
            <a:noAutofit/>
          </a:bodyPr>
          <a:lstStyle/>
          <a:p>
            <a:pPr>
              <a:lnSpc>
                <a:spcPct val="100000"/>
              </a:lnSpc>
            </a:pPr>
            <a:fld id="{84FBDFD4-2D63-46F4-84BD-881EB308793D}" type="datetime1">
              <a:rPr lang="en-US" sz="1000" b="0" strike="noStrike" spc="38">
                <a:solidFill>
                  <a:srgbClr val="000000"/>
                </a:solidFill>
                <a:latin typeface="Malgun Gothic Semilight"/>
              </a:rPr>
              <a:t>5/14/2024</a:t>
            </a:fld>
            <a:endParaRPr lang="en-IN" sz="1000" b="0" strike="noStrike" spc="-1">
              <a:latin typeface="Times New Roman"/>
            </a:endParaRPr>
          </a:p>
        </p:txBody>
      </p:sp>
      <p:sp>
        <p:nvSpPr>
          <p:cNvPr id="48" name="PlaceHolder 5"/>
          <p:cNvSpPr>
            <a:spLocks noGrp="1"/>
          </p:cNvSpPr>
          <p:nvPr>
            <p:ph type="ftr"/>
          </p:nvPr>
        </p:nvSpPr>
        <p:spPr>
          <a:xfrm>
            <a:off x="4038480" y="6416640"/>
            <a:ext cx="4114440" cy="364680"/>
          </a:xfrm>
          <a:prstGeom prst="rect">
            <a:avLst/>
          </a:prstGeom>
        </p:spPr>
        <p:txBody>
          <a:bodyPr lIns="109800" tIns="109800" rIns="109800" bIns="91440" anchor="ctr">
            <a:noAutofit/>
          </a:bodyPr>
          <a:lstStyle/>
          <a:p>
            <a:endParaRPr lang="en-IN" sz="2400" b="0" strike="noStrike" spc="-1">
              <a:latin typeface="Times New Roman"/>
            </a:endParaRPr>
          </a:p>
        </p:txBody>
      </p:sp>
      <p:sp>
        <p:nvSpPr>
          <p:cNvPr id="49" name="PlaceHolder 6"/>
          <p:cNvSpPr>
            <a:spLocks noGrp="1"/>
          </p:cNvSpPr>
          <p:nvPr>
            <p:ph type="sldNum"/>
          </p:nvPr>
        </p:nvSpPr>
        <p:spPr>
          <a:xfrm>
            <a:off x="8990280" y="6416640"/>
            <a:ext cx="2742840" cy="364680"/>
          </a:xfrm>
          <a:prstGeom prst="rect">
            <a:avLst/>
          </a:prstGeom>
        </p:spPr>
        <p:txBody>
          <a:bodyPr lIns="109800" tIns="109800" rIns="109800" bIns="91440" anchor="ctr">
            <a:noAutofit/>
          </a:bodyPr>
          <a:lstStyle/>
          <a:p>
            <a:pPr algn="r">
              <a:lnSpc>
                <a:spcPct val="100000"/>
              </a:lnSpc>
            </a:pPr>
            <a:fld id="{F92C0B31-A17A-457B-B243-8A584273D39F}" type="slidenum">
              <a:rPr lang="en-US" sz="1000" b="0" strike="noStrike" spc="-1">
                <a:solidFill>
                  <a:srgbClr val="000000"/>
                </a:solidFill>
                <a:latin typeface="Malgun Gothic Semilight"/>
              </a:rPr>
              <a:t>‹#›</a:t>
            </a:fld>
            <a:endParaRPr lang="en-IN"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CustomShape 1"/>
          <p:cNvSpPr/>
          <p:nvPr/>
        </p:nvSpPr>
        <p:spPr>
          <a:xfrm>
            <a:off x="0" y="0"/>
            <a:ext cx="1218852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93" name="CustomShape 2"/>
          <p:cNvSpPr/>
          <p:nvPr/>
        </p:nvSpPr>
        <p:spPr>
          <a:xfrm>
            <a:off x="2880" y="0"/>
            <a:ext cx="12188520" cy="685764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p:style>
      </p:sp>
      <p:grpSp>
        <p:nvGrpSpPr>
          <p:cNvPr id="94" name="Group 3"/>
          <p:cNvGrpSpPr/>
          <p:nvPr/>
        </p:nvGrpSpPr>
        <p:grpSpPr>
          <a:xfrm>
            <a:off x="3600" y="0"/>
            <a:ext cx="7723440" cy="6857640"/>
            <a:chOff x="3600" y="0"/>
            <a:chExt cx="7723440" cy="6857640"/>
          </a:xfrm>
        </p:grpSpPr>
        <p:pic>
          <p:nvPicPr>
            <p:cNvPr id="95" name="Picture 22"/>
            <p:cNvPicPr/>
            <p:nvPr/>
          </p:nvPicPr>
          <p:blipFill>
            <a:blip r:embed="rId3">
              <a:alphaModFix amt="15000"/>
            </a:blip>
            <a:stretch/>
          </p:blipFill>
          <p:spPr>
            <a:xfrm flipH="1">
              <a:off x="3600" y="0"/>
              <a:ext cx="5115240" cy="6857640"/>
            </a:xfrm>
            <a:prstGeom prst="rect">
              <a:avLst/>
            </a:prstGeom>
            <a:ln>
              <a:noFill/>
            </a:ln>
          </p:spPr>
        </p:pic>
        <p:pic>
          <p:nvPicPr>
            <p:cNvPr id="96" name="Picture 23"/>
            <p:cNvPicPr/>
            <p:nvPr/>
          </p:nvPicPr>
          <p:blipFill>
            <a:blip r:embed="rId4">
              <a:alphaModFix amt="7000"/>
            </a:blip>
            <a:stretch/>
          </p:blipFill>
          <p:spPr>
            <a:xfrm rot="5400000" flipH="1">
              <a:off x="1217520" y="-946800"/>
              <a:ext cx="5562360" cy="7456680"/>
            </a:xfrm>
            <a:prstGeom prst="rect">
              <a:avLst/>
            </a:prstGeom>
            <a:ln>
              <a:noFill/>
            </a:ln>
            <a:effectLst>
              <a:softEdge rad="0"/>
            </a:effectLst>
          </p:spPr>
        </p:pic>
      </p:grpSp>
      <p:sp>
        <p:nvSpPr>
          <p:cNvPr id="97" name="TextShape 4"/>
          <p:cNvSpPr txBox="1"/>
          <p:nvPr/>
        </p:nvSpPr>
        <p:spPr>
          <a:xfrm>
            <a:off x="254520" y="1716840"/>
            <a:ext cx="11471400" cy="2053800"/>
          </a:xfrm>
          <a:prstGeom prst="rect">
            <a:avLst/>
          </a:prstGeom>
          <a:noFill/>
          <a:ln>
            <a:noFill/>
          </a:ln>
        </p:spPr>
        <p:txBody>
          <a:bodyPr>
            <a:normAutofit/>
          </a:bodyPr>
          <a:lstStyle/>
          <a:p>
            <a:pPr algn="ctr">
              <a:lnSpc>
                <a:spcPct val="110000"/>
              </a:lnSpc>
              <a:spcBef>
                <a:spcPts val="1001"/>
              </a:spcBef>
              <a:tabLst>
                <a:tab pos="0" algn="l"/>
              </a:tabLst>
            </a:pPr>
            <a:r>
              <a:rPr lang="en-US" sz="2800" b="1" strike="noStrike" spc="29">
                <a:solidFill>
                  <a:srgbClr val="000000"/>
                </a:solidFill>
                <a:latin typeface="Malgun Gothic Semilight"/>
              </a:rPr>
              <a:t>Department of Computer Science and Engineering</a:t>
            </a:r>
            <a:endParaRPr lang="en-IN" sz="2800" b="0" strike="noStrike" spc="-1">
              <a:latin typeface="Arial"/>
            </a:endParaRPr>
          </a:p>
          <a:p>
            <a:pPr>
              <a:lnSpc>
                <a:spcPct val="110000"/>
              </a:lnSpc>
              <a:spcBef>
                <a:spcPts val="1001"/>
              </a:spcBef>
              <a:tabLst>
                <a:tab pos="0" algn="l"/>
              </a:tabLst>
            </a:pPr>
            <a:br/>
            <a:endParaRPr lang="en-IN" sz="2800" b="0" strike="noStrike" spc="-1">
              <a:latin typeface="Arial"/>
            </a:endParaRPr>
          </a:p>
        </p:txBody>
      </p:sp>
      <p:pic>
        <p:nvPicPr>
          <p:cNvPr id="98" name="Picture 4" descr="Logo&#10;&#10;Description automatically generated"/>
          <p:cNvPicPr/>
          <p:nvPr/>
        </p:nvPicPr>
        <p:blipFill>
          <a:blip r:embed="rId5"/>
          <a:stretch/>
        </p:blipFill>
        <p:spPr>
          <a:xfrm>
            <a:off x="3412440" y="223920"/>
            <a:ext cx="4817160" cy="1372680"/>
          </a:xfrm>
          <a:prstGeom prst="rect">
            <a:avLst/>
          </a:prstGeom>
          <a:ln>
            <a:noFill/>
          </a:ln>
        </p:spPr>
      </p:pic>
      <p:sp>
        <p:nvSpPr>
          <p:cNvPr id="99" name="CustomShape 5"/>
          <p:cNvSpPr/>
          <p:nvPr/>
        </p:nvSpPr>
        <p:spPr>
          <a:xfrm>
            <a:off x="1714657" y="2750645"/>
            <a:ext cx="9234360" cy="1215717"/>
          </a:xfrm>
          <a:prstGeom prst="rect">
            <a:avLst/>
          </a:prstGeom>
          <a:noFill/>
          <a:ln>
            <a:noFill/>
          </a:ln>
        </p:spPr>
        <p:style>
          <a:lnRef idx="0">
            <a:scrgbClr r="0" g="0" b="0"/>
          </a:lnRef>
          <a:fillRef idx="0">
            <a:scrgbClr r="0" g="0" b="0"/>
          </a:fillRef>
          <a:effectRef idx="0">
            <a:scrgbClr r="0" g="0" b="0"/>
          </a:effectRef>
          <a:fontRef idx="minor"/>
        </p:style>
        <p:txBody>
          <a:bodyPr lIns="91440" tIns="45720" rIns="91440" bIns="45720" anchor="t">
            <a:spAutoFit/>
          </a:bodyPr>
          <a:lstStyle/>
          <a:p>
            <a:pPr algn="ctr">
              <a:lnSpc>
                <a:spcPct val="100000"/>
              </a:lnSpc>
              <a:spcAft>
                <a:spcPts val="601"/>
              </a:spcAft>
            </a:pPr>
            <a:r>
              <a:rPr lang="en-US" sz="3600" b="1" strike="noStrike" spc="-1" dirty="0">
                <a:solidFill>
                  <a:srgbClr val="000000"/>
                </a:solidFill>
                <a:latin typeface="Malgun Gothic Semilight"/>
              </a:rPr>
              <a:t>MAJOR PROJECT </a:t>
            </a:r>
            <a:r>
              <a:rPr lang="en-US" sz="3600" b="1" spc="-1" dirty="0">
                <a:solidFill>
                  <a:srgbClr val="000000"/>
                </a:solidFill>
                <a:latin typeface="Malgun Gothic Semilight"/>
              </a:rPr>
              <a:t>PRESENTATION</a:t>
            </a:r>
            <a:endParaRPr lang="en-IN" sz="3600" b="0" strike="noStrike" spc="-1" dirty="0">
              <a:latin typeface="Arial"/>
            </a:endParaRPr>
          </a:p>
          <a:p>
            <a:pPr algn="ctr">
              <a:lnSpc>
                <a:spcPct val="100000"/>
              </a:lnSpc>
              <a:spcAft>
                <a:spcPts val="601"/>
              </a:spcAft>
            </a:pPr>
            <a:r>
              <a:rPr lang="en-US" sz="3200" b="1" strike="noStrike" spc="-1" dirty="0">
                <a:solidFill>
                  <a:srgbClr val="000000"/>
                </a:solidFill>
                <a:latin typeface="Malgun Gothic Semilight"/>
                <a:ea typeface="Malgun Gothic Semilight"/>
              </a:rPr>
              <a:t>Project Title: Controller of Examination Module</a:t>
            </a:r>
            <a:endParaRPr lang="en-IN" sz="3200" b="0" strike="noStrike" spc="-1" dirty="0">
              <a:latin typeface="Arial"/>
            </a:endParaRPr>
          </a:p>
        </p:txBody>
      </p:sp>
      <p:sp>
        <p:nvSpPr>
          <p:cNvPr id="100" name="CustomShape 6"/>
          <p:cNvSpPr/>
          <p:nvPr/>
        </p:nvSpPr>
        <p:spPr>
          <a:xfrm>
            <a:off x="318240" y="4712040"/>
            <a:ext cx="4335840" cy="884160"/>
          </a:xfrm>
          <a:prstGeom prst="rect">
            <a:avLst/>
          </a:prstGeom>
          <a:noFill/>
          <a:ln>
            <a:noFill/>
          </a:ln>
        </p:spPr>
        <p:style>
          <a:lnRef idx="0">
            <a:scrgbClr r="0" g="0" b="0"/>
          </a:lnRef>
          <a:fillRef idx="0">
            <a:scrgbClr r="0" g="0" b="0"/>
          </a:fillRef>
          <a:effectRef idx="0">
            <a:scrgbClr r="0" g="0" b="0"/>
          </a:effectRef>
          <a:fontRef idx="minor"/>
        </p:style>
        <p:txBody>
          <a:bodyPr>
            <a:spAutoFit/>
          </a:bodyPr>
          <a:lstStyle/>
          <a:p>
            <a:pPr>
              <a:lnSpc>
                <a:spcPct val="100000"/>
              </a:lnSpc>
            </a:pPr>
            <a:r>
              <a:rPr lang="en-US" sz="2400" b="1" strike="noStrike" spc="-1">
                <a:solidFill>
                  <a:srgbClr val="FF0000"/>
                </a:solidFill>
                <a:latin typeface="Malgun Gothic Semilight"/>
                <a:ea typeface="Malgun Gothic Semilight"/>
              </a:rPr>
              <a:t>Guided By:</a:t>
            </a:r>
            <a:endParaRPr lang="en-IN" sz="2400" b="0" strike="noStrike" spc="-1">
              <a:latin typeface="Arial"/>
            </a:endParaRPr>
          </a:p>
          <a:p>
            <a:pPr>
              <a:lnSpc>
                <a:spcPct val="100000"/>
              </a:lnSpc>
            </a:pPr>
            <a:r>
              <a:rPr lang="en-US" sz="2800" b="0" strike="noStrike" spc="-1">
                <a:solidFill>
                  <a:srgbClr val="000000"/>
                </a:solidFill>
                <a:latin typeface="Malgun Gothic Semilight"/>
                <a:ea typeface="Malgun Gothic Semilight"/>
              </a:rPr>
              <a:t>Dr. Shalini Kapoor</a:t>
            </a:r>
            <a:endParaRPr lang="en-IN" sz="2800" b="0" strike="noStrike" spc="-1">
              <a:latin typeface="Arial"/>
            </a:endParaRPr>
          </a:p>
        </p:txBody>
      </p:sp>
      <p:sp>
        <p:nvSpPr>
          <p:cNvPr id="101" name="CustomShape 7"/>
          <p:cNvSpPr/>
          <p:nvPr/>
        </p:nvSpPr>
        <p:spPr>
          <a:xfrm>
            <a:off x="6329880" y="4714920"/>
            <a:ext cx="5408376" cy="892552"/>
          </a:xfrm>
          <a:prstGeom prst="rect">
            <a:avLst/>
          </a:prstGeom>
          <a:noFill/>
          <a:ln>
            <a:noFill/>
          </a:ln>
        </p:spPr>
        <p:style>
          <a:lnRef idx="0">
            <a:scrgbClr r="0" g="0" b="0"/>
          </a:lnRef>
          <a:fillRef idx="0">
            <a:scrgbClr r="0" g="0" b="0"/>
          </a:fillRef>
          <a:effectRef idx="0">
            <a:scrgbClr r="0" g="0" b="0"/>
          </a:effectRef>
          <a:fontRef idx="minor"/>
        </p:style>
        <p:txBody>
          <a:bodyPr wrap="square" lIns="91440" tIns="45720" rIns="91440" bIns="45720" anchor="t">
            <a:spAutoFit/>
          </a:bodyPr>
          <a:lstStyle/>
          <a:p>
            <a:pPr>
              <a:lnSpc>
                <a:spcPct val="100000"/>
              </a:lnSpc>
            </a:pPr>
            <a:r>
              <a:rPr lang="en-US" sz="2400" b="1" strike="noStrike" spc="-1" dirty="0">
                <a:solidFill>
                  <a:srgbClr val="FF0000"/>
                </a:solidFill>
                <a:latin typeface="Malgun Gothic Semilight"/>
                <a:ea typeface="Malgun Gothic Semilight"/>
              </a:rPr>
              <a:t>Presented By:</a:t>
            </a:r>
            <a:endParaRPr lang="en-IN" sz="2400" b="0" strike="noStrike" spc="-1" dirty="0">
              <a:latin typeface="Arial"/>
            </a:endParaRPr>
          </a:p>
          <a:p>
            <a:pPr>
              <a:lnSpc>
                <a:spcPct val="100000"/>
              </a:lnSpc>
            </a:pPr>
            <a:r>
              <a:rPr lang="en-US" sz="2800" b="0" strike="noStrike" spc="-1" dirty="0">
                <a:solidFill>
                  <a:srgbClr val="000000"/>
                </a:solidFill>
                <a:latin typeface="Malgun Gothic Semilight"/>
                <a:ea typeface="Malgun Gothic Semilight"/>
              </a:rPr>
              <a:t>Sneha Aggarwal (2000290120161)</a:t>
            </a:r>
            <a:endParaRPr lang="en-IN" sz="28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F47DFCA-703A-DB29-AD50-ED9B96C5ACCC}"/>
              </a:ext>
            </a:extLst>
          </p:cNvPr>
          <p:cNvSpPr>
            <a:spLocks noGrp="1"/>
          </p:cNvSpPr>
          <p:nvPr>
            <p:ph type="subTitle"/>
          </p:nvPr>
        </p:nvSpPr>
        <p:spPr>
          <a:xfrm>
            <a:off x="458640" y="511665"/>
            <a:ext cx="11274120" cy="5633175"/>
          </a:xfrm>
        </p:spPr>
        <p:txBody>
          <a:bodyPr/>
          <a:lstStyle/>
          <a:p>
            <a:endParaRPr lang="en-US"/>
          </a:p>
        </p:txBody>
      </p:sp>
      <p:pic>
        <p:nvPicPr>
          <p:cNvPr id="4" name="Picture 3" descr="A diagram of a company&#10;&#10;Description automatically generated">
            <a:extLst>
              <a:ext uri="{FF2B5EF4-FFF2-40B4-BE49-F238E27FC236}">
                <a16:creationId xmlns:a16="http://schemas.microsoft.com/office/drawing/2014/main" id="{66B9A8DD-D3CC-9A61-93C7-0298B8485C77}"/>
              </a:ext>
            </a:extLst>
          </p:cNvPr>
          <p:cNvPicPr>
            <a:picLocks noChangeAspect="1"/>
          </p:cNvPicPr>
          <p:nvPr/>
        </p:nvPicPr>
        <p:blipFill>
          <a:blip r:embed="rId2"/>
          <a:stretch>
            <a:fillRect/>
          </a:stretch>
        </p:blipFill>
        <p:spPr>
          <a:xfrm>
            <a:off x="1299763" y="508960"/>
            <a:ext cx="9721871" cy="5610043"/>
          </a:xfrm>
          <a:prstGeom prst="rect">
            <a:avLst/>
          </a:prstGeom>
        </p:spPr>
      </p:pic>
    </p:spTree>
    <p:extLst>
      <p:ext uri="{BB962C8B-B14F-4D97-AF65-F5344CB8AC3E}">
        <p14:creationId xmlns:p14="http://schemas.microsoft.com/office/powerpoint/2010/main" val="6448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458640" y="365760"/>
            <a:ext cx="10894680" cy="1325160"/>
          </a:xfrm>
          <a:prstGeom prst="rect">
            <a:avLst/>
          </a:prstGeom>
          <a:noFill/>
          <a:ln>
            <a:noFill/>
          </a:ln>
        </p:spPr>
        <p:txBody>
          <a:bodyPr lIns="0" tIns="0" rIns="0" bIns="0" anchor="ctr">
            <a:noAutofit/>
          </a:bodyPr>
          <a:lstStyle/>
          <a:p>
            <a:pPr algn="ctr"/>
            <a:r>
              <a:rPr lang="en-GB" sz="3600" b="0" strike="noStrike" spc="-1">
                <a:solidFill>
                  <a:srgbClr val="000000"/>
                </a:solidFill>
                <a:latin typeface="Times New Roman"/>
              </a:rPr>
              <a:t>IMPLEMENTATION</a:t>
            </a:r>
          </a:p>
        </p:txBody>
      </p:sp>
      <p:pic>
        <p:nvPicPr>
          <p:cNvPr id="121" name="Picture 4_0" descr="Graphical user interface, application&#10;&#10;Description automatically generated"/>
          <p:cNvPicPr/>
          <p:nvPr/>
        </p:nvPicPr>
        <p:blipFill>
          <a:blip r:embed="rId2"/>
          <a:srcRect l="5987" t="8410" r="-509" b="901"/>
          <a:stretch/>
        </p:blipFill>
        <p:spPr>
          <a:xfrm>
            <a:off x="458640" y="1586880"/>
            <a:ext cx="11544480" cy="47491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 name="Picture 4_1" descr="Graphical user interface, application, email&#10;&#10;Description automatically generated"/>
          <p:cNvPicPr/>
          <p:nvPr/>
        </p:nvPicPr>
        <p:blipFill>
          <a:blip r:embed="rId2"/>
          <a:srcRect l="5343" t="7613" r="138" b="261"/>
          <a:stretch/>
        </p:blipFill>
        <p:spPr>
          <a:xfrm>
            <a:off x="458640" y="683280"/>
            <a:ext cx="11493360" cy="570636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B8EFB31-D655-31B6-1871-BE0F4739075C}"/>
              </a:ext>
            </a:extLst>
          </p:cNvPr>
          <p:cNvSpPr>
            <a:spLocks noGrp="1"/>
          </p:cNvSpPr>
          <p:nvPr>
            <p:ph type="subTitle"/>
          </p:nvPr>
        </p:nvSpPr>
        <p:spPr>
          <a:xfrm>
            <a:off x="458640" y="597929"/>
            <a:ext cx="11274120" cy="5546911"/>
          </a:xfrm>
        </p:spPr>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EB14EB3B-0C03-0EAF-42D5-72EAAED1E367}"/>
              </a:ext>
            </a:extLst>
          </p:cNvPr>
          <p:cNvPicPr>
            <a:picLocks noChangeAspect="1"/>
          </p:cNvPicPr>
          <p:nvPr/>
        </p:nvPicPr>
        <p:blipFill>
          <a:blip r:embed="rId2"/>
          <a:stretch>
            <a:fillRect/>
          </a:stretch>
        </p:blipFill>
        <p:spPr>
          <a:xfrm>
            <a:off x="460077" y="602526"/>
            <a:ext cx="11271846" cy="5279138"/>
          </a:xfrm>
          <a:prstGeom prst="rect">
            <a:avLst/>
          </a:prstGeom>
        </p:spPr>
      </p:pic>
    </p:spTree>
    <p:extLst>
      <p:ext uri="{BB962C8B-B14F-4D97-AF65-F5344CB8AC3E}">
        <p14:creationId xmlns:p14="http://schemas.microsoft.com/office/powerpoint/2010/main" val="225536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458640" y="365760"/>
            <a:ext cx="11383560" cy="1339560"/>
          </a:xfrm>
          <a:prstGeom prst="rect">
            <a:avLst/>
          </a:prstGeom>
          <a:noFill/>
          <a:ln>
            <a:noFill/>
          </a:ln>
        </p:spPr>
        <p:txBody>
          <a:bodyPr lIns="109800" tIns="109800" rIns="109800" bIns="91440" anchor="ctr">
            <a:noAutofit/>
          </a:bodyPr>
          <a:lstStyle/>
          <a:p>
            <a:pPr>
              <a:lnSpc>
                <a:spcPct val="100000"/>
              </a:lnSpc>
            </a:pPr>
            <a:r>
              <a:rPr lang="en-US" sz="4000" b="0" strike="noStrike" spc="77">
                <a:solidFill>
                  <a:srgbClr val="000000"/>
                </a:solidFill>
                <a:latin typeface="Times New Roman"/>
                <a:ea typeface="Malgun Gothic"/>
              </a:rPr>
              <a:t>FACILITIES REQUIRED FOR PROPOSED WORK</a:t>
            </a:r>
            <a:endParaRPr lang="en-GB" sz="4000" b="0" strike="noStrike" spc="-1">
              <a:solidFill>
                <a:srgbClr val="000000"/>
              </a:solidFill>
              <a:latin typeface="Malgun Gothic Semilight"/>
            </a:endParaRPr>
          </a:p>
        </p:txBody>
      </p:sp>
      <p:sp>
        <p:nvSpPr>
          <p:cNvPr id="124" name="TextShape 2"/>
          <p:cNvSpPr txBox="1"/>
          <p:nvPr/>
        </p:nvSpPr>
        <p:spPr>
          <a:xfrm>
            <a:off x="458640" y="1949400"/>
            <a:ext cx="11274120" cy="4195440"/>
          </a:xfrm>
          <a:prstGeom prst="rect">
            <a:avLst/>
          </a:prstGeom>
          <a:noFill/>
          <a:ln>
            <a:noFill/>
          </a:ln>
        </p:spPr>
        <p:txBody>
          <a:bodyPr lIns="109800" tIns="109800" rIns="109800" bIns="91440" anchor="t">
            <a:noAutofit/>
          </a:bodyPr>
          <a:lstStyle/>
          <a:p>
            <a:pPr>
              <a:lnSpc>
                <a:spcPct val="114000"/>
              </a:lnSpc>
              <a:spcBef>
                <a:spcPts val="1001"/>
              </a:spcBef>
              <a:tabLst>
                <a:tab pos="0" algn="l"/>
              </a:tabLst>
            </a:pPr>
            <a:r>
              <a:rPr lang="en-US" sz="2400" b="1" u="sng" strike="noStrike" spc="29" dirty="0">
                <a:solidFill>
                  <a:srgbClr val="000000"/>
                </a:solidFill>
                <a:uFillTx/>
                <a:latin typeface="Malgun Gothic Semilight"/>
                <a:ea typeface="Malgun Gothic Semilight"/>
              </a:rPr>
              <a:t>SOFTWARE REQUIREMENTS</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Arial"/>
              <a:buChar char="•"/>
              <a:tabLst>
                <a:tab pos="0" algn="l"/>
              </a:tabLst>
            </a:pPr>
            <a:r>
              <a:rPr lang="en-US" sz="2400" b="1" strike="noStrike" spc="29" dirty="0">
                <a:solidFill>
                  <a:srgbClr val="000000"/>
                </a:solidFill>
                <a:latin typeface="Times New Roman"/>
                <a:ea typeface="Malgun Gothic Semilight"/>
              </a:rPr>
              <a:t>Operating system: </a:t>
            </a:r>
            <a:r>
              <a:rPr lang="en-US" sz="2400" b="0" strike="noStrike" spc="29" dirty="0">
                <a:solidFill>
                  <a:srgbClr val="000000"/>
                </a:solidFill>
                <a:latin typeface="Times New Roman"/>
                <a:ea typeface="Malgun Gothic Semilight"/>
              </a:rPr>
              <a:t>Windows, Linux</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Arial"/>
              <a:buChar char="•"/>
              <a:tabLst>
                <a:tab pos="0" algn="l"/>
              </a:tabLst>
            </a:pPr>
            <a:r>
              <a:rPr lang="en-US" sz="2400" b="1" strike="noStrike" spc="29" dirty="0">
                <a:solidFill>
                  <a:srgbClr val="000000"/>
                </a:solidFill>
                <a:latin typeface="Times New Roman"/>
                <a:ea typeface="Malgun Gothic Semilight"/>
              </a:rPr>
              <a:t>Coding Language: </a:t>
            </a:r>
            <a:r>
              <a:rPr lang="en-US" sz="2400" b="0" strike="noStrike" spc="29" dirty="0">
                <a:solidFill>
                  <a:srgbClr val="000000"/>
                </a:solidFill>
                <a:latin typeface="Times New Roman"/>
                <a:ea typeface="Malgun Gothic Semilight"/>
              </a:rPr>
              <a:t>Python, HTML, CSS, JavaScript</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Arial"/>
              <a:buChar char="•"/>
              <a:tabLst>
                <a:tab pos="0" algn="l"/>
              </a:tabLst>
            </a:pPr>
            <a:r>
              <a:rPr lang="en-US" sz="2400" b="1" strike="noStrike" spc="29" dirty="0">
                <a:solidFill>
                  <a:srgbClr val="000000"/>
                </a:solidFill>
                <a:latin typeface="Times New Roman"/>
                <a:ea typeface="Malgun Gothic Semilight"/>
              </a:rPr>
              <a:t>Frameworks:</a:t>
            </a:r>
            <a:r>
              <a:rPr lang="en-US" sz="2400" b="0" strike="noStrike" spc="29" dirty="0">
                <a:solidFill>
                  <a:srgbClr val="000000"/>
                </a:solidFill>
                <a:latin typeface="Times New Roman"/>
                <a:ea typeface="Malgun Gothic Semilight"/>
              </a:rPr>
              <a:t> Django, Angular JS, React JS</a:t>
            </a:r>
            <a:r>
              <a:rPr lang="en-US" sz="2400" spc="29" dirty="0">
                <a:solidFill>
                  <a:srgbClr val="000000"/>
                </a:solidFill>
                <a:latin typeface="Times New Roman"/>
                <a:ea typeface="Malgun Gothic Semilight"/>
              </a:rPr>
              <a:t>, React Native</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Arial"/>
              <a:buChar char="•"/>
              <a:tabLst>
                <a:tab pos="0" algn="l"/>
              </a:tabLst>
            </a:pPr>
            <a:r>
              <a:rPr lang="en-US" sz="2400" b="1" strike="noStrike" spc="29" dirty="0">
                <a:solidFill>
                  <a:srgbClr val="000000"/>
                </a:solidFill>
                <a:latin typeface="Times New Roman"/>
                <a:ea typeface="Malgun Gothic Semilight"/>
              </a:rPr>
              <a:t>Database:</a:t>
            </a:r>
            <a:r>
              <a:rPr lang="en-US" sz="2400" b="0" strike="noStrike" spc="29" dirty="0">
                <a:solidFill>
                  <a:srgbClr val="000000"/>
                </a:solidFill>
                <a:latin typeface="Times New Roman"/>
                <a:ea typeface="Malgun Gothic Semilight"/>
              </a:rPr>
              <a:t> MySQL</a:t>
            </a:r>
            <a:endParaRPr lang="en-GB" sz="2400" b="0" strike="noStrike" spc="29" dirty="0">
              <a:solidFill>
                <a:srgbClr val="000000"/>
              </a:solidFill>
              <a:latin typeface="Malgun Gothic Semilight"/>
            </a:endParaRPr>
          </a:p>
        </p:txBody>
      </p:sp>
      <p:pic>
        <p:nvPicPr>
          <p:cNvPr id="125"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458640" y="4932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EXPECTED OUTCOMES</a:t>
            </a:r>
            <a:endParaRPr lang="en-GB" sz="3600" b="0" strike="noStrike" spc="-1">
              <a:solidFill>
                <a:srgbClr val="000000"/>
              </a:solidFill>
              <a:latin typeface="Malgun Gothic Semilight"/>
            </a:endParaRPr>
          </a:p>
        </p:txBody>
      </p:sp>
      <p:sp>
        <p:nvSpPr>
          <p:cNvPr id="127" name="TextShape 2"/>
          <p:cNvSpPr txBox="1"/>
          <p:nvPr/>
        </p:nvSpPr>
        <p:spPr>
          <a:xfrm>
            <a:off x="41760" y="1604520"/>
            <a:ext cx="11719800" cy="5546880"/>
          </a:xfrm>
          <a:prstGeom prst="rect">
            <a:avLst/>
          </a:prstGeom>
          <a:noFill/>
          <a:ln>
            <a:noFill/>
          </a:ln>
        </p:spPr>
        <p:txBody>
          <a:bodyPr lIns="109800" tIns="109800" rIns="109800" bIns="91440">
            <a:noAutofit/>
          </a:bodyPr>
          <a:lstStyle/>
          <a:p>
            <a:pPr algn="just">
              <a:lnSpc>
                <a:spcPct val="113000"/>
              </a:lnSpc>
              <a:spcBef>
                <a:spcPts val="1001"/>
              </a:spcBef>
              <a:tabLst>
                <a:tab pos="0" algn="l"/>
              </a:tabLst>
            </a:pPr>
            <a:r>
              <a:rPr lang="en-US" sz="2400" b="0" strike="noStrike" spc="29">
                <a:solidFill>
                  <a:srgbClr val="000000"/>
                </a:solidFill>
                <a:latin typeface="Times New Roman"/>
                <a:ea typeface="Malgun Gothic Semilight"/>
              </a:rPr>
              <a:t>Existing system is very slow and inefficient. There is a lot of manual work involved in current system and mistake in one detail can lead to incorrect generation of report. This system is to enhance manual work and more energy is wasted to allocate the seating arrangement. The existing invigilator allotment system in the universities and colleges under consideration have few problems like time and manpower needed for checking the availability of invigilator and generating the report. Besides, it is always impossible to reach the optimum assignment by solving the problem manually. This module assists in automating the existing manual system. The data which is stored in the repository helps in taking intelligent decisions by the Controller of Examination department. The proposed system can be extended making use of containerization technology to increase scalability and reliability. With the help of cloud computing, the proposed system may be extended to improve portability thus handling multiple organizations at once.</a:t>
            </a:r>
            <a:endParaRPr lang="en-GB" sz="2400" b="0" strike="noStrike" spc="29">
              <a:solidFill>
                <a:srgbClr val="000000"/>
              </a:solidFill>
              <a:latin typeface="Malgun Gothic Semilight"/>
            </a:endParaRPr>
          </a:p>
        </p:txBody>
      </p:sp>
      <p:pic>
        <p:nvPicPr>
          <p:cNvPr id="128"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8640" y="1949400"/>
            <a:ext cx="11274120" cy="4195440"/>
          </a:xfrm>
          <a:prstGeom prst="rect">
            <a:avLst/>
          </a:prstGeom>
          <a:noFill/>
          <a:ln>
            <a:noFill/>
          </a:ln>
        </p:spPr>
        <p:txBody>
          <a:bodyPr lIns="109800" tIns="109800" rIns="109800" bIns="91440">
            <a:noAutofit/>
          </a:bodyPr>
          <a:lstStyle/>
          <a:p>
            <a:pPr algn="ctr">
              <a:lnSpc>
                <a:spcPct val="114000"/>
              </a:lnSpc>
              <a:spcBef>
                <a:spcPts val="1001"/>
              </a:spcBef>
              <a:tabLst>
                <a:tab pos="0" algn="l"/>
              </a:tabLst>
            </a:pPr>
            <a:endParaRPr lang="en-GB" sz="2400" b="0" strike="noStrike" spc="29">
              <a:solidFill>
                <a:srgbClr val="000000"/>
              </a:solidFill>
              <a:latin typeface="Malgun Gothic Semilight"/>
            </a:endParaRPr>
          </a:p>
          <a:p>
            <a:pPr algn="ctr">
              <a:lnSpc>
                <a:spcPct val="113000"/>
              </a:lnSpc>
              <a:spcBef>
                <a:spcPts val="1001"/>
              </a:spcBef>
              <a:tabLst>
                <a:tab pos="0" algn="l"/>
              </a:tabLst>
            </a:pPr>
            <a:r>
              <a:rPr lang="en-US" sz="6000" b="0" strike="noStrike" spc="29">
                <a:solidFill>
                  <a:srgbClr val="000000"/>
                </a:solidFill>
                <a:latin typeface="Times New Roman"/>
                <a:ea typeface="Malgun Gothic Semilight"/>
              </a:rPr>
              <a:t>THANK YOU</a:t>
            </a:r>
            <a:endParaRPr lang="en-GB" sz="6000" b="0" strike="noStrike" spc="29">
              <a:solidFill>
                <a:srgbClr val="000000"/>
              </a:solidFill>
              <a:latin typeface="Malgun Gothic Semi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415440" y="13572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CONTENT</a:t>
            </a:r>
            <a:endParaRPr lang="en-GB" sz="3600" b="0" strike="noStrike" spc="-1">
              <a:solidFill>
                <a:srgbClr val="000000"/>
              </a:solidFill>
              <a:latin typeface="Malgun Gothic Semilight"/>
            </a:endParaRPr>
          </a:p>
        </p:txBody>
      </p:sp>
      <p:sp>
        <p:nvSpPr>
          <p:cNvPr id="103" name="TextShape 2"/>
          <p:cNvSpPr txBox="1"/>
          <p:nvPr/>
        </p:nvSpPr>
        <p:spPr>
          <a:xfrm>
            <a:off x="415440" y="1331280"/>
            <a:ext cx="10382760" cy="5273640"/>
          </a:xfrm>
          <a:prstGeom prst="rect">
            <a:avLst/>
          </a:prstGeom>
          <a:noFill/>
          <a:ln>
            <a:noFill/>
          </a:ln>
        </p:spPr>
        <p:txBody>
          <a:bodyPr lIns="109800" tIns="109800" rIns="109800" bIns="91440" anchor="t">
            <a:noAutofit/>
          </a:bodyPr>
          <a:lstStyle/>
          <a:p>
            <a:pPr marL="228600" indent="-227965">
              <a:lnSpc>
                <a:spcPct val="114000"/>
              </a:lnSpc>
              <a:spcBef>
                <a:spcPts val="1001"/>
              </a:spcBef>
              <a:buClr>
                <a:srgbClr val="758468"/>
              </a:buClr>
              <a:buFont typeface="Courier New"/>
              <a:buChar char="o"/>
            </a:pPr>
            <a:r>
              <a:rPr lang="en-US" sz="2400" b="0" strike="noStrike" spc="29" dirty="0">
                <a:solidFill>
                  <a:srgbClr val="000000"/>
                </a:solidFill>
                <a:latin typeface="Malgun Gothic Semilight"/>
                <a:ea typeface="Malgun Gothic Semilight"/>
              </a:rPr>
              <a:t> </a:t>
            </a:r>
            <a:r>
              <a:rPr lang="en-US" sz="2400" b="0" strike="noStrike" spc="29" dirty="0">
                <a:solidFill>
                  <a:srgbClr val="000000"/>
                </a:solidFill>
                <a:latin typeface="Times New Roman"/>
                <a:ea typeface="Malgun Gothic Semilight"/>
              </a:rPr>
              <a:t>Introduction…………………………………………......................................3</a:t>
            </a:r>
            <a:endParaRPr lang="en-GB" sz="2400" b="0" strike="noStrike" spc="29" dirty="0">
              <a:solidFill>
                <a:srgbClr val="000000"/>
              </a:solidFill>
              <a:latin typeface="Malgun Gothic Semilight"/>
            </a:endParaRPr>
          </a:p>
          <a:p>
            <a:pPr marL="228600" indent="-227965">
              <a:lnSpc>
                <a:spcPct val="114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Abstract………………………………………………………………………...4</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Objectives……………………….…………………….....................................5</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 Literature Review……………………………………..................................</a:t>
            </a:r>
            <a:r>
              <a:rPr lang="en-US" sz="2400" spc="29" dirty="0">
                <a:solidFill>
                  <a:srgbClr val="000000"/>
                </a:solidFill>
                <a:latin typeface="Times New Roman"/>
                <a:ea typeface="Malgun Gothic Semilight"/>
              </a:rPr>
              <a:t>6-8</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Methodology/Planning of Work</a:t>
            </a:r>
            <a:r>
              <a:rPr lang="en-US" sz="2400" spc="29" dirty="0">
                <a:solidFill>
                  <a:srgbClr val="000000"/>
                </a:solidFill>
                <a:latin typeface="Times New Roman"/>
                <a:ea typeface="Malgun Gothic Semilight"/>
              </a:rPr>
              <a:t>……………………………………….……9-10</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Implementation</a:t>
            </a:r>
            <a:r>
              <a:rPr lang="en-US" sz="2400" spc="29" dirty="0">
                <a:solidFill>
                  <a:srgbClr val="000000"/>
                </a:solidFill>
                <a:latin typeface="Times New Roman"/>
                <a:ea typeface="Malgun Gothic Semilight"/>
              </a:rPr>
              <a:t>……………....………………............................................11-13</a:t>
            </a:r>
            <a:endParaRPr lang="en-GB" sz="2400" b="0" strike="noStrike" spc="29" dirty="0">
              <a:solidFill>
                <a:srgbClr val="000000"/>
              </a:solidFill>
              <a:latin typeface="Malgun Gothic Semilight"/>
            </a:endParaRPr>
          </a:p>
          <a:p>
            <a:pPr marL="228600" indent="-227965">
              <a:lnSpc>
                <a:spcPct val="113000"/>
              </a:lnSpc>
              <a:spcBef>
                <a:spcPts val="1001"/>
              </a:spcBef>
              <a:buClr>
                <a:srgbClr val="758468"/>
              </a:buClr>
              <a:buFont typeface="Courier New"/>
              <a:buChar char="o"/>
            </a:pPr>
            <a:r>
              <a:rPr lang="en-US" sz="2400" b="0" strike="noStrike" spc="29">
                <a:solidFill>
                  <a:srgbClr val="000000"/>
                </a:solidFill>
                <a:latin typeface="Times New Roman"/>
                <a:ea typeface="Malgun Gothic Semilight"/>
              </a:rPr>
              <a:t>Facilities required for proposed work…………………………….……..........</a:t>
            </a:r>
            <a:r>
              <a:rPr lang="en-US" sz="2400" spc="29">
                <a:solidFill>
                  <a:srgbClr val="000000"/>
                </a:solidFill>
                <a:latin typeface="Times New Roman"/>
                <a:ea typeface="Malgun Gothic Semilight"/>
              </a:rPr>
              <a:t>14</a:t>
            </a:r>
            <a:endParaRPr lang="en-GB" sz="2400" spc="29">
              <a:solidFill>
                <a:srgbClr val="000000"/>
              </a:solidFill>
              <a:latin typeface="Malgun Gothic Semilight"/>
              <a:ea typeface="Malgun Gothic Semilight"/>
            </a:endParaRPr>
          </a:p>
          <a:p>
            <a:pPr marL="228600" indent="-227965">
              <a:lnSpc>
                <a:spcPct val="113000"/>
              </a:lnSpc>
              <a:spcBef>
                <a:spcPts val="1001"/>
              </a:spcBef>
              <a:buClr>
                <a:srgbClr val="758468"/>
              </a:buClr>
              <a:buFont typeface="Courier New"/>
              <a:buChar char="o"/>
            </a:pPr>
            <a:r>
              <a:rPr lang="en-US" sz="2400" b="0" strike="noStrike" spc="29" dirty="0">
                <a:solidFill>
                  <a:srgbClr val="000000"/>
                </a:solidFill>
                <a:latin typeface="Times New Roman"/>
                <a:ea typeface="Malgun Gothic Semilight"/>
              </a:rPr>
              <a:t>Expected outcomes…………………………………………………………....</a:t>
            </a:r>
            <a:r>
              <a:rPr lang="en-US" sz="2400" spc="29" dirty="0">
                <a:solidFill>
                  <a:srgbClr val="000000"/>
                </a:solidFill>
                <a:latin typeface="Times New Roman"/>
                <a:ea typeface="Malgun Gothic Semilight"/>
              </a:rPr>
              <a:t>15</a:t>
            </a:r>
            <a:endParaRPr lang="en-GB" sz="2400" b="0" strike="noStrike" spc="29" dirty="0">
              <a:solidFill>
                <a:srgbClr val="000000"/>
              </a:solidFill>
              <a:latin typeface="Malgun Gothic Semilight"/>
            </a:endParaRPr>
          </a:p>
        </p:txBody>
      </p:sp>
      <p:pic>
        <p:nvPicPr>
          <p:cNvPr id="104"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8640" y="36576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INTRODUCTION</a:t>
            </a:r>
            <a:endParaRPr lang="en-GB" sz="3600" b="0" strike="noStrike" spc="-1">
              <a:solidFill>
                <a:srgbClr val="000000"/>
              </a:solidFill>
              <a:latin typeface="Malgun Gothic Semilight"/>
            </a:endParaRPr>
          </a:p>
        </p:txBody>
      </p:sp>
      <p:sp>
        <p:nvSpPr>
          <p:cNvPr id="106" name="TextShape 2"/>
          <p:cNvSpPr txBox="1"/>
          <p:nvPr/>
        </p:nvSpPr>
        <p:spPr>
          <a:xfrm>
            <a:off x="300600" y="1949400"/>
            <a:ext cx="11432520" cy="4195440"/>
          </a:xfrm>
          <a:prstGeom prst="rect">
            <a:avLst/>
          </a:prstGeom>
          <a:noFill/>
          <a:ln>
            <a:noFill/>
          </a:ln>
        </p:spPr>
        <p:txBody>
          <a:bodyPr lIns="109800" tIns="109800" rIns="109800" bIns="91440" anchor="t">
            <a:noAutofit/>
          </a:bodyPr>
          <a:lstStyle/>
          <a:p>
            <a:pPr algn="just">
              <a:lnSpc>
                <a:spcPct val="112999"/>
              </a:lnSpc>
              <a:spcBef>
                <a:spcPts val="1001"/>
              </a:spcBef>
              <a:tabLst>
                <a:tab pos="0" algn="l"/>
              </a:tabLst>
            </a:pPr>
            <a:r>
              <a:rPr lang="en-US" sz="2000" b="0" strike="noStrike" spc="29">
                <a:solidFill>
                  <a:srgbClr val="000000"/>
                </a:solidFill>
                <a:latin typeface="Times New Roman"/>
                <a:ea typeface="Malgun Gothic Semilight"/>
                <a:cs typeface="+mn-lt"/>
              </a:rPr>
              <a:t>Controller of Examination module </a:t>
            </a:r>
            <a:r>
              <a:rPr lang="en-US" sz="2000" spc="29">
                <a:solidFill>
                  <a:srgbClr val="000000"/>
                </a:solidFill>
                <a:latin typeface="Times New Roman"/>
                <a:ea typeface="Malgun Gothic Semilight"/>
                <a:cs typeface="+mn-lt"/>
              </a:rPr>
              <a:t>is especially designed </a:t>
            </a:r>
            <a:r>
              <a:rPr lang="en-US" sz="2000" b="0" strike="noStrike" spc="29">
                <a:solidFill>
                  <a:srgbClr val="000000"/>
                </a:solidFill>
                <a:latin typeface="Times New Roman"/>
                <a:ea typeface="Malgun Gothic Semilight"/>
                <a:cs typeface="+mn-lt"/>
              </a:rPr>
              <a:t>for </a:t>
            </a:r>
            <a:r>
              <a:rPr lang="en-US" sz="2000" spc="29">
                <a:solidFill>
                  <a:srgbClr val="000000"/>
                </a:solidFill>
                <a:latin typeface="Times New Roman"/>
                <a:ea typeface="Malgun Gothic Semilight"/>
                <a:cs typeface="+mn-lt"/>
              </a:rPr>
              <a:t>automation of various processes involved in Examination Cell such as Preparation of Exam Date sheet, Seating Arrangement, Invigilation Duty Chart</a:t>
            </a:r>
            <a:r>
              <a:rPr lang="en-US" sz="2000" b="0" strike="noStrike" spc="29">
                <a:solidFill>
                  <a:srgbClr val="000000"/>
                </a:solidFill>
                <a:latin typeface="Times New Roman"/>
                <a:ea typeface="Malgun Gothic Semilight"/>
                <a:cs typeface="+mn-lt"/>
              </a:rPr>
              <a:t>, </a:t>
            </a:r>
            <a:r>
              <a:rPr lang="en-US" sz="2000" spc="29">
                <a:solidFill>
                  <a:srgbClr val="000000"/>
                </a:solidFill>
                <a:latin typeface="Times New Roman"/>
                <a:ea typeface="Malgun Gothic Semilight"/>
                <a:cs typeface="+mn-lt"/>
              </a:rPr>
              <a:t>Attendance and UFM. This system deals with these processes of exam online instead of manually</a:t>
            </a:r>
            <a:r>
              <a:rPr lang="en-US" sz="2000" b="0" strike="noStrike" spc="29">
                <a:solidFill>
                  <a:srgbClr val="000000"/>
                </a:solidFill>
                <a:latin typeface="Times New Roman"/>
                <a:ea typeface="Malgun Gothic Semilight"/>
                <a:cs typeface="+mn-lt"/>
              </a:rPr>
              <a:t>. </a:t>
            </a:r>
            <a:r>
              <a:rPr lang="en-US" sz="2000" spc="29">
                <a:solidFill>
                  <a:srgbClr val="000000"/>
                </a:solidFill>
                <a:latin typeface="Times New Roman"/>
                <a:ea typeface="Malgun Gothic Semilight"/>
                <a:cs typeface="+mn-lt"/>
              </a:rPr>
              <a:t>This application will be used for </a:t>
            </a:r>
            <a:r>
              <a:rPr lang="en-US" sz="2000" b="0" strike="noStrike" spc="29">
                <a:solidFill>
                  <a:srgbClr val="000000"/>
                </a:solidFill>
                <a:latin typeface="Times New Roman"/>
                <a:ea typeface="Malgun Gothic Semilight"/>
                <a:cs typeface="+mn-lt"/>
              </a:rPr>
              <a:t>the </a:t>
            </a:r>
            <a:r>
              <a:rPr lang="en-US" sz="2000" spc="29">
                <a:solidFill>
                  <a:srgbClr val="000000"/>
                </a:solidFill>
                <a:latin typeface="Times New Roman"/>
                <a:ea typeface="Malgun Gothic Semilight"/>
                <a:cs typeface="+mn-lt"/>
              </a:rPr>
              <a:t>automatic seating arrangement of seats based on number of students, number of classes and number </a:t>
            </a:r>
            <a:r>
              <a:rPr lang="en-US" sz="2000" b="0" strike="noStrike" spc="29">
                <a:solidFill>
                  <a:srgbClr val="000000"/>
                </a:solidFill>
                <a:latin typeface="Times New Roman"/>
                <a:ea typeface="Malgun Gothic Semilight"/>
                <a:cs typeface="+mn-lt"/>
              </a:rPr>
              <a:t>of </a:t>
            </a:r>
            <a:r>
              <a:rPr lang="en-US" sz="2000" spc="29">
                <a:solidFill>
                  <a:srgbClr val="000000"/>
                </a:solidFill>
                <a:latin typeface="Times New Roman"/>
                <a:ea typeface="Malgun Gothic Semilight"/>
                <a:cs typeface="+mn-lt"/>
              </a:rPr>
              <a:t>benches </a:t>
            </a:r>
            <a:r>
              <a:rPr lang="en-US" sz="2000" b="0" strike="noStrike" spc="29">
                <a:solidFill>
                  <a:srgbClr val="000000"/>
                </a:solidFill>
                <a:latin typeface="Times New Roman"/>
                <a:ea typeface="Malgun Gothic Semilight"/>
                <a:cs typeface="+mn-lt"/>
              </a:rPr>
              <a:t>in a </a:t>
            </a:r>
            <a:r>
              <a:rPr lang="en-US" sz="2000" spc="29">
                <a:solidFill>
                  <a:srgbClr val="000000"/>
                </a:solidFill>
                <a:latin typeface="Times New Roman"/>
                <a:ea typeface="Malgun Gothic Semilight"/>
                <a:cs typeface="+mn-lt"/>
              </a:rPr>
              <a:t>class, along with the preparation of invigilation duty chart based on the number of faculty available and number of rooms required as per seating plan</a:t>
            </a:r>
            <a:r>
              <a:rPr lang="en-US" sz="2000" b="0" strike="noStrike" spc="29">
                <a:solidFill>
                  <a:srgbClr val="000000"/>
                </a:solidFill>
                <a:latin typeface="Times New Roman"/>
                <a:ea typeface="Malgun Gothic Semilight"/>
                <a:cs typeface="+mn-lt"/>
              </a:rPr>
              <a:t>.</a:t>
            </a:r>
            <a:r>
              <a:rPr lang="en-US" sz="2000" spc="29">
                <a:solidFill>
                  <a:srgbClr val="000000"/>
                </a:solidFill>
                <a:latin typeface="Times New Roman"/>
                <a:ea typeface="Malgun Gothic Semilight"/>
                <a:cs typeface="+mn-lt"/>
              </a:rPr>
              <a:t> </a:t>
            </a:r>
            <a:r>
              <a:rPr lang="en-US" sz="2000" b="0" strike="noStrike" spc="29">
                <a:solidFill>
                  <a:srgbClr val="000000"/>
                </a:solidFill>
                <a:latin typeface="Times New Roman"/>
                <a:ea typeface="Malgun Gothic Semilight"/>
                <a:cs typeface="+mn-lt"/>
              </a:rPr>
              <a:t>The </a:t>
            </a:r>
            <a:r>
              <a:rPr lang="en-US" sz="2000" spc="29">
                <a:solidFill>
                  <a:srgbClr val="000000"/>
                </a:solidFill>
                <a:latin typeface="Times New Roman"/>
                <a:ea typeface="Malgun Gothic Semilight"/>
                <a:cs typeface="+mn-lt"/>
              </a:rPr>
              <a:t>COE module </a:t>
            </a:r>
            <a:r>
              <a:rPr lang="en-US" sz="2000" b="0" strike="noStrike" spc="29">
                <a:solidFill>
                  <a:srgbClr val="000000"/>
                </a:solidFill>
                <a:latin typeface="Times New Roman"/>
                <a:ea typeface="Malgun Gothic Semilight"/>
                <a:cs typeface="+mn-lt"/>
              </a:rPr>
              <a:t>is </a:t>
            </a:r>
            <a:r>
              <a:rPr lang="en-US" sz="2000" spc="29">
                <a:solidFill>
                  <a:srgbClr val="000000"/>
                </a:solidFill>
                <a:latin typeface="Times New Roman"/>
                <a:ea typeface="Malgun Gothic Semilight"/>
                <a:cs typeface="+mn-lt"/>
              </a:rPr>
              <a:t>designed which will update the details and display location of seat, where </a:t>
            </a:r>
            <a:r>
              <a:rPr lang="en-US" sz="2000" b="0" strike="noStrike" spc="29">
                <a:solidFill>
                  <a:srgbClr val="000000"/>
                </a:solidFill>
                <a:latin typeface="Times New Roman"/>
                <a:ea typeface="Malgun Gothic Semilight"/>
                <a:cs typeface="+mn-lt"/>
              </a:rPr>
              <a:t>a </a:t>
            </a:r>
            <a:r>
              <a:rPr lang="en-US" sz="2000" spc="29">
                <a:solidFill>
                  <a:srgbClr val="000000"/>
                </a:solidFill>
                <a:latin typeface="Times New Roman"/>
                <a:ea typeface="Malgun Gothic Semilight"/>
                <a:cs typeface="+mn-lt"/>
              </a:rPr>
              <a:t>dedicated person is required </a:t>
            </a:r>
            <a:r>
              <a:rPr lang="en-US" sz="2000" b="0" strike="noStrike" spc="29">
                <a:solidFill>
                  <a:srgbClr val="000000"/>
                </a:solidFill>
                <a:latin typeface="Times New Roman"/>
                <a:ea typeface="Malgun Gothic Semilight"/>
                <a:cs typeface="+mn-lt"/>
              </a:rPr>
              <a:t>to </a:t>
            </a:r>
            <a:r>
              <a:rPr lang="en-US" sz="2000" spc="29">
                <a:solidFill>
                  <a:srgbClr val="000000"/>
                </a:solidFill>
                <a:latin typeface="Times New Roman"/>
                <a:ea typeface="Malgun Gothic Semilight"/>
                <a:cs typeface="+mn-lt"/>
              </a:rPr>
              <a:t>fill in information</a:t>
            </a:r>
            <a:r>
              <a:rPr lang="en-US" sz="2000" b="0" strike="noStrike" spc="29">
                <a:solidFill>
                  <a:srgbClr val="000000"/>
                </a:solidFill>
                <a:latin typeface="Times New Roman"/>
                <a:ea typeface="Malgun Gothic Semilight"/>
                <a:cs typeface="+mn-lt"/>
              </a:rPr>
              <a:t>, </a:t>
            </a:r>
            <a:r>
              <a:rPr lang="en-US" sz="2000" spc="29">
                <a:solidFill>
                  <a:srgbClr val="000000"/>
                </a:solidFill>
                <a:latin typeface="Times New Roman"/>
                <a:ea typeface="Malgun Gothic Semilight"/>
                <a:cs typeface="+mn-lt"/>
              </a:rPr>
              <a:t>upload </a:t>
            </a:r>
            <a:r>
              <a:rPr lang="en-US" sz="2000" b="0" strike="noStrike" spc="29">
                <a:solidFill>
                  <a:srgbClr val="000000"/>
                </a:solidFill>
                <a:latin typeface="Times New Roman"/>
                <a:ea typeface="Malgun Gothic Semilight"/>
                <a:cs typeface="+mn-lt"/>
              </a:rPr>
              <a:t>the </a:t>
            </a:r>
            <a:r>
              <a:rPr lang="en-US" sz="2000" spc="29">
                <a:solidFill>
                  <a:srgbClr val="000000"/>
                </a:solidFill>
                <a:latin typeface="Times New Roman"/>
                <a:ea typeface="Malgun Gothic Semilight"/>
                <a:cs typeface="+mn-lt"/>
              </a:rPr>
              <a:t>data </a:t>
            </a:r>
            <a:r>
              <a:rPr lang="en-US" sz="2000" b="0" strike="noStrike" spc="29">
                <a:solidFill>
                  <a:srgbClr val="000000"/>
                </a:solidFill>
                <a:latin typeface="Times New Roman"/>
                <a:ea typeface="Malgun Gothic Semilight"/>
                <a:cs typeface="+mn-lt"/>
              </a:rPr>
              <a:t>to the </a:t>
            </a:r>
            <a:r>
              <a:rPr lang="en-US" sz="2000" spc="29">
                <a:solidFill>
                  <a:srgbClr val="000000"/>
                </a:solidFill>
                <a:latin typeface="Times New Roman"/>
                <a:ea typeface="Malgun Gothic Semilight"/>
                <a:cs typeface="+mn-lt"/>
              </a:rPr>
              <a:t>server where a real-time server updates all </a:t>
            </a:r>
            <a:r>
              <a:rPr lang="en-US" sz="2000" b="0" strike="noStrike" spc="29">
                <a:solidFill>
                  <a:srgbClr val="000000"/>
                </a:solidFill>
                <a:latin typeface="Times New Roman"/>
                <a:ea typeface="Malgun Gothic Semilight"/>
                <a:cs typeface="+mn-lt"/>
              </a:rPr>
              <a:t>the </a:t>
            </a:r>
            <a:r>
              <a:rPr lang="en-US" sz="2000" spc="29">
                <a:solidFill>
                  <a:srgbClr val="000000"/>
                </a:solidFill>
                <a:latin typeface="Times New Roman"/>
                <a:ea typeface="Malgun Gothic Semilight"/>
                <a:cs typeface="+mn-lt"/>
              </a:rPr>
              <a:t>data and students can know their location automatically as it will be reflected </a:t>
            </a:r>
            <a:r>
              <a:rPr lang="en-US" sz="2000" b="0" strike="noStrike" spc="29">
                <a:solidFill>
                  <a:srgbClr val="000000"/>
                </a:solidFill>
                <a:latin typeface="Times New Roman"/>
                <a:ea typeface="Malgun Gothic Semilight"/>
                <a:cs typeface="+mn-lt"/>
              </a:rPr>
              <a:t>on their </a:t>
            </a:r>
            <a:r>
              <a:rPr lang="en-US" sz="2000" spc="29">
                <a:solidFill>
                  <a:srgbClr val="000000"/>
                </a:solidFill>
                <a:latin typeface="Times New Roman"/>
                <a:ea typeface="Malgun Gothic Semilight"/>
                <a:cs typeface="+mn-lt"/>
              </a:rPr>
              <a:t>ERP portal</a:t>
            </a:r>
            <a:r>
              <a:rPr lang="en-US" sz="2000" b="0" strike="noStrike" spc="29">
                <a:solidFill>
                  <a:srgbClr val="000000"/>
                </a:solidFill>
                <a:latin typeface="Times New Roman"/>
                <a:ea typeface="Malgun Gothic Semilight"/>
                <a:cs typeface="+mn-lt"/>
              </a:rPr>
              <a:t>. The examination hall allocation system is a web-based totally application that can be utilized in any school and college.</a:t>
            </a:r>
            <a:endParaRPr lang="en-GB" sz="2000" spc="29">
              <a:latin typeface="Times New Roman"/>
              <a:ea typeface="Malgun Gothic Semilight"/>
            </a:endParaRPr>
          </a:p>
        </p:txBody>
      </p:sp>
      <p:pic>
        <p:nvPicPr>
          <p:cNvPr id="107"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58640" y="365760"/>
            <a:ext cx="10894680" cy="1325160"/>
          </a:xfrm>
          <a:prstGeom prst="rect">
            <a:avLst/>
          </a:prstGeom>
          <a:noFill/>
          <a:ln>
            <a:noFill/>
          </a:ln>
        </p:spPr>
        <p:txBody>
          <a:bodyPr lIns="0" tIns="0" rIns="0" bIns="0" anchor="ctr">
            <a:noAutofit/>
          </a:bodyPr>
          <a:lstStyle/>
          <a:p>
            <a:pPr algn="ctr"/>
            <a:r>
              <a:rPr lang="en-GB" sz="3600" b="0" strike="noStrike" spc="-1">
                <a:solidFill>
                  <a:srgbClr val="000000"/>
                </a:solidFill>
                <a:latin typeface="Malgun Gothic Semilight"/>
              </a:rPr>
              <a:t>ABSTRACT</a:t>
            </a:r>
          </a:p>
        </p:txBody>
      </p:sp>
      <p:sp>
        <p:nvSpPr>
          <p:cNvPr id="109" name="TextShape 2"/>
          <p:cNvSpPr txBox="1"/>
          <p:nvPr/>
        </p:nvSpPr>
        <p:spPr>
          <a:xfrm>
            <a:off x="458640" y="1949400"/>
            <a:ext cx="11274120" cy="4195440"/>
          </a:xfrm>
          <a:prstGeom prst="rect">
            <a:avLst/>
          </a:prstGeom>
          <a:noFill/>
          <a:ln>
            <a:noFill/>
          </a:ln>
        </p:spPr>
        <p:txBody>
          <a:bodyPr lIns="0" tIns="0" rIns="0" bIns="0" anchor="t">
            <a:normAutofit fontScale="92500" lnSpcReduction="10000"/>
          </a:bodyPr>
          <a:lstStyle/>
          <a:p>
            <a:pPr marL="107950" algn="just">
              <a:lnSpc>
                <a:spcPct val="90000"/>
              </a:lnSpc>
              <a:spcBef>
                <a:spcPts val="1001"/>
              </a:spcBef>
            </a:pPr>
            <a:r>
              <a:rPr lang="en-US" sz="2400" spc="-1" dirty="0">
                <a:solidFill>
                  <a:srgbClr val="000000"/>
                </a:solidFill>
                <a:latin typeface="Times New Roman"/>
                <a:ea typeface="+mn-lt"/>
                <a:cs typeface="+mn-lt"/>
              </a:rPr>
              <a:t>This </a:t>
            </a:r>
            <a:r>
              <a:rPr lang="en-US" sz="2400" b="0" strike="noStrike" spc="-1" dirty="0">
                <a:solidFill>
                  <a:srgbClr val="000000"/>
                </a:solidFill>
                <a:latin typeface="Times New Roman"/>
                <a:ea typeface="+mn-lt"/>
                <a:cs typeface="+mn-lt"/>
              </a:rPr>
              <a:t>Controller of Examination</a:t>
            </a:r>
            <a:r>
              <a:rPr lang="en-US" sz="2400" spc="-1" dirty="0">
                <a:solidFill>
                  <a:srgbClr val="000000"/>
                </a:solidFill>
                <a:latin typeface="Times New Roman"/>
                <a:ea typeface="+mn-lt"/>
                <a:cs typeface="+mn-lt"/>
              </a:rPr>
              <a:t> module has been advanced for the college, to simplify the manual processes. It helps get admission to the examination facts of a selected pupil in a particular magnificence. The reason for developing this exam block allocation gadget </a:t>
            </a:r>
            <a:r>
              <a:rPr lang="en-US" sz="2400" b="0" strike="noStrike" spc="-1" dirty="0">
                <a:solidFill>
                  <a:srgbClr val="000000"/>
                </a:solidFill>
                <a:latin typeface="Times New Roman"/>
                <a:ea typeface="+mn-lt"/>
                <a:cs typeface="+mn-lt"/>
              </a:rPr>
              <a:t>is </a:t>
            </a:r>
            <a:r>
              <a:rPr lang="en-US" sz="2400" spc="-1" dirty="0">
                <a:solidFill>
                  <a:srgbClr val="000000"/>
                </a:solidFill>
                <a:latin typeface="Times New Roman"/>
                <a:ea typeface="+mn-lt"/>
                <a:cs typeface="+mn-lt"/>
              </a:rPr>
              <a:t>to provide </a:t>
            </a:r>
            <a:r>
              <a:rPr lang="en-US" sz="2400" b="0" strike="noStrike" spc="-1" dirty="0">
                <a:solidFill>
                  <a:srgbClr val="000000"/>
                </a:solidFill>
                <a:latin typeface="Times New Roman"/>
                <a:ea typeface="+mn-lt"/>
                <a:cs typeface="+mn-lt"/>
              </a:rPr>
              <a:t>a </a:t>
            </a:r>
            <a:r>
              <a:rPr lang="en-US" sz="2400" spc="-1" dirty="0">
                <a:solidFill>
                  <a:srgbClr val="000000"/>
                </a:solidFill>
                <a:latin typeface="Times New Roman"/>
                <a:ea typeface="+mn-lt"/>
                <a:cs typeface="+mn-lt"/>
              </a:rPr>
              <a:t>way to allocate exam halls for every scholar with no conflict. Maximum students are dealing with many problems locating the </a:t>
            </a:r>
            <a:r>
              <a:rPr lang="en-US" sz="2400" b="0" strike="noStrike" spc="-1" dirty="0">
                <a:solidFill>
                  <a:srgbClr val="000000"/>
                </a:solidFill>
                <a:latin typeface="Times New Roman"/>
                <a:ea typeface="+mn-lt"/>
                <a:cs typeface="+mn-lt"/>
              </a:rPr>
              <a:t>examination</a:t>
            </a:r>
            <a:r>
              <a:rPr lang="en-US" sz="2400" spc="-1" dirty="0">
                <a:solidFill>
                  <a:srgbClr val="000000"/>
                </a:solidFill>
                <a:latin typeface="Times New Roman"/>
                <a:ea typeface="+mn-lt"/>
                <a:cs typeface="+mn-lt"/>
              </a:rPr>
              <a:t> corridor, so a newly invented idea enables the schools to generate their exam hall arrangement without difficulty</a:t>
            </a:r>
            <a:r>
              <a:rPr lang="en-US" sz="2400" b="0" strike="noStrike" spc="-1" dirty="0">
                <a:solidFill>
                  <a:srgbClr val="000000"/>
                </a:solidFill>
                <a:latin typeface="Times New Roman"/>
                <a:ea typeface="+mn-lt"/>
                <a:cs typeface="+mn-lt"/>
              </a:rPr>
              <a:t>. </a:t>
            </a:r>
            <a:r>
              <a:rPr lang="en-US" sz="2400" spc="-1" dirty="0">
                <a:solidFill>
                  <a:srgbClr val="000000"/>
                </a:solidFill>
                <a:latin typeface="Times New Roman"/>
                <a:ea typeface="+mn-lt"/>
                <a:cs typeface="+mn-lt"/>
              </a:rPr>
              <a:t>This challenge also allocates a selected invigilator for </a:t>
            </a:r>
            <a:r>
              <a:rPr lang="en-US" sz="2400" b="0" strike="noStrike" spc="-1" dirty="0">
                <a:solidFill>
                  <a:srgbClr val="000000"/>
                </a:solidFill>
                <a:latin typeface="Times New Roman"/>
                <a:ea typeface="+mn-lt"/>
                <a:cs typeface="+mn-lt"/>
              </a:rPr>
              <a:t>a </a:t>
            </a:r>
            <a:r>
              <a:rPr lang="en-US" sz="2400" spc="-1" dirty="0">
                <a:solidFill>
                  <a:srgbClr val="000000"/>
                </a:solidFill>
                <a:latin typeface="Times New Roman"/>
                <a:ea typeface="+mn-lt"/>
                <a:cs typeface="+mn-lt"/>
              </a:rPr>
              <a:t>particular corridor. It's also very beneficial for the college in that the software can also generate corridor separation and concerning reviews. Hence guide Excel sheets and office work are computerized based totally on their departments and registration numbers. The examination hall allocation </a:t>
            </a:r>
            <a:r>
              <a:rPr lang="en-US" sz="2400" b="0" strike="noStrike" spc="-1" dirty="0">
                <a:solidFill>
                  <a:srgbClr val="000000"/>
                </a:solidFill>
                <a:latin typeface="Times New Roman"/>
                <a:ea typeface="+mn-lt"/>
                <a:cs typeface="+mn-lt"/>
              </a:rPr>
              <a:t>system</a:t>
            </a:r>
            <a:r>
              <a:rPr lang="en-US" sz="2400" spc="-1" dirty="0">
                <a:solidFill>
                  <a:srgbClr val="000000"/>
                </a:solidFill>
                <a:latin typeface="Times New Roman"/>
                <a:ea typeface="+mn-lt"/>
                <a:cs typeface="+mn-lt"/>
              </a:rPr>
              <a:t> is a web-based totally application that can be utilized in any school and college</a:t>
            </a:r>
            <a:r>
              <a:rPr lang="en-US" sz="2400" b="0" strike="noStrike" spc="-1" dirty="0">
                <a:solidFill>
                  <a:srgbClr val="000000"/>
                </a:solidFill>
                <a:latin typeface="Times New Roman"/>
                <a:ea typeface="+mn-lt"/>
                <a:cs typeface="+mn-lt"/>
              </a:rPr>
              <a:t>.</a:t>
            </a:r>
            <a:r>
              <a:rPr lang="en-US" sz="2400" spc="-1" dirty="0">
                <a:solidFill>
                  <a:srgbClr val="000000"/>
                </a:solidFill>
                <a:latin typeface="Times New Roman"/>
                <a:ea typeface="+mn-lt"/>
                <a:cs typeface="+mn-lt"/>
              </a:rPr>
              <a:t> The exam corridor allocation is mostly a time-eating procedure. The exam controller has to select the blocks based on a particular scholar’s branch and </a:t>
            </a:r>
            <a:r>
              <a:rPr lang="en-US" sz="2400" b="0" strike="noStrike" spc="-1" dirty="0">
                <a:solidFill>
                  <a:srgbClr val="000000"/>
                </a:solidFill>
                <a:latin typeface="Times New Roman"/>
                <a:ea typeface="+mn-lt"/>
                <a:cs typeface="+mn-lt"/>
              </a:rPr>
              <a:t>the </a:t>
            </a:r>
            <a:r>
              <a:rPr lang="en-US" sz="2400" spc="-1" dirty="0">
                <a:solidFill>
                  <a:srgbClr val="000000"/>
                </a:solidFill>
                <a:latin typeface="Times New Roman"/>
                <a:ea typeface="+mn-lt"/>
                <a:cs typeface="+mn-lt"/>
              </a:rPr>
              <a:t>electricity of every block. sooner or later</a:t>
            </a:r>
            <a:r>
              <a:rPr lang="en-US" sz="2400" b="0" strike="noStrike" spc="-1" dirty="0">
                <a:solidFill>
                  <a:srgbClr val="000000"/>
                </a:solidFill>
                <a:latin typeface="Times New Roman"/>
                <a:ea typeface="+mn-lt"/>
                <a:cs typeface="+mn-lt"/>
              </a:rPr>
              <a:t>, </a:t>
            </a:r>
            <a:r>
              <a:rPr lang="en-US" sz="2400" spc="-1" dirty="0">
                <a:solidFill>
                  <a:srgbClr val="000000"/>
                </a:solidFill>
                <a:latin typeface="Times New Roman"/>
                <a:ea typeface="+mn-lt"/>
                <a:cs typeface="+mn-lt"/>
              </a:rPr>
              <a:t>this selection allows college students to discover </a:t>
            </a:r>
            <a:r>
              <a:rPr lang="en-US" sz="2400" b="0" strike="noStrike" spc="-1" dirty="0">
                <a:solidFill>
                  <a:srgbClr val="000000"/>
                </a:solidFill>
                <a:latin typeface="Times New Roman"/>
                <a:ea typeface="+mn-lt"/>
                <a:cs typeface="+mn-lt"/>
              </a:rPr>
              <a:t>the </a:t>
            </a:r>
            <a:r>
              <a:rPr lang="en-US" sz="2400" spc="-1" dirty="0">
                <a:solidFill>
                  <a:srgbClr val="000000"/>
                </a:solidFill>
                <a:latin typeface="Times New Roman"/>
                <a:ea typeface="+mn-lt"/>
                <a:cs typeface="+mn-lt"/>
              </a:rPr>
              <a:t>exam halls with no confusion</a:t>
            </a:r>
            <a:r>
              <a:rPr lang="en-US" sz="2400" b="0" strike="noStrike" spc="-1" dirty="0">
                <a:solidFill>
                  <a:srgbClr val="000000"/>
                </a:solidFill>
                <a:latin typeface="Times New Roman"/>
                <a:ea typeface="+mn-lt"/>
                <a:cs typeface="+mn-lt"/>
              </a:rPr>
              <a:t>. </a:t>
            </a:r>
            <a:r>
              <a:rPr lang="en-US" sz="2400" spc="-1" dirty="0">
                <a:solidFill>
                  <a:srgbClr val="000000"/>
                </a:solidFill>
                <a:latin typeface="Times New Roman"/>
                <a:ea typeface="+mn-lt"/>
                <a:cs typeface="+mn-lt"/>
              </a:rPr>
              <a:t>Also, the exam controller can save all </a:t>
            </a:r>
            <a:r>
              <a:rPr lang="en-US" sz="2400" b="0" strike="noStrike" spc="-1" dirty="0">
                <a:solidFill>
                  <a:srgbClr val="000000"/>
                </a:solidFill>
                <a:latin typeface="Times New Roman"/>
                <a:ea typeface="+mn-lt"/>
                <a:cs typeface="+mn-lt"/>
              </a:rPr>
              <a:t>the </a:t>
            </a:r>
            <a:r>
              <a:rPr lang="en-US" sz="2400" spc="-1" dirty="0">
                <a:solidFill>
                  <a:srgbClr val="000000"/>
                </a:solidFill>
                <a:latin typeface="Times New Roman"/>
                <a:ea typeface="+mn-lt"/>
                <a:cs typeface="+mn-lt"/>
              </a:rPr>
              <a:t>facts </a:t>
            </a:r>
            <a:r>
              <a:rPr lang="en-US" sz="2400" b="0" strike="noStrike" spc="-1" dirty="0">
                <a:solidFill>
                  <a:srgbClr val="000000"/>
                </a:solidFill>
                <a:latin typeface="Times New Roman"/>
                <a:ea typeface="+mn-lt"/>
                <a:cs typeface="+mn-lt"/>
              </a:rPr>
              <a:t>of the</a:t>
            </a:r>
            <a:r>
              <a:rPr lang="en-US" sz="2400" spc="-1" dirty="0">
                <a:solidFill>
                  <a:srgbClr val="000000"/>
                </a:solidFill>
                <a:latin typeface="Times New Roman"/>
                <a:ea typeface="+mn-lt"/>
                <a:cs typeface="+mn-lt"/>
              </a:rPr>
              <a:t> hall allocation technique for future reference in the use of this software.</a:t>
            </a:r>
            <a:endParaRPr lang="en-US" dirty="0">
              <a:latin typeface="Times New Roman"/>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458640" y="36576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OBJECTIVES</a:t>
            </a:r>
            <a:endParaRPr lang="en-GB" sz="3600" b="0" strike="noStrike" spc="-1">
              <a:solidFill>
                <a:srgbClr val="000000"/>
              </a:solidFill>
              <a:latin typeface="Malgun Gothic Semilight"/>
            </a:endParaRPr>
          </a:p>
        </p:txBody>
      </p:sp>
      <p:sp>
        <p:nvSpPr>
          <p:cNvPr id="111" name="TextShape 2"/>
          <p:cNvSpPr txBox="1"/>
          <p:nvPr/>
        </p:nvSpPr>
        <p:spPr>
          <a:xfrm>
            <a:off x="458640" y="1590120"/>
            <a:ext cx="11274120" cy="4655520"/>
          </a:xfrm>
          <a:prstGeom prst="rect">
            <a:avLst/>
          </a:prstGeom>
          <a:noFill/>
          <a:ln>
            <a:noFill/>
          </a:ln>
        </p:spPr>
        <p:txBody>
          <a:bodyPr lIns="109800" tIns="109800" rIns="109800" bIns="91440" anchor="t">
            <a:noAutofit/>
          </a:bodyPr>
          <a:lstStyle/>
          <a:p>
            <a:pPr marL="228600" indent="-227965" algn="just">
              <a:lnSpc>
                <a:spcPct val="114000"/>
              </a:lnSpc>
              <a:spcBef>
                <a:spcPts val="1001"/>
              </a:spcBef>
              <a:buClr>
                <a:srgbClr val="758468"/>
              </a:buClr>
              <a:buFont typeface="Arial"/>
              <a:buChar char="•"/>
            </a:pPr>
            <a:r>
              <a:rPr lang="en-US" sz="2400" b="1" spc="29" dirty="0">
                <a:solidFill>
                  <a:srgbClr val="000000"/>
                </a:solidFill>
                <a:latin typeface="Times New Roman"/>
                <a:ea typeface="+mn-lt"/>
                <a:cs typeface="+mn-lt"/>
              </a:rPr>
              <a:t>To Automate Exam Management Tasks:</a:t>
            </a:r>
            <a:r>
              <a:rPr lang="en-US" sz="2400" spc="29" dirty="0">
                <a:solidFill>
                  <a:srgbClr val="000000"/>
                </a:solidFill>
                <a:latin typeface="Times New Roman"/>
                <a:ea typeface="+mn-lt"/>
                <a:cs typeface="+mn-lt"/>
              </a:rPr>
              <a:t> Automate scheduling, student registration, hall allocation, and invigilator assignments </a:t>
            </a:r>
            <a:r>
              <a:rPr lang="en-US" sz="2400" b="0" strike="noStrike" spc="29" dirty="0">
                <a:solidFill>
                  <a:srgbClr val="000000"/>
                </a:solidFill>
                <a:latin typeface="Times New Roman"/>
                <a:ea typeface="+mn-lt"/>
                <a:cs typeface="+mn-lt"/>
              </a:rPr>
              <a:t>to </a:t>
            </a:r>
            <a:r>
              <a:rPr lang="en-US" sz="2400" spc="29" dirty="0">
                <a:solidFill>
                  <a:srgbClr val="000000"/>
                </a:solidFill>
                <a:latin typeface="Times New Roman"/>
                <a:ea typeface="+mn-lt"/>
                <a:cs typeface="+mn-lt"/>
              </a:rPr>
              <a:t>reduce manual work </a:t>
            </a:r>
            <a:r>
              <a:rPr lang="en-US" sz="2400" b="0" strike="noStrike" spc="29" dirty="0">
                <a:solidFill>
                  <a:srgbClr val="000000"/>
                </a:solidFill>
                <a:latin typeface="Times New Roman"/>
                <a:ea typeface="+mn-lt"/>
                <a:cs typeface="+mn-lt"/>
              </a:rPr>
              <a:t>and </a:t>
            </a:r>
            <a:r>
              <a:rPr lang="en-US" sz="2400" spc="29" dirty="0">
                <a:solidFill>
                  <a:srgbClr val="000000"/>
                </a:solidFill>
                <a:latin typeface="Times New Roman"/>
                <a:ea typeface="+mn-lt"/>
                <a:cs typeface="+mn-lt"/>
              </a:rPr>
              <a:t>potential errors</a:t>
            </a:r>
            <a:r>
              <a:rPr lang="en-US" sz="2400" b="0" strike="noStrike" spc="29" dirty="0">
                <a:solidFill>
                  <a:srgbClr val="000000"/>
                </a:solidFill>
                <a:latin typeface="Times New Roman"/>
                <a:ea typeface="+mn-lt"/>
                <a:cs typeface="+mn-lt"/>
              </a:rPr>
              <a:t>.</a:t>
            </a:r>
            <a:r>
              <a:rPr lang="en-US" sz="2400" spc="29" dirty="0">
                <a:solidFill>
                  <a:srgbClr val="000000"/>
                </a:solidFill>
                <a:latin typeface="Times New Roman"/>
                <a:ea typeface="+mn-lt"/>
                <a:cs typeface="+mn-lt"/>
              </a:rPr>
              <a:t> </a:t>
            </a:r>
            <a:endParaRPr lang="en-GB" sz="2400" spc="29">
              <a:solidFill>
                <a:srgbClr val="000000"/>
              </a:solidFill>
              <a:latin typeface="Times New Roman"/>
              <a:ea typeface="+mn-lt"/>
              <a:cs typeface="+mn-lt"/>
            </a:endParaRPr>
          </a:p>
          <a:p>
            <a:pPr marL="228600" indent="-227965" algn="just">
              <a:lnSpc>
                <a:spcPct val="113999"/>
              </a:lnSpc>
              <a:spcBef>
                <a:spcPts val="1001"/>
              </a:spcBef>
              <a:buClr>
                <a:srgbClr val="758468"/>
              </a:buClr>
              <a:buFont typeface="Arial"/>
              <a:buChar char="•"/>
            </a:pPr>
            <a:r>
              <a:rPr lang="en-US" sz="2400" b="1" spc="29" dirty="0">
                <a:solidFill>
                  <a:srgbClr val="000000"/>
                </a:solidFill>
                <a:latin typeface="Times New Roman"/>
                <a:ea typeface="+mn-lt"/>
                <a:cs typeface="+mn-lt"/>
              </a:rPr>
              <a:t>To Provide Real-Time Access to Information</a:t>
            </a:r>
            <a:r>
              <a:rPr lang="en-US" sz="2400" spc="29" dirty="0">
                <a:solidFill>
                  <a:srgbClr val="000000"/>
                </a:solidFill>
                <a:latin typeface="Times New Roman"/>
                <a:ea typeface="+mn-lt"/>
                <a:cs typeface="+mn-lt"/>
              </a:rPr>
              <a:t>: Offer </a:t>
            </a:r>
            <a:r>
              <a:rPr lang="en-US" sz="2400" b="0" strike="noStrike" spc="29" dirty="0">
                <a:solidFill>
                  <a:srgbClr val="000000"/>
                </a:solidFill>
                <a:latin typeface="Times New Roman"/>
                <a:ea typeface="+mn-lt"/>
                <a:cs typeface="+mn-lt"/>
              </a:rPr>
              <a:t>students</a:t>
            </a:r>
            <a:r>
              <a:rPr lang="en-US" sz="2400" spc="29" dirty="0">
                <a:solidFill>
                  <a:srgbClr val="000000"/>
                </a:solidFill>
                <a:latin typeface="Times New Roman"/>
                <a:ea typeface="+mn-lt"/>
                <a:cs typeface="+mn-lt"/>
              </a:rPr>
              <a:t>, faculty,</a:t>
            </a:r>
            <a:r>
              <a:rPr lang="en-US" sz="2400" b="0" strike="noStrike" spc="29" dirty="0">
                <a:solidFill>
                  <a:srgbClr val="000000"/>
                </a:solidFill>
                <a:latin typeface="Times New Roman"/>
                <a:ea typeface="+mn-lt"/>
                <a:cs typeface="+mn-lt"/>
              </a:rPr>
              <a:t> and </a:t>
            </a:r>
            <a:r>
              <a:rPr lang="en-US" sz="2400" spc="29" dirty="0">
                <a:solidFill>
                  <a:srgbClr val="000000"/>
                </a:solidFill>
                <a:latin typeface="Times New Roman"/>
                <a:ea typeface="+mn-lt"/>
                <a:cs typeface="+mn-lt"/>
              </a:rPr>
              <a:t>administrative </a:t>
            </a:r>
            <a:r>
              <a:rPr lang="en-US" sz="2400" b="0" strike="noStrike" spc="29" dirty="0">
                <a:solidFill>
                  <a:srgbClr val="000000"/>
                </a:solidFill>
                <a:latin typeface="Times New Roman"/>
                <a:ea typeface="+mn-lt"/>
                <a:cs typeface="+mn-lt"/>
              </a:rPr>
              <a:t>staff </a:t>
            </a:r>
            <a:r>
              <a:rPr lang="en-US" sz="2400" spc="29" dirty="0">
                <a:solidFill>
                  <a:srgbClr val="000000"/>
                </a:solidFill>
                <a:latin typeface="Times New Roman"/>
                <a:ea typeface="+mn-lt"/>
                <a:cs typeface="+mn-lt"/>
              </a:rPr>
              <a:t>easy access </a:t>
            </a:r>
            <a:r>
              <a:rPr lang="en-US" sz="2400" b="0" strike="noStrike" spc="29" dirty="0">
                <a:solidFill>
                  <a:srgbClr val="000000"/>
                </a:solidFill>
                <a:latin typeface="Times New Roman"/>
                <a:ea typeface="+mn-lt"/>
                <a:cs typeface="+mn-lt"/>
              </a:rPr>
              <a:t>to </a:t>
            </a:r>
            <a:r>
              <a:rPr lang="en-US" sz="2400" spc="29" dirty="0">
                <a:solidFill>
                  <a:srgbClr val="000000"/>
                </a:solidFill>
                <a:latin typeface="Times New Roman"/>
                <a:ea typeface="+mn-lt"/>
                <a:cs typeface="+mn-lt"/>
              </a:rPr>
              <a:t>examination schedules, hall allocations, and other relevant information</a:t>
            </a:r>
            <a:r>
              <a:rPr lang="en-US" sz="2400" b="0" strike="noStrike" spc="29" dirty="0">
                <a:solidFill>
                  <a:srgbClr val="000000"/>
                </a:solidFill>
                <a:latin typeface="Times New Roman"/>
                <a:ea typeface="+mn-lt"/>
                <a:cs typeface="+mn-lt"/>
              </a:rPr>
              <a:t>.</a:t>
            </a:r>
            <a:endParaRPr lang="en-GB" sz="2400" spc="29" dirty="0">
              <a:solidFill>
                <a:srgbClr val="000000"/>
              </a:solidFill>
              <a:latin typeface="Times New Roman"/>
              <a:ea typeface="+mn-lt"/>
              <a:cs typeface="+mn-lt"/>
            </a:endParaRPr>
          </a:p>
          <a:p>
            <a:pPr marL="228600" indent="-227965" algn="just">
              <a:lnSpc>
                <a:spcPct val="113999"/>
              </a:lnSpc>
              <a:spcBef>
                <a:spcPts val="1001"/>
              </a:spcBef>
              <a:buClr>
                <a:srgbClr val="758468"/>
              </a:buClr>
              <a:buFont typeface="Arial"/>
              <a:buChar char="•"/>
            </a:pPr>
            <a:r>
              <a:rPr lang="en-US" sz="2400" b="1" spc="29" dirty="0">
                <a:solidFill>
                  <a:srgbClr val="000000"/>
                </a:solidFill>
                <a:latin typeface="Times New Roman"/>
                <a:ea typeface="+mn-lt"/>
                <a:cs typeface="+mn-lt"/>
              </a:rPr>
              <a:t>To Improve Administrative Efficiency</a:t>
            </a:r>
            <a:r>
              <a:rPr lang="en-US" sz="2400" spc="29" dirty="0">
                <a:solidFill>
                  <a:srgbClr val="000000"/>
                </a:solidFill>
                <a:latin typeface="Times New Roman"/>
                <a:ea typeface="+mn-lt"/>
                <a:cs typeface="+mn-lt"/>
              </a:rPr>
              <a:t>: Streamline </a:t>
            </a:r>
            <a:r>
              <a:rPr lang="en-US" sz="2400" b="0" strike="noStrike" spc="29" dirty="0">
                <a:solidFill>
                  <a:srgbClr val="000000"/>
                </a:solidFill>
                <a:latin typeface="Times New Roman"/>
                <a:ea typeface="+mn-lt"/>
                <a:cs typeface="+mn-lt"/>
              </a:rPr>
              <a:t>the </a:t>
            </a:r>
            <a:r>
              <a:rPr lang="en-US" sz="2400" spc="29" dirty="0">
                <a:solidFill>
                  <a:srgbClr val="000000"/>
                </a:solidFill>
                <a:latin typeface="Times New Roman"/>
                <a:ea typeface="+mn-lt"/>
                <a:cs typeface="+mn-lt"/>
              </a:rPr>
              <a:t>examination process </a:t>
            </a:r>
            <a:r>
              <a:rPr lang="en-US" sz="2400" b="0" strike="noStrike" spc="29" dirty="0">
                <a:solidFill>
                  <a:srgbClr val="000000"/>
                </a:solidFill>
                <a:latin typeface="Times New Roman"/>
                <a:ea typeface="+mn-lt"/>
                <a:cs typeface="+mn-lt"/>
              </a:rPr>
              <a:t>to </a:t>
            </a:r>
            <a:r>
              <a:rPr lang="en-US" sz="2400" spc="29" dirty="0">
                <a:solidFill>
                  <a:srgbClr val="000000"/>
                </a:solidFill>
                <a:latin typeface="Times New Roman"/>
                <a:ea typeface="+mn-lt"/>
                <a:cs typeface="+mn-lt"/>
              </a:rPr>
              <a:t>save time </a:t>
            </a:r>
            <a:r>
              <a:rPr lang="en-US" sz="2400" b="0" strike="noStrike" spc="29" dirty="0">
                <a:solidFill>
                  <a:srgbClr val="000000"/>
                </a:solidFill>
                <a:latin typeface="Times New Roman"/>
                <a:ea typeface="+mn-lt"/>
                <a:cs typeface="+mn-lt"/>
              </a:rPr>
              <a:t>and </a:t>
            </a:r>
            <a:r>
              <a:rPr lang="en-US" sz="2400" spc="29" dirty="0">
                <a:solidFill>
                  <a:srgbClr val="000000"/>
                </a:solidFill>
                <a:latin typeface="Times New Roman"/>
                <a:ea typeface="+mn-lt"/>
                <a:cs typeface="+mn-lt"/>
              </a:rPr>
              <a:t>resources, allowing </a:t>
            </a:r>
            <a:r>
              <a:rPr lang="en-US" sz="2400" b="0" strike="noStrike" spc="29" dirty="0">
                <a:solidFill>
                  <a:srgbClr val="000000"/>
                </a:solidFill>
                <a:latin typeface="Times New Roman"/>
                <a:ea typeface="+mn-lt"/>
                <a:cs typeface="+mn-lt"/>
              </a:rPr>
              <a:t>staff to </a:t>
            </a:r>
            <a:r>
              <a:rPr lang="en-US" sz="2400" spc="29" dirty="0">
                <a:solidFill>
                  <a:srgbClr val="000000"/>
                </a:solidFill>
                <a:latin typeface="Times New Roman"/>
                <a:ea typeface="+mn-lt"/>
                <a:cs typeface="+mn-lt"/>
              </a:rPr>
              <a:t>focus on other critical educational tasks.</a:t>
            </a:r>
            <a:endParaRPr lang="en-GB" sz="2400" spc="29" dirty="0">
              <a:solidFill>
                <a:srgbClr val="000000"/>
              </a:solidFill>
              <a:latin typeface="Times New Roman"/>
              <a:ea typeface="+mn-lt"/>
              <a:cs typeface="+mn-lt"/>
            </a:endParaRPr>
          </a:p>
          <a:p>
            <a:pPr marL="228600" indent="-227965" algn="just">
              <a:lnSpc>
                <a:spcPct val="113999"/>
              </a:lnSpc>
              <a:spcBef>
                <a:spcPts val="1001"/>
              </a:spcBef>
              <a:buClr>
                <a:srgbClr val="758468"/>
              </a:buClr>
              <a:buFont typeface="Arial"/>
              <a:buChar char="•"/>
            </a:pPr>
            <a:r>
              <a:rPr lang="en-US" sz="2400" b="1" spc="29" dirty="0">
                <a:solidFill>
                  <a:srgbClr val="000000"/>
                </a:solidFill>
                <a:latin typeface="Times New Roman"/>
                <a:ea typeface="+mn-lt"/>
                <a:cs typeface="+mn-lt"/>
              </a:rPr>
              <a:t>To Support Environmental Sustainability</a:t>
            </a:r>
            <a:r>
              <a:rPr lang="en-US" sz="2400" spc="29" dirty="0">
                <a:solidFill>
                  <a:srgbClr val="000000"/>
                </a:solidFill>
                <a:latin typeface="Times New Roman"/>
                <a:ea typeface="+mn-lt"/>
                <a:cs typeface="+mn-lt"/>
              </a:rPr>
              <a:t>: Reduce paper usage </a:t>
            </a:r>
            <a:r>
              <a:rPr lang="en-US" sz="2400" b="0" strike="noStrike" spc="29" dirty="0">
                <a:solidFill>
                  <a:srgbClr val="000000"/>
                </a:solidFill>
                <a:latin typeface="Times New Roman"/>
                <a:ea typeface="+mn-lt"/>
                <a:cs typeface="+mn-lt"/>
              </a:rPr>
              <a:t>by </a:t>
            </a:r>
            <a:r>
              <a:rPr lang="en-US" sz="2400" spc="29" dirty="0">
                <a:solidFill>
                  <a:srgbClr val="000000"/>
                </a:solidFill>
                <a:latin typeface="Times New Roman"/>
                <a:ea typeface="+mn-lt"/>
                <a:cs typeface="+mn-lt"/>
              </a:rPr>
              <a:t>digitizing exam related documentation </a:t>
            </a:r>
            <a:r>
              <a:rPr lang="en-US" sz="2400" b="0" strike="noStrike" spc="29" dirty="0">
                <a:solidFill>
                  <a:srgbClr val="000000"/>
                </a:solidFill>
                <a:latin typeface="Times New Roman"/>
                <a:ea typeface="+mn-lt"/>
                <a:cs typeface="+mn-lt"/>
              </a:rPr>
              <a:t>and </a:t>
            </a:r>
            <a:r>
              <a:rPr lang="en-US" sz="2400" spc="29" dirty="0">
                <a:solidFill>
                  <a:srgbClr val="000000"/>
                </a:solidFill>
                <a:latin typeface="Times New Roman"/>
                <a:ea typeface="+mn-lt"/>
                <a:cs typeface="+mn-lt"/>
              </a:rPr>
              <a:t>processes</a:t>
            </a:r>
            <a:r>
              <a:rPr lang="en-US" sz="2400" b="0" strike="noStrike" spc="29" dirty="0">
                <a:solidFill>
                  <a:srgbClr val="000000"/>
                </a:solidFill>
                <a:latin typeface="Times New Roman"/>
                <a:ea typeface="+mn-lt"/>
                <a:cs typeface="+mn-lt"/>
              </a:rPr>
              <a:t>.</a:t>
            </a:r>
            <a:endParaRPr lang="en-GB" sz="2400" b="0" strike="noStrike" spc="29">
              <a:solidFill>
                <a:srgbClr val="000000"/>
              </a:solidFill>
              <a:latin typeface="Times New Roman"/>
              <a:ea typeface="+mn-lt"/>
              <a:cs typeface="+mn-lt"/>
            </a:endParaRPr>
          </a:p>
        </p:txBody>
      </p:sp>
      <p:pic>
        <p:nvPicPr>
          <p:cNvPr id="112"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458640" y="36576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LITERATURE</a:t>
            </a:r>
            <a:r>
              <a:rPr lang="en-US" sz="4400" b="0" strike="noStrike" spc="77">
                <a:solidFill>
                  <a:srgbClr val="000000"/>
                </a:solidFill>
                <a:latin typeface="Malgun Gothic"/>
                <a:ea typeface="Malgun Gothic"/>
              </a:rPr>
              <a:t> </a:t>
            </a:r>
            <a:r>
              <a:rPr lang="en-US" sz="3600" b="0" strike="noStrike" spc="77">
                <a:solidFill>
                  <a:srgbClr val="000000"/>
                </a:solidFill>
                <a:latin typeface="Times New Roman"/>
                <a:ea typeface="Malgun Gothic"/>
              </a:rPr>
              <a:t>REVIEW</a:t>
            </a:r>
            <a:endParaRPr lang="en-GB" sz="3600" b="0" strike="noStrike" spc="-1">
              <a:solidFill>
                <a:srgbClr val="000000"/>
              </a:solidFill>
              <a:latin typeface="Malgun Gothic Semilight"/>
            </a:endParaRPr>
          </a:p>
        </p:txBody>
      </p:sp>
      <p:sp>
        <p:nvSpPr>
          <p:cNvPr id="114" name="TextShape 2"/>
          <p:cNvSpPr txBox="1"/>
          <p:nvPr/>
        </p:nvSpPr>
        <p:spPr>
          <a:xfrm>
            <a:off x="458640" y="1532520"/>
            <a:ext cx="11274120" cy="4626720"/>
          </a:xfrm>
          <a:prstGeom prst="rect">
            <a:avLst/>
          </a:prstGeom>
          <a:noFill/>
          <a:ln>
            <a:noFill/>
          </a:ln>
        </p:spPr>
        <p:txBody>
          <a:bodyPr lIns="109800" tIns="109800" rIns="109800" bIns="91440" anchor="t">
            <a:noAutofit/>
          </a:bodyPr>
          <a:lstStyle/>
          <a:p>
            <a:pPr marL="457200" indent="-456565" algn="just">
              <a:lnSpc>
                <a:spcPct val="114000"/>
              </a:lnSpc>
              <a:spcBef>
                <a:spcPts val="1001"/>
              </a:spcBef>
              <a:buClr>
                <a:srgbClr val="758468"/>
              </a:buClr>
              <a:buFont typeface="Arial"/>
              <a:buChar char="•"/>
            </a:pPr>
            <a:r>
              <a:rPr lang="en-US" sz="2400" b="1" strike="noStrike" spc="29" dirty="0">
                <a:solidFill>
                  <a:srgbClr val="000000"/>
                </a:solidFill>
                <a:latin typeface="Times New Roman"/>
                <a:ea typeface="Malgun Gothic Semilight"/>
              </a:rPr>
              <a:t>Name of the paper:</a:t>
            </a:r>
            <a:r>
              <a:rPr lang="en-US" sz="2400" b="0" strike="noStrike" spc="29" dirty="0">
                <a:solidFill>
                  <a:srgbClr val="000000"/>
                </a:solidFill>
                <a:latin typeface="Times New Roman"/>
                <a:ea typeface="Malgun Gothic Semilight"/>
              </a:rPr>
              <a:t> Exam Hall Seating Arrangement System</a:t>
            </a:r>
            <a:endParaRPr lang="en-GB" sz="2400" b="0" strike="noStrike" spc="29" dirty="0">
              <a:solidFill>
                <a:srgbClr val="000000"/>
              </a:solidFill>
              <a:latin typeface="Malgun Gothic Semilight"/>
            </a:endParaRPr>
          </a:p>
          <a:p>
            <a:pPr algn="just">
              <a:lnSpc>
                <a:spcPct val="113000"/>
              </a:lnSpc>
              <a:spcBef>
                <a:spcPts val="1001"/>
              </a:spcBef>
              <a:tabLst>
                <a:tab pos="0" algn="l"/>
              </a:tabLst>
            </a:pPr>
            <a:r>
              <a:rPr lang="en-US" sz="2400" b="0" strike="noStrike" spc="29" dirty="0">
                <a:solidFill>
                  <a:srgbClr val="000000"/>
                </a:solidFill>
                <a:latin typeface="Times New Roman"/>
                <a:ea typeface="Malgun Gothic Semilight"/>
              </a:rPr>
              <a:t>     </a:t>
            </a:r>
            <a:r>
              <a:rPr lang="en-US" sz="2400" b="1" strike="noStrike" spc="29" dirty="0">
                <a:solidFill>
                  <a:srgbClr val="000000"/>
                </a:solidFill>
                <a:latin typeface="Times New Roman"/>
                <a:ea typeface="Malgun Gothic Semilight"/>
              </a:rPr>
              <a:t>Authors:</a:t>
            </a:r>
            <a:r>
              <a:rPr lang="en-US" sz="2400" b="0" strike="noStrike" spc="29" dirty="0">
                <a:solidFill>
                  <a:srgbClr val="000000"/>
                </a:solidFill>
                <a:latin typeface="Times New Roman"/>
                <a:ea typeface="Malgun Gothic Semilight"/>
              </a:rPr>
              <a:t> Prof. S. S. Aravinth</a:t>
            </a:r>
            <a:endParaRPr lang="en-GB" sz="2400" b="0" strike="noStrike" spc="29" dirty="0">
              <a:solidFill>
                <a:srgbClr val="000000"/>
              </a:solidFill>
              <a:latin typeface="Malgun Gothic Semilight"/>
            </a:endParaRPr>
          </a:p>
          <a:p>
            <a:pPr algn="just">
              <a:lnSpc>
                <a:spcPct val="113000"/>
              </a:lnSpc>
              <a:spcBef>
                <a:spcPts val="1001"/>
              </a:spcBef>
              <a:tabLst>
                <a:tab pos="0" algn="l"/>
              </a:tabLst>
            </a:pPr>
            <a:r>
              <a:rPr lang="en-US" sz="2400" b="0" strike="noStrike" spc="29" dirty="0">
                <a:solidFill>
                  <a:srgbClr val="000000"/>
                </a:solidFill>
                <a:latin typeface="Times New Roman"/>
                <a:ea typeface="Malgun Gothic Semilight"/>
              </a:rPr>
              <a:t>    </a:t>
            </a:r>
            <a:r>
              <a:rPr lang="en-US" sz="2400" b="1" strike="noStrike" spc="29" dirty="0">
                <a:solidFill>
                  <a:srgbClr val="000000"/>
                </a:solidFill>
                <a:latin typeface="Times New Roman"/>
                <a:ea typeface="Malgun Gothic Semilight"/>
              </a:rPr>
              <a:t>Description:</a:t>
            </a:r>
            <a:r>
              <a:rPr lang="en-US" sz="2400" b="0" strike="noStrike" spc="29" dirty="0">
                <a:solidFill>
                  <a:srgbClr val="000000"/>
                </a:solidFill>
                <a:latin typeface="Times New Roman"/>
                <a:ea typeface="Malgun Gothic Semilight"/>
              </a:rPr>
              <a:t> </a:t>
            </a:r>
            <a:r>
              <a:rPr lang="en-US" sz="2400" spc="29" dirty="0">
                <a:solidFill>
                  <a:srgbClr val="000000"/>
                </a:solidFill>
                <a:latin typeface="Times New Roman"/>
                <a:ea typeface="Malgun Gothic Semilight"/>
                <a:cs typeface="+mn-lt"/>
              </a:rPr>
              <a:t>The </a:t>
            </a:r>
            <a:r>
              <a:rPr lang="en-US" sz="2400" b="0" strike="noStrike" spc="29" dirty="0">
                <a:solidFill>
                  <a:srgbClr val="000000"/>
                </a:solidFill>
                <a:latin typeface="Times New Roman"/>
                <a:ea typeface="Malgun Gothic Semilight"/>
                <a:cs typeface="+mn-lt"/>
              </a:rPr>
              <a:t>paper </a:t>
            </a:r>
            <a:r>
              <a:rPr lang="en-US" sz="2400" spc="29" dirty="0">
                <a:solidFill>
                  <a:srgbClr val="000000"/>
                </a:solidFill>
                <a:latin typeface="Times New Roman"/>
                <a:ea typeface="Malgun Gothic Semilight"/>
                <a:cs typeface="+mn-lt"/>
              </a:rPr>
              <a:t>most important goal for developing this software program is to computerize </a:t>
            </a:r>
            <a:r>
              <a:rPr lang="en-US" sz="2400" b="0" strike="noStrike" spc="29" dirty="0">
                <a:solidFill>
                  <a:srgbClr val="000000"/>
                </a:solidFill>
                <a:latin typeface="Times New Roman"/>
                <a:ea typeface="Malgun Gothic Semilight"/>
                <a:cs typeface="+mn-lt"/>
              </a:rPr>
              <a:t>the</a:t>
            </a:r>
            <a:r>
              <a:rPr lang="en-US" sz="2400" spc="29" dirty="0">
                <a:solidFill>
                  <a:srgbClr val="000000"/>
                </a:solidFill>
                <a:latin typeface="Times New Roman"/>
                <a:ea typeface="Malgun Gothic Semilight"/>
                <a:cs typeface="+mn-lt"/>
              </a:rPr>
              <a:t> </a:t>
            </a:r>
            <a:r>
              <a:rPr lang="en-US" sz="2400" b="0" strike="noStrike" spc="29" dirty="0">
                <a:solidFill>
                  <a:srgbClr val="000000"/>
                </a:solidFill>
                <a:latin typeface="Times New Roman"/>
                <a:ea typeface="Malgun Gothic Semilight"/>
                <a:cs typeface="+mn-lt"/>
              </a:rPr>
              <a:t>traditional </a:t>
            </a:r>
            <a:r>
              <a:rPr lang="en-US" sz="2400" spc="29" dirty="0">
                <a:solidFill>
                  <a:srgbClr val="000000"/>
                </a:solidFill>
                <a:latin typeface="Times New Roman"/>
                <a:ea typeface="Malgun Gothic Semilight"/>
                <a:cs typeface="+mn-lt"/>
              </a:rPr>
              <a:t>way </a:t>
            </a:r>
            <a:r>
              <a:rPr lang="en-US" sz="2400" b="0" strike="noStrike" spc="29" dirty="0">
                <a:solidFill>
                  <a:srgbClr val="000000"/>
                </a:solidFill>
                <a:latin typeface="Times New Roman"/>
                <a:ea typeface="Malgun Gothic Semilight"/>
                <a:cs typeface="+mn-lt"/>
              </a:rPr>
              <a:t>of</a:t>
            </a:r>
            <a:r>
              <a:rPr lang="en-US" sz="2400" spc="29" dirty="0">
                <a:solidFill>
                  <a:srgbClr val="000000"/>
                </a:solidFill>
                <a:latin typeface="Times New Roman"/>
                <a:ea typeface="Malgun Gothic Semilight"/>
                <a:cs typeface="+mn-lt"/>
              </a:rPr>
              <a:t> carrying out exams</a:t>
            </a:r>
            <a:r>
              <a:rPr lang="en-US" sz="2400" b="0" strike="noStrike" spc="29" dirty="0">
                <a:solidFill>
                  <a:srgbClr val="000000"/>
                </a:solidFill>
                <a:latin typeface="Times New Roman"/>
                <a:ea typeface="Malgun Gothic Semilight"/>
                <a:cs typeface="+mn-lt"/>
              </a:rPr>
              <a:t>.</a:t>
            </a:r>
            <a:endParaRPr lang="en-GB" sz="2400" b="0" strike="noStrike" spc="29" dirty="0">
              <a:solidFill>
                <a:srgbClr val="000000"/>
              </a:solidFill>
              <a:latin typeface="Times New Roman"/>
              <a:ea typeface="Malgun Gothic Semilight"/>
              <a:cs typeface="+mn-lt"/>
            </a:endParaRPr>
          </a:p>
          <a:p>
            <a:pPr marL="457200" indent="-456565" algn="just">
              <a:lnSpc>
                <a:spcPct val="113000"/>
              </a:lnSpc>
              <a:spcBef>
                <a:spcPts val="1001"/>
              </a:spcBef>
              <a:buClr>
                <a:srgbClr val="758468"/>
              </a:buClr>
              <a:buFont typeface="Arial"/>
              <a:buChar char="•"/>
              <a:tabLst>
                <a:tab pos="0" algn="l"/>
              </a:tabLst>
            </a:pPr>
            <a:r>
              <a:rPr lang="en-US" sz="2400" b="1" strike="noStrike" spc="29" dirty="0">
                <a:solidFill>
                  <a:srgbClr val="000000"/>
                </a:solidFill>
                <a:latin typeface="Times New Roman"/>
                <a:ea typeface="Malgun Gothic Semilight"/>
              </a:rPr>
              <a:t>Name of the paper:</a:t>
            </a:r>
            <a:r>
              <a:rPr lang="en-US" sz="2400" b="0" strike="noStrike" spc="29" dirty="0">
                <a:solidFill>
                  <a:srgbClr val="000000"/>
                </a:solidFill>
                <a:latin typeface="Times New Roman"/>
                <a:ea typeface="Malgun Gothic Semilight"/>
              </a:rPr>
              <a:t> Automated Supervision Allocation System</a:t>
            </a:r>
            <a:endParaRPr lang="en-GB" sz="2400" b="0" strike="noStrike" spc="29" dirty="0">
              <a:solidFill>
                <a:srgbClr val="000000"/>
              </a:solidFill>
              <a:latin typeface="Malgun Gothic Semilight"/>
            </a:endParaRPr>
          </a:p>
          <a:p>
            <a:pPr algn="just">
              <a:lnSpc>
                <a:spcPct val="113000"/>
              </a:lnSpc>
              <a:spcBef>
                <a:spcPts val="1001"/>
              </a:spcBef>
              <a:tabLst>
                <a:tab pos="0" algn="l"/>
              </a:tabLst>
            </a:pPr>
            <a:r>
              <a:rPr lang="en-US" sz="2400" b="0" strike="noStrike" spc="29" dirty="0">
                <a:solidFill>
                  <a:srgbClr val="000000"/>
                </a:solidFill>
                <a:latin typeface="Times New Roman"/>
                <a:ea typeface="Malgun Gothic Semilight"/>
              </a:rPr>
              <a:t>     </a:t>
            </a:r>
            <a:r>
              <a:rPr lang="en-US" sz="2400" b="1" strike="noStrike" spc="29" dirty="0">
                <a:solidFill>
                  <a:srgbClr val="000000"/>
                </a:solidFill>
                <a:latin typeface="Times New Roman"/>
                <a:ea typeface="Malgun Gothic Semilight"/>
              </a:rPr>
              <a:t>Authors:</a:t>
            </a:r>
            <a:r>
              <a:rPr lang="en-US" sz="2400" b="0" strike="noStrike" spc="29" dirty="0">
                <a:solidFill>
                  <a:srgbClr val="000000"/>
                </a:solidFill>
                <a:latin typeface="Times New Roman"/>
                <a:ea typeface="Malgun Gothic Semilight"/>
              </a:rPr>
              <a:t> Prof . Gautami G. </a:t>
            </a:r>
            <a:r>
              <a:rPr lang="en-US" sz="2400" b="0" strike="noStrike" spc="29" dirty="0" err="1">
                <a:solidFill>
                  <a:srgbClr val="000000"/>
                </a:solidFill>
                <a:latin typeface="Times New Roman"/>
                <a:ea typeface="Malgun Gothic Semilight"/>
              </a:rPr>
              <a:t>Shingan</a:t>
            </a:r>
            <a:endParaRPr lang="en-GB" sz="2400" b="0" strike="noStrike" spc="29" dirty="0" err="1">
              <a:solidFill>
                <a:srgbClr val="000000"/>
              </a:solidFill>
              <a:latin typeface="Malgun Gothic Semilight"/>
            </a:endParaRPr>
          </a:p>
          <a:p>
            <a:pPr algn="just">
              <a:lnSpc>
                <a:spcPct val="113000"/>
              </a:lnSpc>
              <a:spcBef>
                <a:spcPts val="1001"/>
              </a:spcBef>
              <a:tabLst>
                <a:tab pos="0" algn="l"/>
              </a:tabLst>
            </a:pPr>
            <a:r>
              <a:rPr lang="en-US" sz="2400" b="0" strike="noStrike" spc="29" dirty="0">
                <a:solidFill>
                  <a:srgbClr val="000000"/>
                </a:solidFill>
                <a:latin typeface="Times New Roman"/>
                <a:ea typeface="Malgun Gothic Semilight"/>
              </a:rPr>
              <a:t>  </a:t>
            </a:r>
            <a:r>
              <a:rPr lang="en-US" sz="2400" b="1" strike="noStrike" spc="29" dirty="0">
                <a:solidFill>
                  <a:srgbClr val="000000"/>
                </a:solidFill>
                <a:latin typeface="Times New Roman"/>
                <a:ea typeface="Malgun Gothic Semilight"/>
              </a:rPr>
              <a:t>Description:</a:t>
            </a:r>
            <a:r>
              <a:rPr lang="en-US" sz="2400" b="0" strike="noStrike" spc="29" dirty="0">
                <a:solidFill>
                  <a:srgbClr val="000000"/>
                </a:solidFill>
                <a:latin typeface="Times New Roman"/>
                <a:ea typeface="Malgun Gothic Semilight"/>
              </a:rPr>
              <a:t> The paper introduces a gadget which used for college leave management. The faculty who are allocated the supervision but for any because they're now not present at that time then the to be had faculty is sent mails for the supervision.</a:t>
            </a:r>
            <a:endParaRPr lang="en-GB" sz="2400" b="0" strike="noStrike" spc="29" dirty="0">
              <a:solidFill>
                <a:srgbClr val="000000"/>
              </a:solidFill>
              <a:latin typeface="Malgun Gothic Semilight"/>
            </a:endParaRPr>
          </a:p>
          <a:p>
            <a:pPr>
              <a:lnSpc>
                <a:spcPct val="113000"/>
              </a:lnSpc>
              <a:spcBef>
                <a:spcPts val="1001"/>
              </a:spcBef>
              <a:tabLst>
                <a:tab pos="0" algn="l"/>
              </a:tabLst>
            </a:pPr>
            <a:endParaRPr lang="en-GB" sz="2400" b="0" strike="noStrike" spc="29">
              <a:solidFill>
                <a:srgbClr val="000000"/>
              </a:solidFill>
              <a:latin typeface="Malgun Gothic Semilight"/>
            </a:endParaRPr>
          </a:p>
        </p:txBody>
      </p:sp>
      <p:pic>
        <p:nvPicPr>
          <p:cNvPr id="115"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458640" y="497160"/>
            <a:ext cx="11734200" cy="5647680"/>
          </a:xfrm>
          <a:prstGeom prst="rect">
            <a:avLst/>
          </a:prstGeom>
          <a:noFill/>
          <a:ln>
            <a:noFill/>
          </a:ln>
        </p:spPr>
        <p:txBody>
          <a:bodyPr lIns="109800" tIns="109800" rIns="109800" bIns="91440">
            <a:noAutofit/>
          </a:bodyPr>
          <a:lstStyle/>
          <a:p>
            <a:pPr marL="228600" indent="-228240" algn="just">
              <a:lnSpc>
                <a:spcPct val="113000"/>
              </a:lnSpc>
              <a:spcBef>
                <a:spcPts val="1001"/>
              </a:spcBef>
              <a:buClr>
                <a:srgbClr val="758468"/>
              </a:buClr>
              <a:buFont typeface="Arial"/>
              <a:buChar char="•"/>
            </a:pPr>
            <a:r>
              <a:rPr lang="en-US" sz="2400" b="1" strike="noStrike" spc="29">
                <a:solidFill>
                  <a:srgbClr val="000000"/>
                </a:solidFill>
                <a:latin typeface="Times New Roman"/>
              </a:rPr>
              <a:t>Name of the paper:</a:t>
            </a:r>
            <a:r>
              <a:rPr lang="en-US" sz="2400" b="0" strike="noStrike" spc="29">
                <a:solidFill>
                  <a:srgbClr val="000000"/>
                </a:solidFill>
                <a:latin typeface="Times New Roman"/>
              </a:rPr>
              <a:t> </a:t>
            </a:r>
            <a:r>
              <a:rPr lang="en-US" sz="2400" b="0" strike="noStrike" spc="29">
                <a:solidFill>
                  <a:srgbClr val="000000"/>
                </a:solidFill>
                <a:latin typeface="Times New Roman"/>
                <a:ea typeface="Malgun Gothic Semilight"/>
              </a:rPr>
              <a:t>Automation of Exam Hall Allotment and Seating Arrangement</a:t>
            </a:r>
            <a:endParaRPr lang="en-GB" sz="2400" b="0" strike="noStrike" spc="29">
              <a:solidFill>
                <a:srgbClr val="000000"/>
              </a:solidFill>
              <a:latin typeface="Malgun Gothic Semilight"/>
            </a:endParaRPr>
          </a:p>
          <a:p>
            <a:pPr algn="just">
              <a:lnSpc>
                <a:spcPct val="113000"/>
              </a:lnSpc>
              <a:spcBef>
                <a:spcPts val="1001"/>
              </a:spcBef>
              <a:tabLst>
                <a:tab pos="0" algn="l"/>
              </a:tabLst>
            </a:pPr>
            <a:r>
              <a:rPr lang="en-US" sz="2400" b="1" strike="noStrike" spc="29">
                <a:solidFill>
                  <a:srgbClr val="000000"/>
                </a:solidFill>
                <a:latin typeface="Times New Roman"/>
                <a:ea typeface="Malgun Gothic Semilight"/>
              </a:rPr>
              <a:t>   Authors:</a:t>
            </a:r>
            <a:r>
              <a:rPr lang="en-US" sz="2400" b="0" strike="noStrike" spc="29">
                <a:solidFill>
                  <a:srgbClr val="000000"/>
                </a:solidFill>
                <a:latin typeface="Times New Roman"/>
                <a:ea typeface="Malgun Gothic Semilight"/>
              </a:rPr>
              <a:t> Shazia Anjum, Madhuri</a:t>
            </a:r>
            <a:endParaRPr lang="en-GB" sz="2400" b="0" strike="noStrike" spc="29">
              <a:solidFill>
                <a:srgbClr val="000000"/>
              </a:solidFill>
              <a:latin typeface="Malgun Gothic Semilight"/>
            </a:endParaRPr>
          </a:p>
          <a:p>
            <a:pPr algn="just">
              <a:lnSpc>
                <a:spcPct val="113000"/>
              </a:lnSpc>
              <a:spcBef>
                <a:spcPts val="1001"/>
              </a:spcBef>
              <a:tabLst>
                <a:tab pos="0" algn="l"/>
              </a:tabLst>
            </a:pPr>
            <a:r>
              <a:rPr lang="en-US" sz="2400" b="0" strike="noStrike" spc="29">
                <a:solidFill>
                  <a:srgbClr val="000000"/>
                </a:solidFill>
                <a:latin typeface="Times New Roman"/>
                <a:ea typeface="Malgun Gothic Semilight"/>
              </a:rPr>
              <a:t>   </a:t>
            </a:r>
            <a:r>
              <a:rPr lang="en-US" sz="2400" b="1" strike="noStrike" spc="29">
                <a:solidFill>
                  <a:srgbClr val="000000"/>
                </a:solidFill>
                <a:latin typeface="Times New Roman"/>
                <a:ea typeface="Malgun Gothic Semilight"/>
              </a:rPr>
              <a:t>Description:</a:t>
            </a:r>
            <a:r>
              <a:rPr lang="en-US" sz="2400" b="0" strike="noStrike" spc="29">
                <a:solidFill>
                  <a:srgbClr val="000000"/>
                </a:solidFill>
                <a:latin typeface="Times New Roman"/>
                <a:ea typeface="Malgun Gothic Semilight"/>
              </a:rPr>
              <a:t> This challenge allows in the technology of stories of seat preparations made and helps in producing random order of precise path or segment exams in every week.</a:t>
            </a:r>
            <a:endParaRPr lang="en-GB" sz="2400" b="0" strike="noStrike" spc="29">
              <a:solidFill>
                <a:srgbClr val="000000"/>
              </a:solidFill>
              <a:latin typeface="Malgun Gothic Semilight"/>
            </a:endParaRPr>
          </a:p>
          <a:p>
            <a:pPr algn="just">
              <a:lnSpc>
                <a:spcPct val="113000"/>
              </a:lnSpc>
              <a:spcBef>
                <a:spcPts val="1001"/>
              </a:spcBef>
              <a:tabLst>
                <a:tab pos="0" algn="l"/>
              </a:tabLst>
            </a:pPr>
            <a:endParaRPr lang="en-GB" sz="2400" b="0" strike="noStrike" spc="29">
              <a:solidFill>
                <a:srgbClr val="000000"/>
              </a:solidFill>
              <a:latin typeface="Malgun Gothic Semilight"/>
            </a:endParaRPr>
          </a:p>
          <a:p>
            <a:pPr marL="228600" indent="-228240" algn="just">
              <a:lnSpc>
                <a:spcPct val="113000"/>
              </a:lnSpc>
              <a:spcBef>
                <a:spcPts val="1001"/>
              </a:spcBef>
              <a:buClr>
                <a:srgbClr val="758468"/>
              </a:buClr>
              <a:buFont typeface="Arial"/>
              <a:buChar char="•"/>
              <a:tabLst>
                <a:tab pos="0" algn="l"/>
              </a:tabLst>
            </a:pPr>
            <a:r>
              <a:rPr lang="en-US" sz="2400" b="1" strike="noStrike" spc="29">
                <a:solidFill>
                  <a:srgbClr val="000000"/>
                </a:solidFill>
                <a:latin typeface="Times New Roman"/>
                <a:ea typeface="Malgun Gothic Semilight"/>
              </a:rPr>
              <a:t>Name of the paper:</a:t>
            </a:r>
            <a:r>
              <a:rPr lang="en-US" sz="2400" b="0" strike="noStrike" spc="29">
                <a:solidFill>
                  <a:srgbClr val="000000"/>
                </a:solidFill>
                <a:latin typeface="Times New Roman"/>
                <a:ea typeface="Malgun Gothic Semilight"/>
              </a:rPr>
              <a:t> Examination Hall and Seating Arrangement Application using PHP</a:t>
            </a:r>
            <a:endParaRPr lang="en-GB" sz="2400" b="0" strike="noStrike" spc="29">
              <a:solidFill>
                <a:srgbClr val="000000"/>
              </a:solidFill>
              <a:latin typeface="Malgun Gothic Semilight"/>
            </a:endParaRPr>
          </a:p>
          <a:p>
            <a:pPr algn="just">
              <a:lnSpc>
                <a:spcPct val="113000"/>
              </a:lnSpc>
              <a:spcBef>
                <a:spcPts val="1001"/>
              </a:spcBef>
              <a:tabLst>
                <a:tab pos="0" algn="l"/>
              </a:tabLst>
            </a:pPr>
            <a:r>
              <a:rPr lang="en-US" sz="2400" b="1" strike="noStrike" spc="29">
                <a:solidFill>
                  <a:srgbClr val="000000"/>
                </a:solidFill>
                <a:latin typeface="Times New Roman"/>
                <a:ea typeface="Malgun Gothic Semilight"/>
              </a:rPr>
              <a:t>   Authors:</a:t>
            </a:r>
            <a:r>
              <a:rPr lang="en-US" sz="2400" b="0" strike="noStrike" spc="29">
                <a:solidFill>
                  <a:srgbClr val="000000"/>
                </a:solidFill>
                <a:latin typeface="Times New Roman"/>
                <a:ea typeface="Malgun Gothic Semilight"/>
              </a:rPr>
              <a:t> R.Gokila, Antony Rohan Das</a:t>
            </a:r>
            <a:endParaRPr lang="en-GB" sz="2400" b="0" strike="noStrike" spc="29">
              <a:solidFill>
                <a:srgbClr val="000000"/>
              </a:solidFill>
              <a:latin typeface="Malgun Gothic Semilight"/>
            </a:endParaRPr>
          </a:p>
          <a:p>
            <a:pPr algn="just">
              <a:lnSpc>
                <a:spcPct val="113000"/>
              </a:lnSpc>
              <a:spcBef>
                <a:spcPts val="1001"/>
              </a:spcBef>
              <a:tabLst>
                <a:tab pos="0" algn="l"/>
              </a:tabLst>
            </a:pPr>
            <a:r>
              <a:rPr lang="en-US" sz="2400" b="0" strike="noStrike" spc="29">
                <a:solidFill>
                  <a:srgbClr val="000000"/>
                </a:solidFill>
                <a:latin typeface="Times New Roman"/>
                <a:ea typeface="Malgun Gothic Semilight"/>
              </a:rPr>
              <a:t>   </a:t>
            </a:r>
            <a:r>
              <a:rPr lang="en-US" sz="2400" b="1" strike="noStrike" spc="29">
                <a:solidFill>
                  <a:srgbClr val="000000"/>
                </a:solidFill>
                <a:latin typeface="Times New Roman"/>
                <a:ea typeface="Malgun Gothic Semilight"/>
              </a:rPr>
              <a:t>Description:</a:t>
            </a:r>
            <a:r>
              <a:rPr lang="en-US" sz="2400" b="0" strike="noStrike" spc="29">
                <a:solidFill>
                  <a:srgbClr val="000000"/>
                </a:solidFill>
                <a:latin typeface="Times New Roman"/>
                <a:ea typeface="Malgun Gothic Semilight"/>
              </a:rPr>
              <a:t> The paper describes system is evolved to generate the examination corridor seating arrangement for students efficaciously. The advanced machine is helpful for each group of workers and college students.</a:t>
            </a:r>
            <a:endParaRPr lang="en-GB" sz="2400" b="0" strike="noStrike" spc="29">
              <a:solidFill>
                <a:srgbClr val="000000"/>
              </a:solidFill>
              <a:latin typeface="Malgun Gothic Semiligh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F6825A4-0383-DC04-C5B8-26CED58E0E04}"/>
              </a:ext>
            </a:extLst>
          </p:cNvPr>
          <p:cNvSpPr>
            <a:spLocks noGrp="1"/>
          </p:cNvSpPr>
          <p:nvPr>
            <p:ph type="subTitle"/>
          </p:nvPr>
        </p:nvSpPr>
        <p:spPr>
          <a:xfrm>
            <a:off x="458640" y="454155"/>
            <a:ext cx="11274120" cy="5690685"/>
          </a:xfrm>
        </p:spPr>
        <p:txBody>
          <a:bodyPr/>
          <a:lstStyle/>
          <a:p>
            <a:pPr marL="800735" lvl="1" indent="-342900" algn="just">
              <a:lnSpc>
                <a:spcPct val="112999"/>
              </a:lnSpc>
              <a:spcBef>
                <a:spcPts val="1001"/>
              </a:spcBef>
            </a:pPr>
            <a:r>
              <a:rPr lang="en-US" b="1" dirty="0">
                <a:latin typeface="Times New Roman"/>
                <a:cs typeface="Times New Roman"/>
              </a:rPr>
              <a:t>Name of the paper:</a:t>
            </a:r>
            <a:r>
              <a:rPr lang="en-US" b="1" dirty="0">
                <a:latin typeface="Times New Roman"/>
                <a:ea typeface="+mn-lt"/>
                <a:cs typeface="Times New Roman"/>
              </a:rPr>
              <a:t> </a:t>
            </a:r>
            <a:r>
              <a:rPr lang="en-US" dirty="0">
                <a:latin typeface="Times New Roman"/>
                <a:ea typeface="+mn-lt"/>
                <a:cs typeface="+mn-lt"/>
              </a:rPr>
              <a:t>Impact of Automation on Academic Examination Management</a:t>
            </a:r>
            <a:endParaRPr lang="en-GB" sz="2000">
              <a:latin typeface="Times New Roman"/>
              <a:cs typeface="Times New Roman"/>
            </a:endParaRPr>
          </a:p>
          <a:p>
            <a:pPr marL="0" indent="0" algn="just">
              <a:lnSpc>
                <a:spcPct val="112999"/>
              </a:lnSpc>
              <a:spcBef>
                <a:spcPts val="1001"/>
              </a:spcBef>
              <a:buNone/>
            </a:pPr>
            <a:r>
              <a:rPr lang="en-US" sz="2400" b="1" dirty="0">
                <a:latin typeface="Times New Roman"/>
                <a:cs typeface="Times New Roman"/>
              </a:rPr>
              <a:t>       Authors:</a:t>
            </a:r>
            <a:r>
              <a:rPr lang="en-US" sz="2400" dirty="0">
                <a:latin typeface="Times New Roman"/>
                <a:cs typeface="Times New Roman"/>
              </a:rPr>
              <a:t> </a:t>
            </a:r>
            <a:r>
              <a:rPr lang="en-US" sz="2400" dirty="0">
                <a:latin typeface="Times New Roman"/>
                <a:ea typeface="+mn-lt"/>
                <a:cs typeface="+mn-lt"/>
              </a:rPr>
              <a:t>Kumar, R. &amp; Singh, M</a:t>
            </a:r>
            <a:endParaRPr lang="en-GB" sz="2400" dirty="0">
              <a:latin typeface="Times New Roman"/>
              <a:cs typeface="Times New Roman"/>
            </a:endParaRPr>
          </a:p>
          <a:p>
            <a:pPr marL="0" indent="0" algn="just">
              <a:lnSpc>
                <a:spcPct val="112999"/>
              </a:lnSpc>
              <a:spcBef>
                <a:spcPts val="1001"/>
              </a:spcBef>
              <a:buNone/>
            </a:pPr>
            <a:r>
              <a:rPr lang="en-US" sz="2400" b="1" dirty="0">
                <a:latin typeface="Times New Roman"/>
                <a:cs typeface="Times New Roman"/>
              </a:rPr>
              <a:t>   Description:</a:t>
            </a:r>
            <a:r>
              <a:rPr lang="en-US" sz="2400" dirty="0">
                <a:latin typeface="Times New Roman"/>
                <a:cs typeface="Times New Roman"/>
              </a:rPr>
              <a:t> </a:t>
            </a:r>
            <a:r>
              <a:rPr lang="en-US" sz="2400" dirty="0">
                <a:latin typeface="Times New Roman"/>
                <a:ea typeface="+mn-lt"/>
                <a:cs typeface="+mn-lt"/>
              </a:rPr>
              <a:t>The study includes case studies from various universities that have implemented automated systems for exam management. Explores the impacts of introducing automation into the examination management process, including efficiency, accuracy, and stakeholder satisfaction.</a:t>
            </a:r>
            <a:endParaRPr lang="en-GB" sz="2400" dirty="0">
              <a:latin typeface="Times New Roman"/>
              <a:ea typeface="+mn-lt"/>
              <a:cs typeface="+mn-lt"/>
            </a:endParaRPr>
          </a:p>
          <a:p>
            <a:endParaRPr lang="en-US" dirty="0"/>
          </a:p>
        </p:txBody>
      </p:sp>
    </p:spTree>
    <p:extLst>
      <p:ext uri="{BB962C8B-B14F-4D97-AF65-F5344CB8AC3E}">
        <p14:creationId xmlns:p14="http://schemas.microsoft.com/office/powerpoint/2010/main" val="234908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458640" y="365760"/>
            <a:ext cx="10894680" cy="1325160"/>
          </a:xfrm>
          <a:prstGeom prst="rect">
            <a:avLst/>
          </a:prstGeom>
          <a:noFill/>
          <a:ln>
            <a:noFill/>
          </a:ln>
        </p:spPr>
        <p:txBody>
          <a:bodyPr lIns="109800" tIns="109800" rIns="109800" bIns="91440" anchor="ctr">
            <a:noAutofit/>
          </a:bodyPr>
          <a:lstStyle/>
          <a:p>
            <a:pPr algn="ctr">
              <a:lnSpc>
                <a:spcPct val="100000"/>
              </a:lnSpc>
            </a:pPr>
            <a:r>
              <a:rPr lang="en-US" sz="3600" b="0" strike="noStrike" spc="77">
                <a:solidFill>
                  <a:srgbClr val="000000"/>
                </a:solidFill>
                <a:latin typeface="Times New Roman"/>
                <a:ea typeface="Malgun Gothic"/>
              </a:rPr>
              <a:t>METHODOLOGY/ PLANNING OF WORK</a:t>
            </a:r>
            <a:endParaRPr lang="en-GB" sz="3600" b="0" strike="noStrike" spc="-1">
              <a:solidFill>
                <a:srgbClr val="000000"/>
              </a:solidFill>
              <a:latin typeface="Malgun Gothic Semilight"/>
            </a:endParaRPr>
          </a:p>
        </p:txBody>
      </p:sp>
      <p:sp>
        <p:nvSpPr>
          <p:cNvPr id="118" name="TextShape 2"/>
          <p:cNvSpPr txBox="1"/>
          <p:nvPr/>
        </p:nvSpPr>
        <p:spPr>
          <a:xfrm>
            <a:off x="458640" y="1949400"/>
            <a:ext cx="11274120" cy="4195440"/>
          </a:xfrm>
          <a:prstGeom prst="rect">
            <a:avLst/>
          </a:prstGeom>
          <a:noFill/>
          <a:ln>
            <a:noFill/>
          </a:ln>
        </p:spPr>
        <p:txBody>
          <a:bodyPr lIns="109800" tIns="109800" rIns="109800" bIns="91440">
            <a:noAutofit/>
          </a:bodyPr>
          <a:lstStyle/>
          <a:p>
            <a:pPr marL="228600" indent="-228240">
              <a:lnSpc>
                <a:spcPct val="114000"/>
              </a:lnSpc>
              <a:spcBef>
                <a:spcPts val="1001"/>
              </a:spcBef>
              <a:buClr>
                <a:srgbClr val="758468"/>
              </a:buClr>
              <a:buFont typeface="Arial"/>
              <a:buChar char="•"/>
            </a:pPr>
            <a:r>
              <a:rPr lang="en-US" sz="2400" b="0" strike="noStrike" spc="29">
                <a:solidFill>
                  <a:srgbClr val="000000"/>
                </a:solidFill>
                <a:latin typeface="Times New Roman"/>
                <a:ea typeface="Malgun Gothic Semilight"/>
              </a:rPr>
              <a:t>Entry of exam hall details</a:t>
            </a:r>
            <a:endParaRPr lang="en-GB" sz="2400" b="0" strike="noStrike" spc="29">
              <a:solidFill>
                <a:srgbClr val="000000"/>
              </a:solidFill>
              <a:latin typeface="Malgun Gothic Semilight"/>
            </a:endParaRPr>
          </a:p>
          <a:p>
            <a:pPr marL="228600" indent="-228240">
              <a:lnSpc>
                <a:spcPct val="113000"/>
              </a:lnSpc>
              <a:spcBef>
                <a:spcPts val="1001"/>
              </a:spcBef>
              <a:buClr>
                <a:srgbClr val="758468"/>
              </a:buClr>
              <a:buFont typeface="Arial"/>
              <a:buChar char="•"/>
            </a:pPr>
            <a:r>
              <a:rPr lang="en-US" sz="2400" b="0" strike="noStrike" spc="29">
                <a:solidFill>
                  <a:srgbClr val="000000"/>
                </a:solidFill>
                <a:latin typeface="Times New Roman"/>
                <a:ea typeface="Malgun Gothic Semilight"/>
              </a:rPr>
              <a:t>Entry of Student Subject Details</a:t>
            </a:r>
            <a:endParaRPr lang="en-GB" sz="2400" b="0" strike="noStrike" spc="29">
              <a:solidFill>
                <a:srgbClr val="000000"/>
              </a:solidFill>
              <a:latin typeface="Malgun Gothic Semilight"/>
            </a:endParaRPr>
          </a:p>
          <a:p>
            <a:pPr marL="228600" indent="-228240">
              <a:lnSpc>
                <a:spcPct val="113000"/>
              </a:lnSpc>
              <a:spcBef>
                <a:spcPts val="1001"/>
              </a:spcBef>
              <a:buClr>
                <a:srgbClr val="758468"/>
              </a:buClr>
              <a:buFont typeface="Arial"/>
              <a:buChar char="•"/>
            </a:pPr>
            <a:r>
              <a:rPr lang="en-US" sz="2400" b="0" strike="noStrike" spc="29">
                <a:solidFill>
                  <a:srgbClr val="000000"/>
                </a:solidFill>
                <a:latin typeface="Times New Roman"/>
                <a:ea typeface="Malgun Gothic Semilight"/>
              </a:rPr>
              <a:t>View Exam Hall details</a:t>
            </a:r>
            <a:endParaRPr lang="en-GB" sz="2400" b="0" strike="noStrike" spc="29">
              <a:solidFill>
                <a:srgbClr val="000000"/>
              </a:solidFill>
              <a:latin typeface="Malgun Gothic Semilight"/>
            </a:endParaRPr>
          </a:p>
          <a:p>
            <a:pPr marL="228600" indent="-228240">
              <a:lnSpc>
                <a:spcPct val="113000"/>
              </a:lnSpc>
              <a:spcBef>
                <a:spcPts val="1001"/>
              </a:spcBef>
              <a:buClr>
                <a:srgbClr val="758468"/>
              </a:buClr>
              <a:buFont typeface="Arial"/>
              <a:buChar char="•"/>
            </a:pPr>
            <a:r>
              <a:rPr lang="en-US" sz="2400" b="0" strike="noStrike" spc="29">
                <a:solidFill>
                  <a:srgbClr val="000000"/>
                </a:solidFill>
                <a:latin typeface="Times New Roman"/>
                <a:ea typeface="Malgun Gothic Semilight"/>
              </a:rPr>
              <a:t>Preparation of Invigilation Duty Chart</a:t>
            </a:r>
            <a:endParaRPr lang="en-GB" sz="2400" b="0" strike="noStrike" spc="29">
              <a:solidFill>
                <a:srgbClr val="000000"/>
              </a:solidFill>
              <a:latin typeface="Malgun Gothic Semilight"/>
            </a:endParaRPr>
          </a:p>
          <a:p>
            <a:pPr marL="228600" indent="-228240">
              <a:lnSpc>
                <a:spcPct val="113000"/>
              </a:lnSpc>
              <a:spcBef>
                <a:spcPts val="1001"/>
              </a:spcBef>
              <a:buClr>
                <a:srgbClr val="758468"/>
              </a:buClr>
              <a:buFont typeface="Arial"/>
              <a:buChar char="•"/>
            </a:pPr>
            <a:r>
              <a:rPr lang="en-US" sz="2400" b="0" strike="noStrike" spc="29">
                <a:solidFill>
                  <a:srgbClr val="000000"/>
                </a:solidFill>
                <a:latin typeface="Times New Roman"/>
                <a:ea typeface="Malgun Gothic Semilight"/>
              </a:rPr>
              <a:t>Student Attendance through software</a:t>
            </a:r>
            <a:endParaRPr lang="en-GB" sz="2400" b="0" strike="noStrike" spc="29">
              <a:solidFill>
                <a:srgbClr val="000000"/>
              </a:solidFill>
              <a:latin typeface="Malgun Gothic Semilight"/>
            </a:endParaRPr>
          </a:p>
        </p:txBody>
      </p:sp>
      <p:pic>
        <p:nvPicPr>
          <p:cNvPr id="119" name="Picture 4" descr="Logo&#10;&#10;Description automatically generated"/>
          <p:cNvPicPr/>
          <p:nvPr/>
        </p:nvPicPr>
        <p:blipFill>
          <a:blip r:embed="rId2"/>
          <a:stretch/>
        </p:blipFill>
        <p:spPr>
          <a:xfrm>
            <a:off x="10511640" y="133560"/>
            <a:ext cx="1591920" cy="14580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TF00001241</Template>
  <TotalTime>4</TotalTime>
  <Words>1</Words>
  <Application>Microsoft Office PowerPoint</Application>
  <PresentationFormat>Widescreen</PresentationFormat>
  <Paragraphs>1</Paragraphs>
  <Slides>16</Slides>
  <Notes>1</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
  <cp:revision>474</cp:revision>
  <dcterms:created xsi:type="dcterms:W3CDTF">2022-12-22T07:59:45Z</dcterms:created>
  <dcterms:modified xsi:type="dcterms:W3CDTF">2024-05-14T10:24:54Z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