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4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7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315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44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35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5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54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9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5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8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5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0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Mental Health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1600" b="1" dirty="0"/>
              <a:t>Presented by:</a:t>
            </a:r>
          </a:p>
          <a:p>
            <a:r>
              <a:rPr sz="1600" b="1" dirty="0"/>
              <a:t>Rina Kushwaha, Varsha Dubey, Aman Khan, Akash Kumar Verma</a:t>
            </a:r>
          </a:p>
          <a:p>
            <a:r>
              <a:rPr sz="1600" b="1" dirty="0"/>
              <a:t>Dept. of Computer Science &amp; Engineering</a:t>
            </a:r>
          </a:p>
          <a:p>
            <a:r>
              <a:rPr sz="1600" b="1" dirty="0"/>
              <a:t>KIET Group of Institutions, Ghaziabad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CO-PO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CO1: Understand mental health issues and their social impact.</a:t>
            </a:r>
          </a:p>
          <a:p>
            <a:r>
              <a:t>CO2: Apply machine learning techniques for early diagnosis.</a:t>
            </a:r>
          </a:p>
          <a:p>
            <a:r>
              <a:t>CO3: Evaluate algorithmic performance using appropriate metrics.</a:t>
            </a:r>
          </a:p>
          <a:p>
            <a:r>
              <a:t>CO4: Build awareness about data privacy and ethical concerns.</a:t>
            </a:r>
          </a:p>
          <a:p>
            <a:r>
              <a:t>PO1: Engineering Knowledge | PO2: Problem Analysis | PO3: Design/Development</a:t>
            </a:r>
          </a:p>
          <a:p>
            <a:r>
              <a:t>PO5: Modern Tool Usage | PO6: Engineer &amp; Society | PO7: Environment &amp; Sustainability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SDG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SDG 3: Good Health and Well-being – Addresses mental health as a vital component of overall health.</a:t>
            </a:r>
          </a:p>
          <a:p>
            <a:r>
              <a:t>• SDG 4: Quality Education – Promotes well-being in educational environments.</a:t>
            </a:r>
          </a:p>
          <a:p>
            <a:r>
              <a:t>• SDG 10: Reduced Inequalities – Ensures equal access to mental health support through early prediction.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Logistic Regression proved most effective in predicting anxiety (97.27%).</a:t>
            </a:r>
          </a:p>
          <a:p>
            <a:r>
              <a:t>• Future improvements: scale to larger data, use real-time sources (wearables, social media).</a:t>
            </a:r>
          </a:p>
          <a:p>
            <a:r>
              <a:t>• Adding more disorders and improving interpretability can enhance clinical applications.</a:t>
            </a:r>
          </a:p>
          <a:p>
            <a:r>
              <a:t>• Privacy and ethical considerations must be prioritized in ML-based health systems.</a:t>
            </a:r>
          </a:p>
          <a:p>
            <a:r>
              <a:t>• Generative AI and intelligent chatbots can enhance diagnosis and support.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study explores how early detection of mental health issues using machine learning (ML) can improve treatment and quality of life.</a:t>
            </a:r>
          </a:p>
          <a:p>
            <a:r>
              <a:t>Five ML techniques were evaluated, including Decision Tree, K-NN, and Logistic Regression.</a:t>
            </a:r>
          </a:p>
          <a:p>
            <a:r>
              <a:t>Their performance was assessed using metrics like accuracy, precision, and recall to find the best strategy for early diagnosis.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Mental health affects thoughts, emotions, and behavior.</a:t>
            </a:r>
          </a:p>
          <a:p>
            <a:r>
              <a:t>Disorders often stem from chemical imbalances. Timely assessment can prevent severe conditions.</a:t>
            </a:r>
          </a:p>
          <a:p>
            <a:r>
              <a:t>Despite available screening tools, automation remains limited due to complexity and stigma.</a:t>
            </a:r>
          </a:p>
          <a:p>
            <a:r>
              <a:t>According to WHO, 1 in 8 people globally live with a mental disorder, showing need for scalable solutions.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Early detection is crucial for disorders like depression, anxiety, and schizophrenia.</a:t>
            </a:r>
          </a:p>
          <a:p>
            <a:r>
              <a:t>• ML techniques such as logistic regression, SVM, and KNN are used to identify risk factors.</a:t>
            </a:r>
          </a:p>
          <a:p>
            <a:r>
              <a:t>• Monitoring different population groups enables early intervention.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Challenges include data complexity, automation limits, and social stigma.</a:t>
            </a:r>
          </a:p>
          <a:p>
            <a:r>
              <a:t>• Real-time data from wearables and social media can improve prediction.</a:t>
            </a:r>
          </a:p>
          <a:p>
            <a:r>
              <a:t>• ML can revolutionize mental health monitoring and treatment.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collected via surveys covering depression, anxiety, PTSD, and insomnia.</a:t>
            </a:r>
          </a:p>
          <a:p>
            <a:r>
              <a:t>• Preprocessing: Cleaning, encoding, handling missing values.</a:t>
            </a:r>
          </a:p>
          <a:p>
            <a:r>
              <a:t>• Feature extraction and ML model training using 80% train / 20% test split.</a:t>
            </a:r>
          </a:p>
          <a:p>
            <a:r>
              <a:t>• Algorithms used: Logistic Regression, KNN, Decision Tree, Random Forest.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KNN: Classifies based on proximity to known data points.</a:t>
            </a:r>
          </a:p>
          <a:p>
            <a:r>
              <a:t>• Logistic Regression: Ideal for binary classification.</a:t>
            </a:r>
          </a:p>
          <a:p>
            <a:r>
              <a:t>• Decision Tree: Easy to interpret and handles both data types.</a:t>
            </a:r>
          </a:p>
          <a:p>
            <a:r>
              <a:t>• Random Forest: Ensemble method for improved accuracy.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Models trained using Python libraries like NumPy, pandas, matplotlib.</a:t>
            </a:r>
          </a:p>
          <a:p>
            <a:r>
              <a:t>• Algorithms tested: Logistic Regression, SVM, KNN, Random Forest.</a:t>
            </a:r>
          </a:p>
          <a:p>
            <a:r>
              <a:t>• Accuracy in anxiety prediction:</a:t>
            </a:r>
          </a:p>
          <a:p>
            <a:r>
              <a:t>   - Logistic Regression: 97.27%</a:t>
            </a:r>
          </a:p>
          <a:p>
            <a:r>
              <a:t>   - SVM: 94%</a:t>
            </a:r>
          </a:p>
          <a:p>
            <a:r>
              <a:t>   - Random Forest: 81%</a:t>
            </a:r>
          </a:p>
          <a:p>
            <a:r>
              <a:t>   - KNN: 80%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Best model selected based on highest accuracy.</a:t>
            </a:r>
          </a:p>
          <a:p>
            <a:r>
              <a:t>• Logistic Regression outperformed others due to simplicity and reliability.</a:t>
            </a:r>
          </a:p>
          <a:p>
            <a:r>
              <a:t>• Hyperparameter tuning enhanced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643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Mental Health Prediction Using Machine Learning</vt:lpstr>
      <vt:lpstr>Abstract</vt:lpstr>
      <vt:lpstr>Introduction</vt:lpstr>
      <vt:lpstr>Literature Review – Part 1</vt:lpstr>
      <vt:lpstr>Literature Review – Part 2</vt:lpstr>
      <vt:lpstr>Methodology</vt:lpstr>
      <vt:lpstr>Machine Learning Algorithms</vt:lpstr>
      <vt:lpstr>Results – Part 1</vt:lpstr>
      <vt:lpstr>Results – Part 2</vt:lpstr>
      <vt:lpstr>CO-PO Mapping</vt:lpstr>
      <vt:lpstr>SDG Mapping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Aman khan</dc:creator>
  <cp:keywords/>
  <dc:description>generated using python-pptx</dc:description>
  <cp:lastModifiedBy>Aman khan</cp:lastModifiedBy>
  <cp:revision>2</cp:revision>
  <dcterms:created xsi:type="dcterms:W3CDTF">2013-01-27T09:14:16Z</dcterms:created>
  <dcterms:modified xsi:type="dcterms:W3CDTF">2025-05-25T18:59:58Z</dcterms:modified>
  <cp:category/>
</cp:coreProperties>
</file>