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pal" userId="b82f7065d434644e" providerId="LiveId" clId="{DB1C5C6A-CE45-4B97-8EAA-2BFDB371FEDF}"/>
    <pc:docChg chg="undo redo custSel addSld delSld modSld">
      <pc:chgData name="alok pal" userId="b82f7065d434644e" providerId="LiveId" clId="{DB1C5C6A-CE45-4B97-8EAA-2BFDB371FEDF}" dt="2025-05-23T04:50:10.471" v="1224" actId="2696"/>
      <pc:docMkLst>
        <pc:docMk/>
      </pc:docMkLst>
      <pc:sldChg chg="addSp delSp modSp new del mod modClrScheme chgLayout">
        <pc:chgData name="alok pal" userId="b82f7065d434644e" providerId="LiveId" clId="{DB1C5C6A-CE45-4B97-8EAA-2BFDB371FEDF}" dt="2025-05-22T18:09:29.433" v="160" actId="2696"/>
        <pc:sldMkLst>
          <pc:docMk/>
          <pc:sldMk cId="2054672009" sldId="256"/>
        </pc:sldMkLst>
      </pc:sldChg>
      <pc:sldChg chg="addSp delSp modSp new mod">
        <pc:chgData name="alok pal" userId="b82f7065d434644e" providerId="LiveId" clId="{DB1C5C6A-CE45-4B97-8EAA-2BFDB371FEDF}" dt="2025-05-23T04:36:23.396" v="1202" actId="14100"/>
        <pc:sldMkLst>
          <pc:docMk/>
          <pc:sldMk cId="3201201750" sldId="257"/>
        </pc:sldMkLst>
        <pc:spChg chg="mod">
          <ac:chgData name="alok pal" userId="b82f7065d434644e" providerId="LiveId" clId="{DB1C5C6A-CE45-4B97-8EAA-2BFDB371FEDF}" dt="2025-05-23T04:36:04.302" v="1199" actId="20577"/>
          <ac:spMkLst>
            <pc:docMk/>
            <pc:sldMk cId="3201201750" sldId="257"/>
            <ac:spMk id="2" creationId="{F6BF9B3C-AAEB-31A8-0C3F-AFB68ACA7627}"/>
          </ac:spMkLst>
        </pc:spChg>
        <pc:spChg chg="add del mod">
          <ac:chgData name="alok pal" userId="b82f7065d434644e" providerId="LiveId" clId="{DB1C5C6A-CE45-4B97-8EAA-2BFDB371FEDF}" dt="2025-05-23T04:19:44.106" v="686" actId="122"/>
          <ac:spMkLst>
            <pc:docMk/>
            <pc:sldMk cId="3201201750" sldId="257"/>
            <ac:spMk id="3" creationId="{34EE49AE-09FD-95DB-60AF-C7262EE31CD1}"/>
          </ac:spMkLst>
        </pc:spChg>
        <pc:spChg chg="add mod">
          <ac:chgData name="alok pal" userId="b82f7065d434644e" providerId="LiveId" clId="{DB1C5C6A-CE45-4B97-8EAA-2BFDB371FEDF}" dt="2025-05-23T04:12:05.214" v="541" actId="14100"/>
          <ac:spMkLst>
            <pc:docMk/>
            <pc:sldMk cId="3201201750" sldId="257"/>
            <ac:spMk id="5" creationId="{69BCF848-D245-F333-171E-66F62E41DFD0}"/>
          </ac:spMkLst>
        </pc:spChg>
        <pc:spChg chg="add mod">
          <ac:chgData name="alok pal" userId="b82f7065d434644e" providerId="LiveId" clId="{DB1C5C6A-CE45-4B97-8EAA-2BFDB371FEDF}" dt="2025-05-23T04:35:26.887" v="1194" actId="207"/>
          <ac:spMkLst>
            <pc:docMk/>
            <pc:sldMk cId="3201201750" sldId="257"/>
            <ac:spMk id="7" creationId="{9C332269-6B73-9F17-4C1A-08B88AFFFA40}"/>
          </ac:spMkLst>
        </pc:spChg>
        <pc:spChg chg="add mod">
          <ac:chgData name="alok pal" userId="b82f7065d434644e" providerId="LiveId" clId="{DB1C5C6A-CE45-4B97-8EAA-2BFDB371FEDF}" dt="2025-05-23T04:20:22.800" v="758" actId="20577"/>
          <ac:spMkLst>
            <pc:docMk/>
            <pc:sldMk cId="3201201750" sldId="257"/>
            <ac:spMk id="10" creationId="{3C56D46C-2871-ED87-D39C-642B93D06DBC}"/>
          </ac:spMkLst>
        </pc:spChg>
        <pc:picChg chg="add mod">
          <ac:chgData name="alok pal" userId="b82f7065d434644e" providerId="LiveId" clId="{DB1C5C6A-CE45-4B97-8EAA-2BFDB371FEDF}" dt="2025-05-23T04:36:23.396" v="1202" actId="14100"/>
          <ac:picMkLst>
            <pc:docMk/>
            <pc:sldMk cId="3201201750" sldId="257"/>
            <ac:picMk id="11" creationId="{5F2FA82B-3346-2234-CFA2-080F044668B7}"/>
          </ac:picMkLst>
        </pc:picChg>
      </pc:sldChg>
      <pc:sldChg chg="add del">
        <pc:chgData name="alok pal" userId="b82f7065d434644e" providerId="LiveId" clId="{DB1C5C6A-CE45-4B97-8EAA-2BFDB371FEDF}" dt="2025-05-22T18:09:44.949" v="165" actId="2696"/>
        <pc:sldMkLst>
          <pc:docMk/>
          <pc:sldMk cId="187711198" sldId="258"/>
        </pc:sldMkLst>
      </pc:sldChg>
      <pc:sldChg chg="addSp delSp modSp add mod">
        <pc:chgData name="alok pal" userId="b82f7065d434644e" providerId="LiveId" clId="{DB1C5C6A-CE45-4B97-8EAA-2BFDB371FEDF}" dt="2025-05-23T04:36:46.088" v="1203" actId="5793"/>
        <pc:sldMkLst>
          <pc:docMk/>
          <pc:sldMk cId="4045462382" sldId="258"/>
        </pc:sldMkLst>
        <pc:spChg chg="mod">
          <ac:chgData name="alok pal" userId="b82f7065d434644e" providerId="LiveId" clId="{DB1C5C6A-CE45-4B97-8EAA-2BFDB371FEDF}" dt="2025-05-23T04:22:13.060" v="768" actId="255"/>
          <ac:spMkLst>
            <pc:docMk/>
            <pc:sldMk cId="4045462382" sldId="258"/>
            <ac:spMk id="2" creationId="{CAF9A3AE-E869-CBE4-9FCB-9C4F92514B69}"/>
          </ac:spMkLst>
        </pc:spChg>
        <pc:spChg chg="mod">
          <ac:chgData name="alok pal" userId="b82f7065d434644e" providerId="LiveId" clId="{DB1C5C6A-CE45-4B97-8EAA-2BFDB371FEDF}" dt="2025-05-23T04:27:06.077" v="1032" actId="20577"/>
          <ac:spMkLst>
            <pc:docMk/>
            <pc:sldMk cId="4045462382" sldId="258"/>
            <ac:spMk id="3" creationId="{19D1CCB0-DE0C-E46C-2490-BAE0B91A6083}"/>
          </ac:spMkLst>
        </pc:spChg>
        <pc:spChg chg="mod">
          <ac:chgData name="alok pal" userId="b82f7065d434644e" providerId="LiveId" clId="{DB1C5C6A-CE45-4B97-8EAA-2BFDB371FEDF}" dt="2025-05-23T04:33:17.873" v="1147" actId="20577"/>
          <ac:spMkLst>
            <pc:docMk/>
            <pc:sldMk cId="4045462382" sldId="258"/>
            <ac:spMk id="5" creationId="{0B79018C-5976-38E7-AD15-752D0AFC19F3}"/>
          </ac:spMkLst>
        </pc:spChg>
        <pc:spChg chg="mod">
          <ac:chgData name="alok pal" userId="b82f7065d434644e" providerId="LiveId" clId="{DB1C5C6A-CE45-4B97-8EAA-2BFDB371FEDF}" dt="2025-05-23T04:32:47.698" v="1144" actId="115"/>
          <ac:spMkLst>
            <pc:docMk/>
            <pc:sldMk cId="4045462382" sldId="258"/>
            <ac:spMk id="7" creationId="{5CE766A4-E028-D7DC-0554-8C113AEDA83F}"/>
          </ac:spMkLst>
        </pc:spChg>
        <pc:spChg chg="add mod">
          <ac:chgData name="alok pal" userId="b82f7065d434644e" providerId="LiveId" clId="{DB1C5C6A-CE45-4B97-8EAA-2BFDB371FEDF}" dt="2025-05-23T04:26:59.628" v="963" actId="20577"/>
          <ac:spMkLst>
            <pc:docMk/>
            <pc:sldMk cId="4045462382" sldId="258"/>
            <ac:spMk id="8" creationId="{BC3815FD-1C17-3690-A752-C49C503547C1}"/>
          </ac:spMkLst>
        </pc:spChg>
        <pc:spChg chg="add mod">
          <ac:chgData name="alok pal" userId="b82f7065d434644e" providerId="LiveId" clId="{DB1C5C6A-CE45-4B97-8EAA-2BFDB371FEDF}" dt="2025-05-23T04:36:46.088" v="1203" actId="5793"/>
          <ac:spMkLst>
            <pc:docMk/>
            <pc:sldMk cId="4045462382" sldId="258"/>
            <ac:spMk id="11" creationId="{793B3018-6BEF-E00A-3B40-AFCFBDEC9C80}"/>
          </ac:spMkLst>
        </pc:spChg>
      </pc:sldChg>
      <pc:sldChg chg="add del">
        <pc:chgData name="alok pal" userId="b82f7065d434644e" providerId="LiveId" clId="{DB1C5C6A-CE45-4B97-8EAA-2BFDB371FEDF}" dt="2025-05-23T04:50:10.471" v="1224" actId="2696"/>
        <pc:sldMkLst>
          <pc:docMk/>
          <pc:sldMk cId="4033795653" sldId="259"/>
        </pc:sldMkLst>
      </pc:sldChg>
      <pc:sldChg chg="modSp add mod">
        <pc:chgData name="alok pal" userId="b82f7065d434644e" providerId="LiveId" clId="{DB1C5C6A-CE45-4B97-8EAA-2BFDB371FEDF}" dt="2025-05-23T04:45:08.987" v="1206" actId="207"/>
        <pc:sldMkLst>
          <pc:docMk/>
          <pc:sldMk cId="0" sldId="260"/>
        </pc:sldMkLst>
        <pc:spChg chg="mod">
          <ac:chgData name="alok pal" userId="b82f7065d434644e" providerId="LiveId" clId="{DB1C5C6A-CE45-4B97-8EAA-2BFDB371FEDF}" dt="2025-05-23T04:45:08.987" v="1206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5:51.631" v="1208" actId="207"/>
        <pc:sldMkLst>
          <pc:docMk/>
          <pc:sldMk cId="0" sldId="261"/>
        </pc:sldMkLst>
        <pc:spChg chg="mod">
          <ac:chgData name="alok pal" userId="b82f7065d434644e" providerId="LiveId" clId="{DB1C5C6A-CE45-4B97-8EAA-2BFDB371FEDF}" dt="2025-05-23T04:45:51.631" v="120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ok pal" userId="b82f7065d434644e" providerId="LiveId" clId="{DB1C5C6A-CE45-4B97-8EAA-2BFDB371FEDF}" dt="2025-05-23T04:45:42.251" v="1207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06.165" v="1209" actId="207"/>
        <pc:sldMkLst>
          <pc:docMk/>
          <pc:sldMk cId="0" sldId="262"/>
        </pc:sldMkLst>
        <pc:spChg chg="mod">
          <ac:chgData name="alok pal" userId="b82f7065d434644e" providerId="LiveId" clId="{DB1C5C6A-CE45-4B97-8EAA-2BFDB371FEDF}" dt="2025-05-23T04:46:06.165" v="1209" actId="207"/>
          <ac:spMkLst>
            <pc:docMk/>
            <pc:sldMk cId="0" sldId="262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20.976" v="1210" actId="207"/>
        <pc:sldMkLst>
          <pc:docMk/>
          <pc:sldMk cId="0" sldId="263"/>
        </pc:sldMkLst>
        <pc:spChg chg="mod">
          <ac:chgData name="alok pal" userId="b82f7065d434644e" providerId="LiveId" clId="{DB1C5C6A-CE45-4B97-8EAA-2BFDB371FEDF}" dt="2025-05-23T04:46:20.976" v="1210" actId="207"/>
          <ac:spMkLst>
            <pc:docMk/>
            <pc:sldMk cId="0" sldId="263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37.691" v="1212" actId="207"/>
        <pc:sldMkLst>
          <pc:docMk/>
          <pc:sldMk cId="0" sldId="264"/>
        </pc:sldMkLst>
        <pc:spChg chg="mod">
          <ac:chgData name="alok pal" userId="b82f7065d434644e" providerId="LiveId" clId="{DB1C5C6A-CE45-4B97-8EAA-2BFDB371FEDF}" dt="2025-05-23T04:46:31.673" v="1211" actId="207"/>
          <ac:spMkLst>
            <pc:docMk/>
            <pc:sldMk cId="0" sldId="264"/>
            <ac:spMk id="3" creationId="{00000000-0000-0000-0000-000000000000}"/>
          </ac:spMkLst>
        </pc:spChg>
        <pc:spChg chg="mod">
          <ac:chgData name="alok pal" userId="b82f7065d434644e" providerId="LiveId" clId="{DB1C5C6A-CE45-4B97-8EAA-2BFDB371FEDF}" dt="2025-05-23T04:46:37.691" v="1212" actId="207"/>
          <ac:spMkLst>
            <pc:docMk/>
            <pc:sldMk cId="0" sldId="264"/>
            <ac:spMk id="4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45.771" v="1213" actId="207"/>
        <pc:sldMkLst>
          <pc:docMk/>
          <pc:sldMk cId="0" sldId="265"/>
        </pc:sldMkLst>
        <pc:spChg chg="mod">
          <ac:chgData name="alok pal" userId="b82f7065d434644e" providerId="LiveId" clId="{DB1C5C6A-CE45-4B97-8EAA-2BFDB371FEDF}" dt="2025-05-23T04:46:45.771" v="1213" actId="207"/>
          <ac:spMkLst>
            <pc:docMk/>
            <pc:sldMk cId="0" sldId="265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54.740" v="1214" actId="207"/>
        <pc:sldMkLst>
          <pc:docMk/>
          <pc:sldMk cId="0" sldId="266"/>
        </pc:sldMkLst>
        <pc:spChg chg="mod">
          <ac:chgData name="alok pal" userId="b82f7065d434644e" providerId="LiveId" clId="{DB1C5C6A-CE45-4B97-8EAA-2BFDB371FEDF}" dt="2025-05-23T04:46:54.740" v="1214" actId="207"/>
          <ac:spMkLst>
            <pc:docMk/>
            <pc:sldMk cId="0" sldId="266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7:28.202" v="1218" actId="207"/>
        <pc:sldMkLst>
          <pc:docMk/>
          <pc:sldMk cId="0" sldId="267"/>
        </pc:sldMkLst>
        <pc:spChg chg="mod">
          <ac:chgData name="alok pal" userId="b82f7065d434644e" providerId="LiveId" clId="{DB1C5C6A-CE45-4B97-8EAA-2BFDB371FEDF}" dt="2025-05-23T04:47:14.376" v="1216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lok pal" userId="b82f7065d434644e" providerId="LiveId" clId="{DB1C5C6A-CE45-4B97-8EAA-2BFDB371FEDF}" dt="2025-05-23T04:47:20.562" v="1217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alok pal" userId="b82f7065d434644e" providerId="LiveId" clId="{DB1C5C6A-CE45-4B97-8EAA-2BFDB371FEDF}" dt="2025-05-23T04:47:28.202" v="1218" actId="207"/>
          <ac:spMkLst>
            <pc:docMk/>
            <pc:sldMk cId="0" sldId="267"/>
            <ac:spMk id="5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8:45.415" v="1223" actId="207"/>
        <pc:sldMkLst>
          <pc:docMk/>
          <pc:sldMk cId="0" sldId="268"/>
        </pc:sldMkLst>
        <pc:spChg chg="mod">
          <ac:chgData name="alok pal" userId="b82f7065d434644e" providerId="LiveId" clId="{DB1C5C6A-CE45-4B97-8EAA-2BFDB371FEDF}" dt="2025-05-23T04:48:04.805" v="1220" actId="207"/>
          <ac:spMkLst>
            <pc:docMk/>
            <pc:sldMk cId="0" sldId="268"/>
            <ac:spMk id="3" creationId="{00000000-0000-0000-0000-000000000000}"/>
          </ac:spMkLst>
        </pc:spChg>
        <pc:spChg chg="mod">
          <ac:chgData name="alok pal" userId="b82f7065d434644e" providerId="LiveId" clId="{DB1C5C6A-CE45-4B97-8EAA-2BFDB371FEDF}" dt="2025-05-23T04:48:45.415" v="1223" actId="207"/>
          <ac:spMkLst>
            <pc:docMk/>
            <pc:sldMk cId="0" sldId="268"/>
            <ac:spMk id="4" creationId="{00000000-0000-0000-0000-000000000000}"/>
          </ac:spMkLst>
        </pc:spChg>
        <pc:spChg chg="mod">
          <ac:chgData name="alok pal" userId="b82f7065d434644e" providerId="LiveId" clId="{DB1C5C6A-CE45-4B97-8EAA-2BFDB371FEDF}" dt="2025-05-23T04:48:34.319" v="1222" actId="207"/>
          <ac:spMkLst>
            <pc:docMk/>
            <pc:sldMk cId="0" sldId="268"/>
            <ac:spMk id="5" creationId="{00000000-0000-0000-0000-000000000000}"/>
          </ac:spMkLst>
        </pc:spChg>
        <pc:spChg chg="mod">
          <ac:chgData name="alok pal" userId="b82f7065d434644e" providerId="LiveId" clId="{DB1C5C6A-CE45-4B97-8EAA-2BFDB371FEDF}" dt="2025-05-23T04:48:24.259" v="1221" actId="207"/>
          <ac:spMkLst>
            <pc:docMk/>
            <pc:sldMk cId="0" sldId="268"/>
            <ac:spMk id="6" creationId="{00000000-0000-0000-0000-000000000000}"/>
          </ac:spMkLst>
        </pc:spChg>
      </pc:sldChg>
      <pc:sldChg chg="add">
        <pc:chgData name="alok pal" userId="b82f7065d434644e" providerId="LiveId" clId="{DB1C5C6A-CE45-4B97-8EAA-2BFDB371FEDF}" dt="2025-05-23T04:44:39.094" v="1205"/>
        <pc:sldMkLst>
          <pc:docMk/>
          <pc:sldMk cId="0" sldId="269"/>
        </pc:sldMkLst>
      </pc:sldChg>
    </pc:docChg>
  </pc:docChgLst>
  <pc:docChgLst>
    <pc:chgData name="alok pal" userId="b82f7065d434644e" providerId="LiveId" clId="{F827D266-BD26-41F8-8261-72F40DFD8B9C}"/>
    <pc:docChg chg="undo redo custSel modSld">
      <pc:chgData name="alok pal" userId="b82f7065d434644e" providerId="LiveId" clId="{F827D266-BD26-41F8-8261-72F40DFD8B9C}" dt="2025-05-24T18:06:45.094" v="89" actId="20577"/>
      <pc:docMkLst>
        <pc:docMk/>
      </pc:docMkLst>
      <pc:sldChg chg="modSp mod">
        <pc:chgData name="alok pal" userId="b82f7065d434644e" providerId="LiveId" clId="{F827D266-BD26-41F8-8261-72F40DFD8B9C}" dt="2025-05-24T18:06:45.094" v="89" actId="20577"/>
        <pc:sldMkLst>
          <pc:docMk/>
          <pc:sldMk cId="3201201750" sldId="257"/>
        </pc:sldMkLst>
        <pc:spChg chg="mod">
          <ac:chgData name="alok pal" userId="b82f7065d434644e" providerId="LiveId" clId="{F827D266-BD26-41F8-8261-72F40DFD8B9C}" dt="2025-05-24T18:06:45.094" v="89" actId="20577"/>
          <ac:spMkLst>
            <pc:docMk/>
            <pc:sldMk cId="3201201750" sldId="257"/>
            <ac:spMk id="2" creationId="{F6BF9B3C-AAEB-31A8-0C3F-AFB68ACA7627}"/>
          </ac:spMkLst>
        </pc:spChg>
        <pc:picChg chg="mod">
          <ac:chgData name="alok pal" userId="b82f7065d434644e" providerId="LiveId" clId="{F827D266-BD26-41F8-8261-72F40DFD8B9C}" dt="2025-05-24T18:06:27.976" v="87" actId="14100"/>
          <ac:picMkLst>
            <pc:docMk/>
            <pc:sldMk cId="3201201750" sldId="257"/>
            <ac:picMk id="11" creationId="{5F2FA82B-3346-2234-CFA2-080F044668B7}"/>
          </ac:picMkLst>
        </pc:picChg>
      </pc:sldChg>
      <pc:sldChg chg="modSp mod">
        <pc:chgData name="alok pal" userId="b82f7065d434644e" providerId="LiveId" clId="{F827D266-BD26-41F8-8261-72F40DFD8B9C}" dt="2025-05-24T17:48:25.032" v="7" actId="20577"/>
        <pc:sldMkLst>
          <pc:docMk/>
          <pc:sldMk cId="4045462382" sldId="258"/>
        </pc:sldMkLst>
        <pc:spChg chg="mod">
          <ac:chgData name="alok pal" userId="b82f7065d434644e" providerId="LiveId" clId="{F827D266-BD26-41F8-8261-72F40DFD8B9C}" dt="2025-05-24T17:48:25.032" v="7" actId="20577"/>
          <ac:spMkLst>
            <pc:docMk/>
            <pc:sldMk cId="4045462382" sldId="258"/>
            <ac:spMk id="7" creationId="{5CE766A4-E028-D7DC-0554-8C113AEDA83F}"/>
          </ac:spMkLst>
        </pc:spChg>
      </pc:sldChg>
      <pc:sldChg chg="modSp mod">
        <pc:chgData name="alok pal" userId="b82f7065d434644e" providerId="LiveId" clId="{F827D266-BD26-41F8-8261-72F40DFD8B9C}" dt="2025-05-24T18:00:43.583" v="74" actId="207"/>
        <pc:sldMkLst>
          <pc:docMk/>
          <pc:sldMk cId="0" sldId="260"/>
        </pc:sldMkLst>
        <pc:spChg chg="mod">
          <ac:chgData name="alok pal" userId="b82f7065d434644e" providerId="LiveId" clId="{F827D266-BD26-41F8-8261-72F40DFD8B9C}" dt="2025-05-24T18:00:43.583" v="74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ok pal" userId="b82f7065d434644e" providerId="LiveId" clId="{F827D266-BD26-41F8-8261-72F40DFD8B9C}" dt="2025-05-24T17:52:15.269" v="28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lok pal" userId="b82f7065d434644e" providerId="LiveId" clId="{F827D266-BD26-41F8-8261-72F40DFD8B9C}" dt="2025-05-24T17:52:45.085" v="30" actId="1076"/>
        <pc:sldMkLst>
          <pc:docMk/>
          <pc:sldMk cId="0" sldId="261"/>
        </pc:sldMkLst>
        <pc:spChg chg="mod">
          <ac:chgData name="alok pal" userId="b82f7065d434644e" providerId="LiveId" clId="{F827D266-BD26-41F8-8261-72F40DFD8B9C}" dt="2025-05-24T17:52:45.085" v="30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alok pal" userId="b82f7065d434644e" providerId="LiveId" clId="{F827D266-BD26-41F8-8261-72F40DFD8B9C}" dt="2025-05-24T17:54:41.135" v="41" actId="113"/>
        <pc:sldMkLst>
          <pc:docMk/>
          <pc:sldMk cId="0" sldId="262"/>
        </pc:sldMkLst>
        <pc:spChg chg="mod">
          <ac:chgData name="alok pal" userId="b82f7065d434644e" providerId="LiveId" clId="{F827D266-BD26-41F8-8261-72F40DFD8B9C}" dt="2025-05-24T17:54:41.135" v="41" actId="11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lok pal" userId="b82f7065d434644e" providerId="LiveId" clId="{F827D266-BD26-41F8-8261-72F40DFD8B9C}" dt="2025-05-24T17:57:28.324" v="45" actId="113"/>
        <pc:sldMkLst>
          <pc:docMk/>
          <pc:sldMk cId="0" sldId="264"/>
        </pc:sldMkLst>
        <pc:graphicFrameChg chg="modGraphic">
          <ac:chgData name="alok pal" userId="b82f7065d434644e" providerId="LiveId" clId="{F827D266-BD26-41F8-8261-72F40DFD8B9C}" dt="2025-05-24T17:57:28.324" v="45" actId="113"/>
          <ac:graphicFrameMkLst>
            <pc:docMk/>
            <pc:sldMk cId="0" sldId="264"/>
            <ac:graphicFrameMk id="5" creationId="{00000000-0000-0000-0000-000000000000}"/>
          </ac:graphicFrameMkLst>
        </pc:graphicFrameChg>
      </pc:sldChg>
      <pc:sldChg chg="modSp mod">
        <pc:chgData name="alok pal" userId="b82f7065d434644e" providerId="LiveId" clId="{F827D266-BD26-41F8-8261-72F40DFD8B9C}" dt="2025-05-24T18:01:10.376" v="75" actId="207"/>
        <pc:sldMkLst>
          <pc:docMk/>
          <pc:sldMk cId="0" sldId="266"/>
        </pc:sldMkLst>
        <pc:spChg chg="mod">
          <ac:chgData name="alok pal" userId="b82f7065d434644e" providerId="LiveId" clId="{F827D266-BD26-41F8-8261-72F40DFD8B9C}" dt="2025-05-24T18:01:10.376" v="75" actId="207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alok pal" userId="b82f7065d434644e" providerId="LiveId" clId="{F827D266-BD26-41F8-8261-72F40DFD8B9C}" dt="2025-05-24T18:01:57.243" v="78" actId="1076"/>
        <pc:sldMkLst>
          <pc:docMk/>
          <pc:sldMk cId="0" sldId="267"/>
        </pc:sldMkLst>
        <pc:spChg chg="mod">
          <ac:chgData name="alok pal" userId="b82f7065d434644e" providerId="LiveId" clId="{F827D266-BD26-41F8-8261-72F40DFD8B9C}" dt="2025-05-24T18:01:23.164" v="76" actId="207"/>
          <ac:spMkLst>
            <pc:docMk/>
            <pc:sldMk cId="0" sldId="267"/>
            <ac:spMk id="2" creationId="{00000000-0000-0000-0000-000000000000}"/>
          </ac:spMkLst>
        </pc:spChg>
        <pc:spChg chg="mod">
          <ac:chgData name="alok pal" userId="b82f7065d434644e" providerId="LiveId" clId="{F827D266-BD26-41F8-8261-72F40DFD8B9C}" dt="2025-05-24T18:01:49.983" v="77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alok pal" userId="b82f7065d434644e" providerId="LiveId" clId="{F827D266-BD26-41F8-8261-72F40DFD8B9C}" dt="2025-05-24T18:01:57.243" v="78" actId="1076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alok pal" userId="b82f7065d434644e" providerId="LiveId" clId="{F827D266-BD26-41F8-8261-72F40DFD8B9C}" dt="2025-05-24T17:58:28.378" v="50" actId="1076"/>
        <pc:sldMkLst>
          <pc:docMk/>
          <pc:sldMk cId="0" sldId="268"/>
        </pc:sldMkLst>
        <pc:spChg chg="mod">
          <ac:chgData name="alok pal" userId="b82f7065d434644e" providerId="LiveId" clId="{F827D266-BD26-41F8-8261-72F40DFD8B9C}" dt="2025-05-24T17:58:28.378" v="50" actId="1076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alok pal" userId="b82f7065d434644e" providerId="LiveId" clId="{F827D266-BD26-41F8-8261-72F40DFD8B9C}" dt="2025-05-24T18:04:42.186" v="83" actId="113"/>
        <pc:sldMkLst>
          <pc:docMk/>
          <pc:sldMk cId="0" sldId="269"/>
        </pc:sldMkLst>
        <pc:spChg chg="mod">
          <ac:chgData name="alok pal" userId="b82f7065d434644e" providerId="LiveId" clId="{F827D266-BD26-41F8-8261-72F40DFD8B9C}" dt="2025-05-24T18:04:42.186" v="83" actId="113"/>
          <ac:spMkLst>
            <pc:docMk/>
            <pc:sldMk cId="0" sldId="269"/>
            <ac:spMk id="2" creationId="{00000000-0000-0000-0000-000000000000}"/>
          </ac:spMkLst>
        </pc:spChg>
      </pc:sldChg>
    </pc:docChg>
  </pc:docChgLst>
  <pc:docChgLst>
    <pc:chgData name="alok pal" userId="b82f7065d434644e" providerId="LiveId" clId="{898D2F72-C34C-48F5-AC6E-3FEBDBF19874}"/>
    <pc:docChg chg="modSld">
      <pc:chgData name="alok pal" userId="b82f7065d434644e" providerId="LiveId" clId="{898D2F72-C34C-48F5-AC6E-3FEBDBF19874}" dt="2025-05-26T03:41:19.298" v="4" actId="20577"/>
      <pc:docMkLst>
        <pc:docMk/>
      </pc:docMkLst>
      <pc:sldChg chg="modSp mod">
        <pc:chgData name="alok pal" userId="b82f7065d434644e" providerId="LiveId" clId="{898D2F72-C34C-48F5-AC6E-3FEBDBF19874}" dt="2025-05-26T03:41:19.298" v="4" actId="20577"/>
        <pc:sldMkLst>
          <pc:docMk/>
          <pc:sldMk cId="4045462382" sldId="258"/>
        </pc:sldMkLst>
        <pc:spChg chg="mod">
          <ac:chgData name="alok pal" userId="b82f7065d434644e" providerId="LiveId" clId="{898D2F72-C34C-48F5-AC6E-3FEBDBF19874}" dt="2025-05-26T03:41:19.298" v="4" actId="20577"/>
          <ac:spMkLst>
            <pc:docMk/>
            <pc:sldMk cId="4045462382" sldId="258"/>
            <ac:spMk id="7" creationId="{5CE766A4-E028-D7DC-0554-8C113AEDA8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1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0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1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7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5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0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2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A78C4F-FA5A-4968-A284-5C5F0AFE49D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8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9B3C-AAEB-31A8-0C3F-AFB68ACA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KIET GROUP OF INSTITUTIONS, GHAZIABAD  DEPARTMENT OF COMPUTER SCIENCE AND ENGINEERING</a:t>
            </a:r>
            <a:b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Major Project</a:t>
            </a:r>
            <a:b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49AE-09FD-95DB-60AF-C7262EE3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8203"/>
            <a:ext cx="8946541" cy="5301887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CF848-D245-F333-171E-66F62E41DFD0}"/>
              </a:ext>
            </a:extLst>
          </p:cNvPr>
          <p:cNvSpPr txBox="1"/>
          <p:nvPr/>
        </p:nvSpPr>
        <p:spPr>
          <a:xfrm>
            <a:off x="431322" y="3877573"/>
            <a:ext cx="3821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Under the guidance of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Prof. Deepti Singh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Dept. of CSE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KIET Group Of Institution 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Ghaziabad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32269-6B73-9F17-4C1A-08B88AFFFA40}"/>
              </a:ext>
            </a:extLst>
          </p:cNvPr>
          <p:cNvSpPr txBox="1"/>
          <p:nvPr/>
        </p:nvSpPr>
        <p:spPr>
          <a:xfrm>
            <a:off x="7858665" y="4313208"/>
            <a:ext cx="3605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By: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Alok Pal (2100290100021)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Ankit Gupta (2100290100030)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Alok (2100290100020)</a:t>
            </a:r>
          </a:p>
          <a:p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Semester : 8-A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56D46C-2871-ED87-D39C-642B93D06DBC}"/>
              </a:ext>
            </a:extLst>
          </p:cNvPr>
          <p:cNvSpPr txBox="1">
            <a:spLocks/>
          </p:cNvSpPr>
          <p:nvPr/>
        </p:nvSpPr>
        <p:spPr>
          <a:xfrm>
            <a:off x="1104293" y="1438203"/>
            <a:ext cx="8946541" cy="53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2" descr="KIET Group Of Institutions (@Kiet_edu) / X">
            <a:extLst>
              <a:ext uri="{FF2B5EF4-FFF2-40B4-BE49-F238E27FC236}">
                <a16:creationId xmlns:a16="http://schemas.microsoft.com/office/drawing/2014/main" id="{5F2FA82B-3346-2234-CFA2-080F0446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80" y="2337759"/>
            <a:ext cx="2927852" cy="226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0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485" y="888969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Future</a:t>
            </a:r>
            <a:r>
              <a:rPr spc="-15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</a:schemeClr>
                </a:solidFill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92007"/>
            <a:ext cx="75571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50" spc="29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Mobile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App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Development</a:t>
            </a:r>
            <a:r>
              <a:rPr sz="24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real-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time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assistance.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2884963"/>
            <a:ext cx="557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28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IoT</a:t>
            </a:r>
            <a:r>
              <a:rPr sz="24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Integration</a:t>
            </a:r>
            <a:r>
              <a:rPr sz="2400" b="1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24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sensors</a:t>
            </a: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live</a:t>
            </a:r>
            <a:r>
              <a:rPr sz="2400" spc="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602" y="3771175"/>
            <a:ext cx="6436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50" spc="28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Satellite</a:t>
            </a:r>
            <a:r>
              <a:rPr sz="2400" b="1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</a:t>
            </a:r>
            <a:r>
              <a:rPr sz="24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large-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scale</a:t>
            </a:r>
            <a:r>
              <a:rPr sz="2400" spc="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precision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1093629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05469"/>
            <a:ext cx="7355840" cy="27819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90C225"/>
              </a:buClr>
              <a:buSzPct val="77500"/>
              <a:buAutoNum type="arabicPeriod"/>
              <a:tabLst>
                <a:tab pos="355600" algn="l"/>
              </a:tabLst>
            </a:pP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0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&amp;</a:t>
            </a:r>
            <a:r>
              <a:rPr sz="2000" b="1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Government</a:t>
            </a:r>
            <a:r>
              <a:rPr sz="20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Experts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90C225"/>
              </a:buClr>
              <a:buSzPct val="77500"/>
              <a:buAutoNum type="arabicPeriod"/>
              <a:tabLst>
                <a:tab pos="755650" algn="l"/>
              </a:tabLst>
            </a:pP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sharing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their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knowledge</a:t>
            </a:r>
            <a:r>
              <a:rPr sz="20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testing</a:t>
            </a:r>
            <a:r>
              <a:rPr sz="20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our</a:t>
            </a:r>
            <a:r>
              <a:rPr sz="20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real</a:t>
            </a:r>
            <a:r>
              <a:rPr sz="20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fields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95"/>
              </a:spcBef>
              <a:buAutoNum type="arabicPeriod"/>
            </a:pP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Clr>
                <a:srgbClr val="90C225"/>
              </a:buClr>
              <a:buSzPct val="77500"/>
              <a:buAutoNum type="arabicPeriod"/>
              <a:tabLst>
                <a:tab pos="355600" algn="l"/>
              </a:tabLst>
            </a:pP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Research</a:t>
            </a:r>
            <a:r>
              <a:rPr sz="20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Advisors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2" indent="-285750">
              <a:lnSpc>
                <a:spcPct val="100000"/>
              </a:lnSpc>
              <a:spcBef>
                <a:spcPts val="305"/>
              </a:spcBef>
              <a:buClr>
                <a:srgbClr val="90C225"/>
              </a:buClr>
              <a:buSzPct val="77500"/>
              <a:buAutoNum type="arabicPeriod"/>
              <a:tabLst>
                <a:tab pos="755650" algn="l"/>
              </a:tabLst>
            </a:pPr>
            <a:r>
              <a:rPr sz="20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Dr.</a:t>
            </a:r>
            <a:r>
              <a:rPr sz="20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Deepti</a:t>
            </a:r>
            <a:r>
              <a:rPr sz="20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Singh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guidance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on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machine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learning</a:t>
            </a:r>
            <a:r>
              <a:rPr sz="2000" spc="-1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914"/>
              </a:spcBef>
              <a:buClr>
                <a:srgbClr val="90C225"/>
              </a:buClr>
              <a:buFont typeface="Calibri"/>
              <a:buAutoNum type="arabicPeriod"/>
            </a:pP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Clr>
                <a:srgbClr val="90C225"/>
              </a:buClr>
              <a:buSzPct val="77500"/>
              <a:buAutoNum type="arabicPeriod"/>
              <a:tabLst>
                <a:tab pos="355600" algn="l"/>
              </a:tabLst>
            </a:pP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Institutional</a:t>
            </a:r>
            <a:r>
              <a:rPr sz="2000" b="1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Support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5239448"/>
            <a:ext cx="29660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55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4.</a:t>
            </a:r>
            <a:r>
              <a:rPr sz="155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	</a:t>
            </a:r>
            <a:r>
              <a:rPr sz="20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Team</a:t>
            </a:r>
            <a:r>
              <a:rPr sz="20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Members</a:t>
            </a:r>
            <a:r>
              <a:rPr sz="2000" b="1" spc="3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Alok </a:t>
            </a:r>
            <a:r>
              <a:rPr sz="20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Pal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946" y="5239448"/>
            <a:ext cx="6159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Alok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3867" y="5239448"/>
            <a:ext cx="14097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Ankit</a:t>
            </a:r>
            <a:r>
              <a:rPr sz="20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Gupta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006" y="2277373"/>
            <a:ext cx="6347988" cy="1363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Thank</a:t>
            </a:r>
            <a:r>
              <a:rPr lang="en-IN" sz="875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You</a:t>
            </a:r>
            <a:r>
              <a:rPr lang="en-IN" sz="8750" b="1" spc="-105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!</a:t>
            </a:r>
            <a:endParaRPr sz="875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1C980-619C-CD39-0E84-FF3A8895E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A3AE-E869-CBE4-9FCB-9C4F925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Font typeface="Wingdings 3" charset="2"/>
              <a:buNone/>
            </a:pP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Major Project On</a:t>
            </a:r>
            <a:b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28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CROP RECOMMENDATION SYSTEM USING SOIL AND CLIMATE”</a:t>
            </a:r>
            <a:b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CCB0-DE0C-E46C-2490-BAE0B91A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8203"/>
            <a:ext cx="8946541" cy="5301887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9018C-5976-38E7-AD15-752D0AFC19F3}"/>
              </a:ext>
            </a:extLst>
          </p:cNvPr>
          <p:cNvSpPr txBox="1"/>
          <p:nvPr/>
        </p:nvSpPr>
        <p:spPr>
          <a:xfrm>
            <a:off x="431323" y="2838733"/>
            <a:ext cx="3217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Under 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Course Outcomes (CO):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CO1 –  Apply domain knowledge of Machine Learning in agriculture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CO2 – Analyze soil and climate datasets using machine learning algorithms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CO3 – Develop a functional mode for crop recommendation.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766A4-E028-D7DC-0554-8C113AEDA83F}"/>
              </a:ext>
            </a:extLst>
          </p:cNvPr>
          <p:cNvSpPr txBox="1"/>
          <p:nvPr/>
        </p:nvSpPr>
        <p:spPr>
          <a:xfrm>
            <a:off x="4037163" y="2838734"/>
            <a:ext cx="414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Program Outcomes (PO):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PO1 – Engineering knowledge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PO2 – Problem analysis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PO3 – Design and development of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Sustainable Development Goals (SDG):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b="1">
                <a:solidFill>
                  <a:schemeClr val="bg2">
                    <a:lumMod val="60000"/>
                    <a:lumOff val="40000"/>
                  </a:schemeClr>
                </a:solidFill>
              </a:rPr>
              <a:t>SDG 2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– Zero Hunger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b="1">
                <a:solidFill>
                  <a:schemeClr val="bg2">
                    <a:lumMod val="60000"/>
                    <a:lumOff val="40000"/>
                  </a:schemeClr>
                </a:solidFill>
              </a:rPr>
              <a:t>SDG 13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– Climate Action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3815FD-1C17-3690-A752-C49C503547C1}"/>
              </a:ext>
            </a:extLst>
          </p:cNvPr>
          <p:cNvSpPr txBox="1">
            <a:spLocks/>
          </p:cNvSpPr>
          <p:nvPr/>
        </p:nvSpPr>
        <p:spPr>
          <a:xfrm>
            <a:off x="1104293" y="1438203"/>
            <a:ext cx="8946541" cy="53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IN" dirty="0"/>
          </a:p>
          <a:p>
            <a:pPr marL="0" indent="0" algn="ctr">
              <a:buFont typeface="Wingdings 3" charset="2"/>
              <a:buNone/>
            </a:pPr>
            <a:endParaRPr lang="en-IN" dirty="0"/>
          </a:p>
          <a:p>
            <a:pPr marL="0" indent="0">
              <a:buFont typeface="Wingdings 3" charset="2"/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B3018-6BEF-E00A-3B40-AFCFBDEC9C80}"/>
              </a:ext>
            </a:extLst>
          </p:cNvPr>
          <p:cNvSpPr txBox="1"/>
          <p:nvPr/>
        </p:nvSpPr>
        <p:spPr>
          <a:xfrm>
            <a:off x="8402128" y="2963173"/>
            <a:ext cx="3424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Outcome of the Project:</a:t>
            </a:r>
          </a:p>
          <a:p>
            <a:pPr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Research Paper titled 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“Crop Recommendation System Using Soil and Climate: A Comparative Study”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presented at the ITSBT 2025 Conference</a:t>
            </a:r>
          </a:p>
        </p:txBody>
      </p:sp>
    </p:spTree>
    <p:extLst>
      <p:ext uri="{BB962C8B-B14F-4D97-AF65-F5344CB8AC3E}">
        <p14:creationId xmlns:p14="http://schemas.microsoft.com/office/powerpoint/2010/main" val="40454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979225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tx1"/>
                </a:solidFill>
              </a:rPr>
              <a:t>Objective</a:t>
            </a:r>
            <a:r>
              <a:rPr lang="en-IN" spc="-10" dirty="0">
                <a:solidFill>
                  <a:schemeClr val="tx1"/>
                </a:solidFill>
              </a:rPr>
              <a:t>: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111" y="1639021"/>
            <a:ext cx="8450581" cy="2491451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5080" indent="-343535">
              <a:lnSpc>
                <a:spcPct val="73000"/>
              </a:lnSpc>
              <a:spcBef>
                <a:spcPts val="202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develop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intelligent</a:t>
            </a:r>
            <a:r>
              <a:rPr sz="2400" spc="-1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using</a:t>
            </a:r>
            <a:r>
              <a:rPr sz="24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parameters.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machine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learning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24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optimal</a:t>
            </a:r>
            <a:r>
              <a:rPr sz="24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prediction.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361315" indent="-343535">
              <a:lnSpc>
                <a:spcPct val="73000"/>
              </a:lnSpc>
              <a:spcBef>
                <a:spcPts val="12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Assist</a:t>
            </a:r>
            <a:r>
              <a:rPr sz="2400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maximizing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yield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selecting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best-suited crops.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5" y="1268603"/>
            <a:ext cx="5381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Why</a:t>
            </a:r>
            <a:r>
              <a:rPr sz="32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is</a:t>
            </a:r>
            <a:r>
              <a:rPr sz="32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this</a:t>
            </a:r>
            <a:r>
              <a:rPr sz="32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research</a:t>
            </a:r>
            <a:r>
              <a:rPr sz="3200" b="1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important?</a:t>
            </a:r>
            <a:endParaRPr sz="32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02" y="2181605"/>
            <a:ext cx="8143240" cy="340779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marR="986155" indent="-343535">
              <a:lnSpc>
                <a:spcPct val="73000"/>
              </a:lnSpc>
              <a:spcBef>
                <a:spcPts val="88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often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rely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on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traditional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knowledge,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leading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suboptimal</a:t>
            </a:r>
            <a:r>
              <a:rPr sz="2400" spc="-10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choices.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ts val="2495"/>
              </a:lnSpc>
              <a:spcBef>
                <a:spcPts val="5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change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24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degradation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necessitate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data-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driven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2495"/>
              </a:lnSpc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ts val="2490"/>
              </a:lnSpc>
              <a:spcBef>
                <a:spcPts val="50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Existing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systems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lack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comparative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R="6290310" algn="ctr">
              <a:lnSpc>
                <a:spcPts val="2490"/>
              </a:lnSpc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R="6308725" algn="ctr">
              <a:lnSpc>
                <a:spcPct val="100000"/>
              </a:lnSpc>
              <a:spcBef>
                <a:spcPts val="1250"/>
              </a:spcBef>
            </a:pP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Research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Gap: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42900" indent="-342900" algn="ctr">
              <a:lnSpc>
                <a:spcPts val="2490"/>
              </a:lnSpc>
              <a:spcBef>
                <a:spcPts val="11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429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Most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existing</a:t>
            </a:r>
            <a:r>
              <a:rPr sz="24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systems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limited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datasets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single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2400" spc="-1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R="3740150" algn="ctr">
              <a:lnSpc>
                <a:spcPts val="2490"/>
              </a:lnSpc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without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comparative</a:t>
            </a:r>
            <a:r>
              <a:rPr sz="24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analysis.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spc="-15" dirty="0"/>
              <a:t> </a:t>
            </a:r>
            <a:r>
              <a:rPr spc="-10"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546923"/>
            <a:ext cx="8044815" cy="5304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Key</a:t>
            </a:r>
            <a:r>
              <a:rPr sz="1800" b="1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Findings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from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Prior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Work: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Rajak</a:t>
            </a:r>
            <a:r>
              <a:rPr sz="1800" b="1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et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al.</a:t>
            </a:r>
            <a:r>
              <a:rPr sz="18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(2021)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Used</a:t>
            </a:r>
            <a:r>
              <a:rPr sz="1800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SVM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1800" spc="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prediction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85%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122555" indent="-343535">
              <a:lnSpc>
                <a:spcPts val="2100"/>
              </a:lnSpc>
              <a:spcBef>
                <a:spcPts val="1415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Patil</a:t>
            </a:r>
            <a:r>
              <a:rPr sz="1800" b="1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(2022)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Compared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</a:t>
            </a:r>
            <a:r>
              <a:rPr sz="18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Trees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Naive</a:t>
            </a:r>
            <a:r>
              <a:rPr sz="18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Bayes,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found</a:t>
            </a:r>
            <a:r>
              <a:rPr sz="18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DT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better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soil-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based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Kumar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et</a:t>
            </a:r>
            <a:r>
              <a:rPr sz="18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al.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(2023)</a:t>
            </a:r>
            <a:r>
              <a:rPr sz="1800" b="1" spc="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Integrated</a:t>
            </a:r>
            <a:r>
              <a:rPr sz="1800" spc="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IoT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Random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Forest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real-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time</a:t>
            </a:r>
            <a:r>
              <a:rPr sz="18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suggestions.</a:t>
            </a:r>
            <a:endParaRPr lang="en-IN" sz="1800" spc="-1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Sharma et al. (2018):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Rule-based systems using soil pH/NPK, now outdated (Elsevier Computers in Agriculture).</a:t>
            </a: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IMD (2023):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Highlighted the need for microclimate-aware tools in Indian agriculture (Government Report).</a:t>
            </a:r>
            <a:endParaRPr lang="en-IN"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Our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Contribution: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8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Comprehensive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comparison</a:t>
            </a:r>
            <a:r>
              <a:rPr sz="1800" b="1" spc="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four</a:t>
            </a:r>
            <a:r>
              <a:rPr sz="18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18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(RF,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SVM,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DT,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LR).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Feature</a:t>
            </a:r>
            <a:r>
              <a:rPr sz="1800" b="1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importance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identify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critical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&amp;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factors.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Higher</a:t>
            </a:r>
            <a:r>
              <a:rPr sz="18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</a:t>
            </a:r>
            <a:r>
              <a:rPr sz="18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(94.5%)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than</a:t>
            </a:r>
            <a:r>
              <a:rPr sz="18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previous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studies.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454467"/>
            <a:ext cx="6917690" cy="463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Collection: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1800" b="1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Parameters:</a:t>
            </a:r>
            <a:r>
              <a:rPr sz="1800" b="1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N,</a:t>
            </a:r>
            <a:r>
              <a:rPr sz="18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14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P,</a:t>
            </a:r>
            <a:r>
              <a:rPr sz="1800" spc="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K,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pH,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moisture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(from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agricultural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databases).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Data: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Rainfall,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temperature,</a:t>
            </a:r>
            <a:r>
              <a:rPr sz="18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humidity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(from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weather</a:t>
            </a:r>
            <a:r>
              <a:rPr sz="18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stations).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Dataset</a:t>
            </a:r>
            <a:r>
              <a:rPr sz="18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Size: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10,000+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records</a:t>
            </a:r>
            <a:r>
              <a:rPr sz="18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across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multiple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types.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1800" b="1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Tested: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Random</a:t>
            </a:r>
            <a:r>
              <a:rPr sz="18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Forest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(RF)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Support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Vector</a:t>
            </a:r>
            <a:r>
              <a:rPr sz="18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Machine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(SVM)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Tree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(DT)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Evaluation</a:t>
            </a:r>
            <a:r>
              <a:rPr sz="18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Metrics: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Accuracy,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Precision,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Recall,</a:t>
            </a:r>
            <a:r>
              <a:rPr sz="18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F1-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Score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80" dirty="0"/>
              <a:t> </a:t>
            </a:r>
            <a:r>
              <a:rPr spc="-10" dirty="0"/>
              <a:t>Findings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361757"/>
            <a:ext cx="3724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1. Model</a:t>
            </a:r>
            <a:r>
              <a:rPr sz="1800" b="1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Performance</a:t>
            </a:r>
            <a:r>
              <a:rPr sz="1800" b="1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Comparison: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4175442"/>
            <a:ext cx="454469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Feature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Importance: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90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1800" b="1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Nitrogen</a:t>
            </a:r>
            <a:r>
              <a:rPr sz="1800" b="1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(N)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Highest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impact.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9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Rainfall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Critical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water-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dependent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pH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Level</a:t>
            </a:r>
            <a:r>
              <a:rPr sz="18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Affects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nutrient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absorption.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25295"/>
              </p:ext>
            </p:extLst>
          </p:nvPr>
        </p:nvGraphicFramePr>
        <p:xfrm>
          <a:off x="677862" y="1929428"/>
          <a:ext cx="8596630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0" spc="-1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18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rebuchet MS"/>
                          <a:cs typeface="Trebuchet MS"/>
                        </a:rPr>
                        <a:t>Accuracy</a:t>
                      </a:r>
                      <a:r>
                        <a:rPr sz="1800" b="1" spc="-114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rebuchet MS"/>
                          <a:cs typeface="Trebuchet MS"/>
                        </a:rPr>
                        <a:t>(%)</a:t>
                      </a:r>
                      <a:endParaRPr sz="18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Random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Forest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0" spc="-20" dirty="0">
                          <a:latin typeface="Trebuchet MS"/>
                          <a:cs typeface="Trebuchet MS"/>
                        </a:rPr>
                        <a:t>94.5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SVM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91.2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Tree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88.7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Logistic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Reg.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82.4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672617"/>
            <a:ext cx="7350125" cy="3343223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Why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Did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Random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Forest</a:t>
            </a:r>
            <a:r>
              <a:rPr sz="24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Perform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Best?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Handles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linear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relationships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well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(unlike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SVM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LR).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Reduces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overfitting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via</a:t>
            </a:r>
            <a:r>
              <a:rPr sz="2400" spc="-10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ensemble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learning.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Practical</a:t>
            </a:r>
            <a:r>
              <a:rPr sz="2400" b="1" spc="-1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Implications: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ts val="2790"/>
              </a:lnSpc>
              <a:spcBef>
                <a:spcPts val="125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2790"/>
              </a:lnSpc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Reduce</a:t>
            </a:r>
            <a:r>
              <a:rPr sz="2400" spc="-1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fertilizer</a:t>
            </a:r>
            <a:r>
              <a:rPr sz="2400" spc="-1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waste.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</a:tabLst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Avoid</a:t>
            </a:r>
            <a:r>
              <a:rPr sz="24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failures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due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wrong</a:t>
            </a:r>
            <a:r>
              <a:rPr sz="2400" spc="-10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selection</a:t>
            </a:r>
            <a:r>
              <a:rPr sz="155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.</a:t>
            </a:r>
            <a:endParaRPr sz="155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228" y="927171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77732"/>
            <a:ext cx="839597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28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AI-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driven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improves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decision-making.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30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RF</a:t>
            </a:r>
            <a:r>
              <a:rPr sz="24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is</a:t>
            </a:r>
            <a:r>
              <a:rPr sz="2400" b="1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best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</a:t>
            </a:r>
            <a:r>
              <a:rPr sz="24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(94.5%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accuracy).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80"/>
              </a:spcBef>
            </a:pP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1319530" indent="-343535">
              <a:lnSpc>
                <a:spcPct val="73000"/>
              </a:lnSpc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26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24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nutrients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matter</a:t>
            </a:r>
            <a:r>
              <a:rPr sz="2400" b="1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more</a:t>
            </a:r>
            <a:r>
              <a:rPr sz="24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than</a:t>
            </a:r>
            <a:r>
              <a:rPr sz="24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short-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term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predictions.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686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Century Gothic</vt:lpstr>
      <vt:lpstr>Lucida Sans Unicode</vt:lpstr>
      <vt:lpstr>Trebuchet MS</vt:lpstr>
      <vt:lpstr>Wingdings 3</vt:lpstr>
      <vt:lpstr>Ion</vt:lpstr>
      <vt:lpstr>KIET GROUP OF INSTITUTIONS, GHAZIABAD  DEPARTMENT OF COMPUTER SCIENCE AND ENGINEERING Major Project </vt:lpstr>
      <vt:lpstr>Major Project On “CROP RECOMMENDATION SYSTEM USING SOIL AND CLIMATE”  </vt:lpstr>
      <vt:lpstr>Objective:</vt:lpstr>
      <vt:lpstr>Why is this research important?</vt:lpstr>
      <vt:lpstr>Literature Survey</vt:lpstr>
      <vt:lpstr>Methodology</vt:lpstr>
      <vt:lpstr>Key Findings</vt:lpstr>
      <vt:lpstr>Discussion</vt:lpstr>
      <vt:lpstr>Conclusions</vt:lpstr>
      <vt:lpstr>Future Scope</vt:lpstr>
      <vt:lpstr>Acknowledgement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pal</dc:creator>
  <cp:lastModifiedBy>alok pal</cp:lastModifiedBy>
  <cp:revision>1</cp:revision>
  <dcterms:created xsi:type="dcterms:W3CDTF">2025-05-22T18:00:04Z</dcterms:created>
  <dcterms:modified xsi:type="dcterms:W3CDTF">2025-05-26T03:41:22Z</dcterms:modified>
</cp:coreProperties>
</file>