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9" r:id="rId3"/>
    <p:sldId id="258"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9/13/2024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7886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168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563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4492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67355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9/13/2024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1345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407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375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23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24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74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9/13/2024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15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9/13/2024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108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9/13/2024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85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97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1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9/13/2024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0802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299E-5448-E180-2140-21BDD19B6CFC}"/>
              </a:ext>
            </a:extLst>
          </p:cNvPr>
          <p:cNvSpPr>
            <a:spLocks noGrp="1"/>
          </p:cNvSpPr>
          <p:nvPr>
            <p:ph type="ctrTitle"/>
          </p:nvPr>
        </p:nvSpPr>
        <p:spPr/>
        <p:txBody>
          <a:bodyPr/>
          <a:lstStyle/>
          <a:p>
            <a:r>
              <a:rPr lang="en-IN" dirty="0"/>
              <a:t>Prognosis AI</a:t>
            </a:r>
            <a:br>
              <a:rPr lang="en-IN" dirty="0"/>
            </a:br>
            <a:br>
              <a:rPr lang="en-IN" dirty="0"/>
            </a:br>
            <a:r>
              <a:rPr lang="en-IN" sz="3600" dirty="0"/>
              <a:t>MACHINE LEARNING IN HEALTHCARE </a:t>
            </a:r>
          </a:p>
        </p:txBody>
      </p:sp>
      <p:sp>
        <p:nvSpPr>
          <p:cNvPr id="3" name="Subtitle 2">
            <a:extLst>
              <a:ext uri="{FF2B5EF4-FFF2-40B4-BE49-F238E27FC236}">
                <a16:creationId xmlns:a16="http://schemas.microsoft.com/office/drawing/2014/main" id="{60B8B5CB-A51E-5473-C561-D4FAC7D31844}"/>
              </a:ext>
            </a:extLst>
          </p:cNvPr>
          <p:cNvSpPr>
            <a:spLocks noGrp="1"/>
          </p:cNvSpPr>
          <p:nvPr>
            <p:ph type="subTitle" idx="1"/>
          </p:nvPr>
        </p:nvSpPr>
        <p:spPr/>
        <p:txBody>
          <a:bodyPr>
            <a:normAutofit fontScale="77500" lnSpcReduction="20000"/>
          </a:bodyPr>
          <a:lstStyle/>
          <a:p>
            <a:r>
              <a:rPr lang="en-IN" dirty="0"/>
              <a:t>                                                                                                                                     by-</a:t>
            </a:r>
          </a:p>
          <a:p>
            <a:r>
              <a:rPr lang="en-IN" dirty="0"/>
              <a:t>                                                                                                                                           Nandini </a:t>
            </a:r>
            <a:r>
              <a:rPr lang="en-IN" dirty="0" err="1"/>
              <a:t>Vashistha</a:t>
            </a:r>
            <a:endParaRPr lang="en-IN" dirty="0"/>
          </a:p>
          <a:p>
            <a:r>
              <a:rPr lang="en-IN" dirty="0"/>
              <a:t>                                                                                                                                           </a:t>
            </a:r>
            <a:r>
              <a:rPr lang="en-IN" dirty="0" err="1"/>
              <a:t>mansi</a:t>
            </a:r>
            <a:endParaRPr lang="en-IN" dirty="0"/>
          </a:p>
        </p:txBody>
      </p:sp>
    </p:spTree>
    <p:extLst>
      <p:ext uri="{BB962C8B-B14F-4D97-AF65-F5344CB8AC3E}">
        <p14:creationId xmlns:p14="http://schemas.microsoft.com/office/powerpoint/2010/main" val="383036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5CC1-642A-8363-9E63-105F7DE34A2D}"/>
              </a:ext>
            </a:extLst>
          </p:cNvPr>
          <p:cNvSpPr>
            <a:spLocks noGrp="1"/>
          </p:cNvSpPr>
          <p:nvPr>
            <p:ph type="title"/>
          </p:nvPr>
        </p:nvSpPr>
        <p:spPr/>
        <p:txBody>
          <a:bodyPr/>
          <a:lstStyle/>
          <a:p>
            <a:r>
              <a:rPr lang="en-IN" dirty="0"/>
              <a:t>Machine Learning Model In Healthcare</a:t>
            </a:r>
          </a:p>
        </p:txBody>
      </p:sp>
      <p:sp>
        <p:nvSpPr>
          <p:cNvPr id="3" name="Content Placeholder 2">
            <a:extLst>
              <a:ext uri="{FF2B5EF4-FFF2-40B4-BE49-F238E27FC236}">
                <a16:creationId xmlns:a16="http://schemas.microsoft.com/office/drawing/2014/main" id="{C86968C5-DCD7-FFE6-9494-1B09D10CC2A6}"/>
              </a:ext>
            </a:extLst>
          </p:cNvPr>
          <p:cNvSpPr>
            <a:spLocks noGrp="1"/>
          </p:cNvSpPr>
          <p:nvPr>
            <p:ph idx="1"/>
          </p:nvPr>
        </p:nvSpPr>
        <p:spPr>
          <a:xfrm>
            <a:off x="1154954" y="2603500"/>
            <a:ext cx="9817846" cy="3416300"/>
          </a:xfrm>
        </p:spPr>
        <p:txBody>
          <a:bodyPr/>
          <a:lstStyle/>
          <a:p>
            <a:r>
              <a:rPr lang="en-IN" dirty="0"/>
              <a:t>Group Id:             Pcse25-34</a:t>
            </a:r>
          </a:p>
          <a:p>
            <a:endParaRPr lang="en-IN" dirty="0"/>
          </a:p>
          <a:p>
            <a:r>
              <a:rPr lang="en-IN" dirty="0"/>
              <a:t>Team Leader:     Mansi                              Semester: 7           Department: CSE</a:t>
            </a:r>
            <a:br>
              <a:rPr lang="en-IN" dirty="0"/>
            </a:br>
            <a:r>
              <a:rPr lang="en-IN" dirty="0"/>
              <a:t>Group Member: Nandini </a:t>
            </a:r>
            <a:r>
              <a:rPr lang="en-IN" dirty="0" err="1"/>
              <a:t>Vashistha</a:t>
            </a:r>
            <a:r>
              <a:rPr lang="en-IN" dirty="0"/>
              <a:t>         Semester: 7           Department: CSE</a:t>
            </a:r>
          </a:p>
          <a:p>
            <a:endParaRPr lang="en-IN" dirty="0"/>
          </a:p>
          <a:p>
            <a:r>
              <a:rPr lang="en-IN" dirty="0"/>
              <a:t>Name of guide: Prof. Upendra Mishra</a:t>
            </a:r>
          </a:p>
          <a:p>
            <a:r>
              <a:rPr lang="en-IN" dirty="0"/>
              <a:t>Date of Presentation: 13</a:t>
            </a:r>
            <a:r>
              <a:rPr lang="en-IN" baseline="30000" dirty="0"/>
              <a:t>th</a:t>
            </a:r>
            <a:r>
              <a:rPr lang="en-IN" dirty="0"/>
              <a:t> Sept 2024</a:t>
            </a:r>
          </a:p>
        </p:txBody>
      </p:sp>
    </p:spTree>
    <p:extLst>
      <p:ext uri="{BB962C8B-B14F-4D97-AF65-F5344CB8AC3E}">
        <p14:creationId xmlns:p14="http://schemas.microsoft.com/office/powerpoint/2010/main" val="160392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1595-7FC2-8E82-1878-ED0207C20BE9}"/>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CAAD5815-E145-E3F0-F47B-D8AED88ACB3A}"/>
              </a:ext>
            </a:extLst>
          </p:cNvPr>
          <p:cNvSpPr>
            <a:spLocks noGrp="1"/>
          </p:cNvSpPr>
          <p:nvPr>
            <p:ph idx="1"/>
          </p:nvPr>
        </p:nvSpPr>
        <p:spPr>
          <a:xfrm>
            <a:off x="1154954" y="2603500"/>
            <a:ext cx="9737164" cy="3416300"/>
          </a:xfrm>
        </p:spPr>
        <p:txBody>
          <a:bodyPr/>
          <a:lstStyle/>
          <a:p>
            <a:r>
              <a:rPr lang="en-US" sz="1800" dirty="0">
                <a:effectLst/>
                <a:latin typeface="Times New Roman" panose="02020603050405020304" pitchFamily="18" charset="0"/>
                <a:ea typeface="SimSun" panose="02010600030101010101" pitchFamily="2" charset="-122"/>
              </a:rPr>
              <a:t>This study explores how artificial intelligence (AI) can be applied to combat the COVID-19 pandemic, with a particular focus on using machine learning algorithms like Resnet50, ELM to analyze medical images, such as X-rays and CT scans, for early diagnosis and prediction of severity. The study highlights the potential of AI to improve patient outcomes by providing more accurate and timely assessments. Challenges and limitations associated with adopting AI, including data quality and computing resources, are also discussed.</a:t>
            </a:r>
            <a:endParaRPr lang="en-IN" dirty="0"/>
          </a:p>
        </p:txBody>
      </p:sp>
    </p:spTree>
    <p:extLst>
      <p:ext uri="{BB962C8B-B14F-4D97-AF65-F5344CB8AC3E}">
        <p14:creationId xmlns:p14="http://schemas.microsoft.com/office/powerpoint/2010/main" val="375366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566B-3141-239D-C8C0-78D71C46F704}"/>
              </a:ext>
            </a:extLst>
          </p:cNvPr>
          <p:cNvSpPr>
            <a:spLocks noGrp="1"/>
          </p:cNvSpPr>
          <p:nvPr>
            <p:ph type="title"/>
          </p:nvPr>
        </p:nvSpPr>
        <p:spPr/>
        <p:txBody>
          <a:bodyPr/>
          <a:lstStyle/>
          <a:p>
            <a:pPr algn="just">
              <a:lnSpc>
                <a:spcPct val="107000"/>
              </a:lnSpc>
              <a:spcAft>
                <a:spcPts val="800"/>
              </a:spcAf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PRODUCT PERSPECTIVE.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184A19-2CAB-FEE1-DA3E-6B5D630595CE}"/>
              </a:ext>
            </a:extLst>
          </p:cNvPr>
          <p:cNvSpPr>
            <a:spLocks noGrp="1"/>
          </p:cNvSpPr>
          <p:nvPr>
            <p:ph idx="1"/>
          </p:nvPr>
        </p:nvSpPr>
        <p:spPr/>
        <p:txBody>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product perspective for the Prognosis AI project involves positioning the predictive model as a critical component within the broader context of healthcare decision support systems. From this perspective:</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Integration with Healthcare Systems</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Scalability and Adaptability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Compliance and Standards</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rPr>
              <a:t>Feedback Loop and Continuous Improvement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023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A8BA-766D-B999-FF61-603BD364323B}"/>
              </a:ext>
            </a:extLst>
          </p:cNvPr>
          <p:cNvSpPr>
            <a:spLocks noGrp="1"/>
          </p:cNvSpPr>
          <p:nvPr>
            <p:ph type="title"/>
          </p:nvPr>
        </p:nvSpPr>
        <p:spPr/>
        <p:txBody>
          <a:bodyPr/>
          <a:lstStyle/>
          <a:p>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USER ENVIRONMENT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56FDABE-6FB6-5107-DC6A-557C0D2EA19D}"/>
              </a:ext>
            </a:extLst>
          </p:cNvPr>
          <p:cNvSpPr>
            <a:spLocks noGrp="1"/>
          </p:cNvSpPr>
          <p:nvPr>
            <p:ph idx="1"/>
          </p:nvPr>
        </p:nvSpPr>
        <p:spPr/>
        <p:txBody>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Users interact with the predictive model within hospital settings, clinics, and healthcare facilities where COVID-19 patients are treated.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environments may vary in size, infrastructure, and resources, influencing the availability of technology and the level of support for implementing the predictive model.</a:t>
            </a: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They may access the model through dedicated workstations or web-based interfaces from administrative offices or remote locations.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999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724D-9369-4137-35B6-353712DA29DD}"/>
              </a:ext>
            </a:extLst>
          </p:cNvPr>
          <p:cNvSpPr>
            <a:spLocks noGrp="1"/>
          </p:cNvSpPr>
          <p:nvPr>
            <p:ph type="title"/>
          </p:nvPr>
        </p:nvSpPr>
        <p:spPr/>
        <p:txBody>
          <a:bodyPr/>
          <a:lstStyle/>
          <a:p>
            <a:r>
              <a:rPr lang="en-IN" dirty="0"/>
              <a:t>Progress Report</a:t>
            </a:r>
          </a:p>
        </p:txBody>
      </p:sp>
      <p:sp>
        <p:nvSpPr>
          <p:cNvPr id="3" name="Content Placeholder 2">
            <a:extLst>
              <a:ext uri="{FF2B5EF4-FFF2-40B4-BE49-F238E27FC236}">
                <a16:creationId xmlns:a16="http://schemas.microsoft.com/office/drawing/2014/main" id="{649B4A32-3053-2712-D6AB-D7F202F3E87F}"/>
              </a:ext>
            </a:extLst>
          </p:cNvPr>
          <p:cNvSpPr>
            <a:spLocks noGrp="1"/>
          </p:cNvSpPr>
          <p:nvPr>
            <p:ph idx="1"/>
          </p:nvPr>
        </p:nvSpPr>
        <p:spPr/>
        <p:txBody>
          <a:bodyPr/>
          <a:lstStyle/>
          <a:p>
            <a:r>
              <a:rPr lang="en-IN" dirty="0"/>
              <a:t>Algorithms used:</a:t>
            </a:r>
          </a:p>
          <a:p>
            <a:r>
              <a:rPr lang="en-IN" dirty="0"/>
              <a:t>Resnet50 : This algorithm is used for feature extraction from the dataset</a:t>
            </a:r>
          </a:p>
          <a:p>
            <a:r>
              <a:rPr lang="en-IN" dirty="0"/>
              <a:t>PCA: (Principal Component Analysis) This algorithm is used for feature reduction to ensure the high accuracy and precision</a:t>
            </a:r>
          </a:p>
          <a:p>
            <a:r>
              <a:rPr lang="en-IN" dirty="0"/>
              <a:t>ELM: (Extreme Learning Machine) is used for the classification of the dataset into covid and non-covid</a:t>
            </a:r>
          </a:p>
        </p:txBody>
      </p:sp>
    </p:spTree>
    <p:extLst>
      <p:ext uri="{BB962C8B-B14F-4D97-AF65-F5344CB8AC3E}">
        <p14:creationId xmlns:p14="http://schemas.microsoft.com/office/powerpoint/2010/main" val="4190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BD43-3844-3AA0-E732-8487ADCBF0D6}"/>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71300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331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 Boardroom</vt:lpstr>
      <vt:lpstr>Prognosis AI  MACHINE LEARNING IN HEALTHCARE </vt:lpstr>
      <vt:lpstr>Machine Learning Model In Healthcare</vt:lpstr>
      <vt:lpstr>PROJECT OBJECTIVE</vt:lpstr>
      <vt:lpstr>PRODUCT PERSPECTIVE.</vt:lpstr>
      <vt:lpstr>USER ENVIRONMENT </vt:lpstr>
      <vt:lpstr>Progress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(2021-25)  MACHINE LEARNING IN HEALTHCARE</dc:title>
  <dc:creator>NANDINI VASHISTHA</dc:creator>
  <cp:lastModifiedBy>NANDINI VASHISTHA</cp:lastModifiedBy>
  <cp:revision>5</cp:revision>
  <dcterms:created xsi:type="dcterms:W3CDTF">2023-06-13T16:30:55Z</dcterms:created>
  <dcterms:modified xsi:type="dcterms:W3CDTF">2024-09-13T05:18:30Z</dcterms:modified>
</cp:coreProperties>
</file>