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Agri-Go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Revolutionizing Agriculture with Machine Learning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field of green grass&#10;&#10;Description automatically generated">
            <a:extLst>
              <a:ext uri="{FF2B5EF4-FFF2-40B4-BE49-F238E27FC236}">
                <a16:creationId xmlns:a16="http://schemas.microsoft.com/office/drawing/2014/main" id="{7CD94016-38EC-18B0-09A7-FB9AEF9DE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16" r="38540"/>
          <a:stretch/>
        </p:blipFill>
        <p:spPr>
          <a:xfrm>
            <a:off x="7038976" y="1"/>
            <a:ext cx="51530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Introduction to Agri-Go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2BC4D-19E8-99D0-9C3D-942A6CA9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Agri-Go is a machine learning model designed to revolutionize agriculture by identifying crop diseases, pest infestations, and nutrient deficiencies in plants.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goal of Agri-Go is to provide farmers with a powerful tool to monitor and manage the health   of their crops, leading to increased yields and reduced losses.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leveraging machine learning algorithms, Agri-Go can analyze images of plants and accurately detect and classify various issues that can affect crop health.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This enables farmers to take timely and targeted actions to prevent the spread of diseases, control pest infestations, and address nutrient deficiencies.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8A570-C604-236F-6556-E84694F2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Crop Disease and Pest Identification</a:t>
            </a:r>
          </a:p>
        </p:txBody>
      </p:sp>
      <p:pic>
        <p:nvPicPr>
          <p:cNvPr id="1026" name="Picture 2" descr="Crop Pest and Disease Management - a Full Guide | Agri Farming">
            <a:extLst>
              <a:ext uri="{FF2B5EF4-FFF2-40B4-BE49-F238E27FC236}">
                <a16:creationId xmlns:a16="http://schemas.microsoft.com/office/drawing/2014/main" id="{CF2D6930-25D1-A7B1-EDB5-3B6CE2CE89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9" r="17685"/>
          <a:stretch/>
        </p:blipFill>
        <p:spPr bwMode="auto">
          <a:xfrm>
            <a:off x="20" y="10"/>
            <a:ext cx="4580077" cy="64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4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EE56-3E5A-A06C-E326-BD8C270C1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By analyzing images of plants, Agri-Go can accurately identify the specific disease or pest affecting the crop, allowing farmers to take timely actions.</a:t>
            </a:r>
          </a:p>
          <a:p>
            <a:pPr>
              <a:lnSpc>
                <a:spcPct val="100000"/>
              </a:lnSpc>
            </a:pPr>
            <a:r>
              <a:rPr lang="en-US"/>
              <a:t>Farmers can capture images of their crops using a smartphone or a dedicated camera and upload them to the Agri-Go platform. The model will then analyze the images and provide a detailed report on the identified disease or pest, along with recommended treatment options.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6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266E-673C-87B2-06BC-7D16AEEA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Crop Recommendation Based on Soil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A79F-5562-6D91-78DC-B131A7F8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Agri-Go utilizes advanced machine learning algorithms to recommend the best crops based on soil analysis. By analyzing the composition and nutrient levels of the soil, Agri-Go can provide valuable insights into the suitability of different crops for a specific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process begins with soil sampling, where samples are collected from various locations in the field. These samples are then analyzed in a laboratory to determine the nutrient levels, pH balance, and other important factors.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The model takes into account factors such as optimal pH levels, nutrient requirements, and water availability.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Based on this analysis, Agri-Go generates a list of recommended crops that are most likely to thrive in the given soil conditions.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45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02DF-7715-B1DD-1C29-16346899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Fertilizer Prediction and Nutrient Deficiency Detection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B458-5C4D-5064-4801-23B66572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analyzing various factors such as soil composition, weather conditions, and plant characteristics, Agri-Go can accurately predict the best fertilizers for optimal plant growth and detect nutrient deficiencies early 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considering factors such as nutrient levels, pH balance, and moisture content, the model can recommend the most suitable fertilizers for specific crops and soil conditions.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Agri-Go can also detect nutrient deficiencies in plants by analyzing visual symptoms and leaf characteristics.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comparing the observed symptoms with a comprehensive database of plant diseases and nutrient deficiencies, the model can accurately identify the specific nutrient lacking in the plant.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22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84A-2D0A-CD1F-145D-B4BFAF36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C095-81E8-B796-2E6A-3DEF8AAE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Key Points Discussed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Agri-Go is a machine learning model that identifies crop diseases, pest infestations, and nutrient deficiencies in plants.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uses image recognition technology to analyze plant images and provide accurate and timely diagnoses.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Agri-Go has the potential to revolutionize the agricultural industry by enabling farmers to quickly identify and address plant health issues.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25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4DCA-F125-3ABC-5DDC-7402ABF8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F8EA-233F-B5FA-6640-E1D74C79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Further refine and improve the accuracy of the Agri-Go model by training it on a larger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Expand the range of crops and plant diseases that Agri-Go can identify.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Develop a user-friendly mobile application that allows farmers to easily capture and submit plant images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Collaborate with agricultural experts and organizations to promote the adoption of Agri-Go in farming communities.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49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EEE3-9E16-3618-99B8-B5CBA07B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0089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7540247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{9444822D-911D-4C9A-969E-CAB974B19477}tf33845126_win32</Template>
  <TotalTime>25</TotalTime>
  <Words>572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Wingdings</vt:lpstr>
      <vt:lpstr>1_RetrospectVTI</vt:lpstr>
      <vt:lpstr>Agri-Go</vt:lpstr>
      <vt:lpstr>Introduction to Agri-Go</vt:lpstr>
      <vt:lpstr>Crop Disease and Pest Identification</vt:lpstr>
      <vt:lpstr>Crop Recommendation Based on Soil Analysis</vt:lpstr>
      <vt:lpstr>Fertilizer Prediction and Nutrient Deficiency Detection</vt:lpstr>
      <vt:lpstr>Conclusion</vt:lpstr>
      <vt:lpstr>Future Plans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Agri-Go</dc:title>
  <dc:creator>ABHISHREE BISHT</dc:creator>
  <cp:lastModifiedBy>ABHISHREE BISHT</cp:lastModifiedBy>
  <cp:revision>1</cp:revision>
  <dcterms:created xsi:type="dcterms:W3CDTF">2024-03-18T21:13:06Z</dcterms:created>
  <dcterms:modified xsi:type="dcterms:W3CDTF">2024-03-18T21:38:42Z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