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A1E-63FA-414A-BF89-60E1C55C09C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20A5-A957-4B3F-BD04-11B46221B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93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A1E-63FA-414A-BF89-60E1C55C09C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20A5-A957-4B3F-BD04-11B46221B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15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A1E-63FA-414A-BF89-60E1C55C09C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20A5-A957-4B3F-BD04-11B46221B66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460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A1E-63FA-414A-BF89-60E1C55C09C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20A5-A957-4B3F-BD04-11B46221B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241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A1E-63FA-414A-BF89-60E1C55C09C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20A5-A957-4B3F-BD04-11B46221B66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7412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A1E-63FA-414A-BF89-60E1C55C09C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20A5-A957-4B3F-BD04-11B46221B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328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A1E-63FA-414A-BF89-60E1C55C09C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20A5-A957-4B3F-BD04-11B46221B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422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A1E-63FA-414A-BF89-60E1C55C09C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20A5-A957-4B3F-BD04-11B46221B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39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A1E-63FA-414A-BF89-60E1C55C09C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20A5-A957-4B3F-BD04-11B46221B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18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A1E-63FA-414A-BF89-60E1C55C09C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20A5-A957-4B3F-BD04-11B46221B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70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A1E-63FA-414A-BF89-60E1C55C09C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20A5-A957-4B3F-BD04-11B46221B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34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A1E-63FA-414A-BF89-60E1C55C09C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20A5-A957-4B3F-BD04-11B46221B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69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A1E-63FA-414A-BF89-60E1C55C09C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20A5-A957-4B3F-BD04-11B46221B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11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A1E-63FA-414A-BF89-60E1C55C09C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20A5-A957-4B3F-BD04-11B46221B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58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A1E-63FA-414A-BF89-60E1C55C09C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20A5-A957-4B3F-BD04-11B46221B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73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A1E-63FA-414A-BF89-60E1C55C09C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320A5-A957-4B3F-BD04-11B46221B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94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43A1E-63FA-414A-BF89-60E1C55C09CD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D320A5-A957-4B3F-BD04-11B46221B6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82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95A0-9DA6-39E6-2B8F-00C4A0E99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522521"/>
            <a:ext cx="7766936" cy="1646302"/>
          </a:xfrm>
        </p:spPr>
        <p:txBody>
          <a:bodyPr/>
          <a:lstStyle/>
          <a:p>
            <a:r>
              <a:rPr lang="en-IN" dirty="0"/>
              <a:t>Leave disease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44B72-B9E3-CDA8-F5BC-2381D9232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42446"/>
            <a:ext cx="7766936" cy="1096899"/>
          </a:xfrm>
        </p:spPr>
        <p:txBody>
          <a:bodyPr/>
          <a:lstStyle/>
          <a:p>
            <a:r>
              <a:rPr lang="en-IN" dirty="0"/>
              <a:t>Abhishree Bisht </a:t>
            </a:r>
          </a:p>
          <a:p>
            <a:r>
              <a:rPr lang="en-IN" dirty="0"/>
              <a:t>2100290130008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02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F8B0-A1AB-748C-AA9A-9C310F62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leave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4F7FA-A24F-DBC7-E1C7-C7005FEB5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Leaf diseases are a critical concern in agriculture and horticulture, posing significant challenges to plant health and crop productivity.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This presentation aims to provide an overview of leaf diseases, their causes, symptoms, and the importance of early detection and management.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Overview of the causes and factors contributing to leaf diseases.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Importance of understanding and effectively managing leaf diseases for sustainable agriculture and plant health.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362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0952-EF95-2F11-93EE-3235108F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CNN with its perk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40D1-B39D-9897-9AED-63EB208BD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It's a type of artificial neural network that is primarily used for analyzing visual imagery.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CNNs are highly effective for tasks such as image recognition, object detection, and image classification.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 is composed of multiple layers.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Used variety task like-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regression,classification,etc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29787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F737A-DC08-D49F-C3BA-9ACAC8E7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to use CNN?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98758-1842-6902-2D9D-EEEDFB3C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Effective Feature Extraction</a:t>
            </a:r>
          </a:p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Adaptability to Variations</a:t>
            </a:r>
            <a:endParaRPr lang="en-IN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Transfer Learning Utilization</a:t>
            </a:r>
          </a:p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Efficient Processing</a:t>
            </a:r>
            <a:endParaRPr lang="en-IN" b="1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Automated Detection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48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D677-A950-0191-12A2-640E7B76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621DB-C202-DF50-05CF-6C789BD43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Importing necessary libraries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 Importing and splitting the dataset images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3. Resizing the images and then converted into an array.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4. Splitting the dataset for training and testing.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5. Normalizing the data.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6. Model Building: Sequential model, Adding different layers with filters, flatten, dense etc.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7. Compiling the model based on Binary and Multiclass classification(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Softmax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/Sigmoid) and then saved.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8. Predicting the tumor using saved model i.e. Binary or Multiclass model.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9. Showing the result.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78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974A-1AAC-8C97-1A2D-63D80553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IN" dirty="0"/>
              <a:t>Output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07F4BF-6A5B-782B-2886-0995A440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262843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2B46C7-33D3-C19C-1EA7-64A720CC4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4310" y="5032596"/>
            <a:ext cx="292718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Noise is added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963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7CE7D9-8C7D-A1EC-74EC-59FD78525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73" y="2159331"/>
            <a:ext cx="4778290" cy="388236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C992D1-CFD6-3ED4-0890-3478FFB71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dirty="0"/>
              <a:t>Comparison of Original image with the images having noise .</a:t>
            </a:r>
          </a:p>
        </p:txBody>
      </p:sp>
    </p:spTree>
    <p:extLst>
      <p:ext uri="{BB962C8B-B14F-4D97-AF65-F5344CB8AC3E}">
        <p14:creationId xmlns:p14="http://schemas.microsoft.com/office/powerpoint/2010/main" val="77827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54B79-C780-23D1-1039-1D0ACC95F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Thankyou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275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Söhne</vt:lpstr>
      <vt:lpstr>Trebuchet MS</vt:lpstr>
      <vt:lpstr>Wingdings</vt:lpstr>
      <vt:lpstr>Wingdings 3</vt:lpstr>
      <vt:lpstr>Facet</vt:lpstr>
      <vt:lpstr>Leave disease detection system</vt:lpstr>
      <vt:lpstr>Introduction to leave disease</vt:lpstr>
      <vt:lpstr>CNN with its perk  </vt:lpstr>
      <vt:lpstr>Why to use CNN?</vt:lpstr>
      <vt:lpstr>Deployment</vt:lpstr>
      <vt:lpstr>Output </vt:lpstr>
      <vt:lpstr>PowerPoint Presentation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Leave disease detection system</dc:title>
  <dc:creator>ABHISHREE BISHT</dc:creator>
  <cp:lastModifiedBy>ABHISHREE BISHT</cp:lastModifiedBy>
  <cp:revision>1</cp:revision>
  <dcterms:created xsi:type="dcterms:W3CDTF">2024-05-09T07:22:12Z</dcterms:created>
  <dcterms:modified xsi:type="dcterms:W3CDTF">2024-05-09T07:44:36Z</dcterms:modified>
</cp:coreProperties>
</file>