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notesMasterIdLst>
    <p:notesMasterId r:id="rId29"/>
  </p:notesMasterIdLst>
  <p:sldIdLst>
    <p:sldId id="256" r:id="rId2"/>
    <p:sldId id="259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94" r:id="rId11"/>
    <p:sldId id="269" r:id="rId12"/>
    <p:sldId id="271" r:id="rId13"/>
    <p:sldId id="272" r:id="rId14"/>
    <p:sldId id="273" r:id="rId15"/>
    <p:sldId id="274" r:id="rId16"/>
    <p:sldId id="275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6" r:id="rId26"/>
    <p:sldId id="287" r:id="rId27"/>
    <p:sldId id="288" r:id="rId28"/>
  </p:sldIdLst>
  <p:sldSz cx="10058400" cy="7772400"/>
  <p:notesSz cx="10058400" cy="7772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7555" autoAdjust="0"/>
  </p:normalViewPr>
  <p:slideViewPr>
    <p:cSldViewPr>
      <p:cViewPr varScale="1">
        <p:scale>
          <a:sx n="56" d="100"/>
          <a:sy n="56" d="100"/>
        </p:scale>
        <p:origin x="-1324" y="-6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97538" y="0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DDDA15-7396-40EF-B5DD-9EB90B3D8651}" type="datetimeFigureOut">
              <a:rPr lang="en-US" smtClean="0"/>
              <a:pPr/>
              <a:t>02-Dec-21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43250" y="582613"/>
            <a:ext cx="3771900" cy="29146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06475" y="3692525"/>
            <a:ext cx="8045450" cy="34972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7381875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97538" y="7381875"/>
            <a:ext cx="4359275" cy="3889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6E47F8-88D3-4571-9D37-CF0CB69CA60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6E47F8-88D3-4571-9D37-CF0CB69CA60B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2414482"/>
            <a:ext cx="8549640" cy="166602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8760" y="4404360"/>
            <a:ext cx="7040880" cy="19862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093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187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280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374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467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561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654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748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27041-1578-4DF2-848D-55FF3A5437BF}" type="datetime1">
              <a:rPr lang="en-US" smtClean="0"/>
              <a:pPr/>
              <a:t>02-Dec-21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12445" marR="5080" indent="-500380">
              <a:lnSpc>
                <a:spcPts val="1440"/>
              </a:lnSpc>
              <a:spcBef>
                <a:spcPts val="35"/>
              </a:spcBef>
            </a:pPr>
            <a:endParaRPr lang="en-US" spc="-7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lang="en-US" spc="-90" smtClean="0"/>
              <a:pPr marL="38100">
                <a:lnSpc>
                  <a:spcPts val="2090"/>
                </a:lnSpc>
              </a:pPr>
              <a:t>‹#›</a:t>
            </a:fld>
            <a:r>
              <a:rPr lang="en-US" spc="-90" smtClean="0"/>
              <a:t> </a:t>
            </a:r>
            <a:r>
              <a:rPr lang="en-US" spc="-25" smtClean="0"/>
              <a:t>of</a:t>
            </a:r>
            <a:r>
              <a:rPr lang="en-US" spc="-180" smtClean="0"/>
              <a:t> </a:t>
            </a:r>
            <a:r>
              <a:rPr lang="en-US" spc="-90" smtClean="0"/>
              <a:t>38</a:t>
            </a:r>
            <a:endParaRPr lang="en-US" spc="-9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B0345-6F6A-4145-9559-5AA7F407D1A1}" type="datetime1">
              <a:rPr lang="en-US" smtClean="0"/>
              <a:pPr/>
              <a:t>02-Dec-21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12445" marR="5080" indent="-500380">
              <a:lnSpc>
                <a:spcPts val="1440"/>
              </a:lnSpc>
              <a:spcBef>
                <a:spcPts val="35"/>
              </a:spcBef>
            </a:pPr>
            <a:endParaRPr lang="en-US" spc="-7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lang="en-US" spc="-90" smtClean="0"/>
              <a:pPr marL="38100">
                <a:lnSpc>
                  <a:spcPts val="2090"/>
                </a:lnSpc>
              </a:pPr>
              <a:t>‹#›</a:t>
            </a:fld>
            <a:r>
              <a:rPr lang="en-US" spc="-90" smtClean="0"/>
              <a:t> </a:t>
            </a:r>
            <a:r>
              <a:rPr lang="en-US" spc="-25" smtClean="0"/>
              <a:t>of</a:t>
            </a:r>
            <a:r>
              <a:rPr lang="en-US" spc="-180" smtClean="0"/>
              <a:t> </a:t>
            </a:r>
            <a:r>
              <a:rPr lang="en-US" spc="-90" smtClean="0"/>
              <a:t>38</a:t>
            </a:r>
            <a:endParaRPr lang="en-US" spc="-90" dirty="0"/>
          </a:p>
        </p:txBody>
      </p:sp>
    </p:spTree>
  </p:cSld>
  <p:clrMapOvr>
    <a:masterClrMapping/>
  </p:clrMapOvr>
  <p:hf sldNum="0"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022272" y="352637"/>
            <a:ext cx="2488407" cy="751691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53563" y="352637"/>
            <a:ext cx="7301071" cy="751691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B0345-6F6A-4145-9559-5AA7F407D1A1}" type="datetime1">
              <a:rPr lang="en-US" smtClean="0"/>
              <a:pPr/>
              <a:t>02-Dec-21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12445" marR="5080" indent="-500380">
              <a:lnSpc>
                <a:spcPts val="1440"/>
              </a:lnSpc>
              <a:spcBef>
                <a:spcPts val="35"/>
              </a:spcBef>
            </a:pPr>
            <a:endParaRPr lang="en-US" spc="-7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lang="en-US" spc="-90" smtClean="0"/>
              <a:pPr marL="38100">
                <a:lnSpc>
                  <a:spcPts val="2090"/>
                </a:lnSpc>
              </a:pPr>
              <a:t>‹#›</a:t>
            </a:fld>
            <a:r>
              <a:rPr lang="en-US" spc="-90" smtClean="0"/>
              <a:t> </a:t>
            </a:r>
            <a:r>
              <a:rPr lang="en-US" spc="-25" smtClean="0"/>
              <a:t>of</a:t>
            </a:r>
            <a:r>
              <a:rPr lang="en-US" spc="-180" smtClean="0"/>
              <a:t> </a:t>
            </a:r>
            <a:r>
              <a:rPr lang="en-US" spc="-90" smtClean="0"/>
              <a:t>38</a:t>
            </a:r>
            <a:endParaRPr lang="en-US" spc="-90" dirty="0"/>
          </a:p>
        </p:txBody>
      </p:sp>
    </p:spTree>
  </p:cSld>
  <p:clrMapOvr>
    <a:masterClrMapping/>
  </p:clrMapOvr>
  <p:hf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E7078-B6BE-4B75-AD00-A430E12040D9}" type="datetime1">
              <a:rPr lang="en-US" smtClean="0"/>
              <a:pPr/>
              <a:t>02-Dec-21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12445" marR="5080" indent="-500380">
              <a:lnSpc>
                <a:spcPts val="1440"/>
              </a:lnSpc>
              <a:spcBef>
                <a:spcPts val="35"/>
              </a:spcBef>
            </a:pPr>
            <a:endParaRPr lang="en-US" spc="-7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lang="en-US" spc="-90" smtClean="0"/>
              <a:pPr marL="38100">
                <a:lnSpc>
                  <a:spcPts val="2090"/>
                </a:lnSpc>
              </a:pPr>
              <a:t>‹#›</a:t>
            </a:fld>
            <a:r>
              <a:rPr lang="en-US" spc="-90" smtClean="0"/>
              <a:t> </a:t>
            </a:r>
            <a:r>
              <a:rPr lang="en-US" spc="-25" smtClean="0"/>
              <a:t>of</a:t>
            </a:r>
            <a:r>
              <a:rPr lang="en-US" spc="-180" smtClean="0"/>
              <a:t> </a:t>
            </a:r>
            <a:r>
              <a:rPr lang="en-US" spc="-90" smtClean="0"/>
              <a:t>38</a:t>
            </a:r>
            <a:endParaRPr lang="en-US" spc="-9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4544" y="4994488"/>
            <a:ext cx="8549640" cy="1543685"/>
          </a:xfrm>
        </p:spPr>
        <p:txBody>
          <a:bodyPr anchor="t"/>
          <a:lstStyle>
            <a:lvl1pPr algn="l">
              <a:defRPr sz="45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4544" y="3294275"/>
            <a:ext cx="8549640" cy="1700212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50935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1870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2805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03741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54676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05611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56546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07482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B0345-6F6A-4145-9559-5AA7F407D1A1}" type="datetime1">
              <a:rPr lang="en-US" smtClean="0"/>
              <a:pPr/>
              <a:t>02-Dec-21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12445" marR="5080" indent="-500380">
              <a:lnSpc>
                <a:spcPts val="1440"/>
              </a:lnSpc>
              <a:spcBef>
                <a:spcPts val="35"/>
              </a:spcBef>
            </a:pPr>
            <a:endParaRPr lang="en-US" spc="-7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lang="en-US" spc="-90" smtClean="0"/>
              <a:pPr marL="38100">
                <a:lnSpc>
                  <a:spcPts val="2090"/>
                </a:lnSpc>
              </a:pPr>
              <a:t>‹#›</a:t>
            </a:fld>
            <a:r>
              <a:rPr lang="en-US" spc="-90" smtClean="0"/>
              <a:t> </a:t>
            </a:r>
            <a:r>
              <a:rPr lang="en-US" spc="-25" smtClean="0"/>
              <a:t>of</a:t>
            </a:r>
            <a:r>
              <a:rPr lang="en-US" spc="-180" smtClean="0"/>
              <a:t> </a:t>
            </a:r>
            <a:r>
              <a:rPr lang="en-US" spc="-90" smtClean="0"/>
              <a:t>38</a:t>
            </a:r>
            <a:endParaRPr lang="en-US" spc="-90" dirty="0"/>
          </a:p>
        </p:txBody>
      </p:sp>
    </p:spTree>
  </p:cSld>
  <p:clrMapOvr>
    <a:masterClrMapping/>
  </p:clrMapOvr>
  <p:hf sldNum="0"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3562" y="2054648"/>
            <a:ext cx="4894738" cy="5814907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15942" y="2054648"/>
            <a:ext cx="4894739" cy="5814907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85ABBB-C34E-43A2-B50F-4F00499869A2}" type="datetime1">
              <a:rPr lang="en-US" smtClean="0"/>
              <a:pPr/>
              <a:t>02-Dec-21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12445" marR="5080" indent="-500380">
              <a:lnSpc>
                <a:spcPts val="1440"/>
              </a:lnSpc>
              <a:spcBef>
                <a:spcPts val="35"/>
              </a:spcBef>
            </a:pPr>
            <a:endParaRPr lang="en-US" spc="-7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lang="en-US" spc="-90" smtClean="0"/>
              <a:pPr marL="38100">
                <a:lnSpc>
                  <a:spcPts val="2090"/>
                </a:lnSpc>
              </a:pPr>
              <a:t>‹#›</a:t>
            </a:fld>
            <a:r>
              <a:rPr lang="en-US" spc="-90" smtClean="0"/>
              <a:t> </a:t>
            </a:r>
            <a:r>
              <a:rPr lang="en-US" spc="-25" smtClean="0"/>
              <a:t>of</a:t>
            </a:r>
            <a:r>
              <a:rPr lang="en-US" spc="-180" smtClean="0"/>
              <a:t> </a:t>
            </a:r>
            <a:r>
              <a:rPr lang="en-US" spc="-90" smtClean="0"/>
              <a:t>38</a:t>
            </a:r>
            <a:endParaRPr lang="en-US" spc="-9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311256"/>
            <a:ext cx="9052560" cy="1295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1" y="1739795"/>
            <a:ext cx="4444207" cy="725064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9352" indent="0">
              <a:buNone/>
              <a:defRPr sz="2200" b="1"/>
            </a:lvl2pPr>
            <a:lvl3pPr marL="1018705" indent="0">
              <a:buNone/>
              <a:defRPr sz="2000" b="1"/>
            </a:lvl3pPr>
            <a:lvl4pPr marL="1528058" indent="0">
              <a:buNone/>
              <a:defRPr sz="1800" b="1"/>
            </a:lvl4pPr>
            <a:lvl5pPr marL="2037411" indent="0">
              <a:buNone/>
              <a:defRPr sz="1800" b="1"/>
            </a:lvl5pPr>
            <a:lvl6pPr marL="2546764" indent="0">
              <a:buNone/>
              <a:defRPr sz="1800" b="1"/>
            </a:lvl6pPr>
            <a:lvl7pPr marL="3056116" indent="0">
              <a:buNone/>
              <a:defRPr sz="1800" b="1"/>
            </a:lvl7pPr>
            <a:lvl8pPr marL="3565469" indent="0">
              <a:buNone/>
              <a:defRPr sz="1800" b="1"/>
            </a:lvl8pPr>
            <a:lvl9pPr marL="4074821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921" y="2464859"/>
            <a:ext cx="4444207" cy="4478126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9529" y="1739795"/>
            <a:ext cx="4445953" cy="725064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9352" indent="0">
              <a:buNone/>
              <a:defRPr sz="2200" b="1"/>
            </a:lvl2pPr>
            <a:lvl3pPr marL="1018705" indent="0">
              <a:buNone/>
              <a:defRPr sz="2000" b="1"/>
            </a:lvl3pPr>
            <a:lvl4pPr marL="1528058" indent="0">
              <a:buNone/>
              <a:defRPr sz="1800" b="1"/>
            </a:lvl4pPr>
            <a:lvl5pPr marL="2037411" indent="0">
              <a:buNone/>
              <a:defRPr sz="1800" b="1"/>
            </a:lvl5pPr>
            <a:lvl6pPr marL="2546764" indent="0">
              <a:buNone/>
              <a:defRPr sz="1800" b="1"/>
            </a:lvl6pPr>
            <a:lvl7pPr marL="3056116" indent="0">
              <a:buNone/>
              <a:defRPr sz="1800" b="1"/>
            </a:lvl7pPr>
            <a:lvl8pPr marL="3565469" indent="0">
              <a:buNone/>
              <a:defRPr sz="1800" b="1"/>
            </a:lvl8pPr>
            <a:lvl9pPr marL="4074821" indent="0">
              <a:buNone/>
              <a:defRPr sz="18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9529" y="2464859"/>
            <a:ext cx="4445953" cy="4478126"/>
          </a:xfrm>
        </p:spPr>
        <p:txBody>
          <a:bodyPr/>
          <a:lstStyle>
            <a:lvl1pPr>
              <a:defRPr sz="27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B0345-6F6A-4145-9559-5AA7F407D1A1}" type="datetime1">
              <a:rPr lang="en-US" smtClean="0"/>
              <a:pPr/>
              <a:t>02-Dec-21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12445" marR="5080" indent="-500380">
              <a:lnSpc>
                <a:spcPts val="1440"/>
              </a:lnSpc>
              <a:spcBef>
                <a:spcPts val="35"/>
              </a:spcBef>
            </a:pPr>
            <a:endParaRPr lang="en-US" spc="-7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lang="en-US" spc="-90" smtClean="0"/>
              <a:pPr marL="38100">
                <a:lnSpc>
                  <a:spcPts val="2090"/>
                </a:lnSpc>
              </a:pPr>
              <a:t>‹#›</a:t>
            </a:fld>
            <a:r>
              <a:rPr lang="en-US" spc="-90" smtClean="0"/>
              <a:t> </a:t>
            </a:r>
            <a:r>
              <a:rPr lang="en-US" spc="-25" smtClean="0"/>
              <a:t>of</a:t>
            </a:r>
            <a:r>
              <a:rPr lang="en-US" spc="-180" smtClean="0"/>
              <a:t> </a:t>
            </a:r>
            <a:r>
              <a:rPr lang="en-US" spc="-90" smtClean="0"/>
              <a:t>38</a:t>
            </a:r>
            <a:endParaRPr lang="en-US" spc="-90" dirty="0"/>
          </a:p>
        </p:txBody>
      </p:sp>
    </p:spTree>
  </p:cSld>
  <p:clrMapOvr>
    <a:masterClrMapping/>
  </p:clrMapOvr>
  <p:hf sldNum="0"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CB2EE-30A6-4678-8877-B9559916F82B}" type="datetime1">
              <a:rPr lang="en-US" smtClean="0"/>
              <a:pPr/>
              <a:t>02-Dec-21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12445" marR="5080" indent="-500380">
              <a:lnSpc>
                <a:spcPts val="1440"/>
              </a:lnSpc>
              <a:spcBef>
                <a:spcPts val="35"/>
              </a:spcBef>
            </a:pPr>
            <a:endParaRPr lang="en-US" spc="-7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lang="en-US" spc="-90" smtClean="0"/>
              <a:pPr marL="38100">
                <a:lnSpc>
                  <a:spcPts val="2090"/>
                </a:lnSpc>
              </a:pPr>
              <a:t>‹#›</a:t>
            </a:fld>
            <a:r>
              <a:rPr lang="en-US" spc="-90" smtClean="0"/>
              <a:t> </a:t>
            </a:r>
            <a:r>
              <a:rPr lang="en-US" spc="-25" smtClean="0"/>
              <a:t>of</a:t>
            </a:r>
            <a:r>
              <a:rPr lang="en-US" spc="-180" smtClean="0"/>
              <a:t> </a:t>
            </a:r>
            <a:r>
              <a:rPr lang="en-US" spc="-90" smtClean="0"/>
              <a:t>38</a:t>
            </a:r>
            <a:endParaRPr lang="en-US" spc="-9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EFDD18-0CBE-4F1B-8B3A-05C36D3F006D}" type="datetime1">
              <a:rPr lang="en-US" smtClean="0"/>
              <a:pPr/>
              <a:t>02-Dec-21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12445" marR="5080" indent="-500380">
              <a:lnSpc>
                <a:spcPts val="1440"/>
              </a:lnSpc>
              <a:spcBef>
                <a:spcPts val="35"/>
              </a:spcBef>
            </a:pPr>
            <a:endParaRPr lang="en-US" spc="-7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lang="en-US" spc="-90" smtClean="0"/>
              <a:pPr marL="38100">
                <a:lnSpc>
                  <a:spcPts val="2090"/>
                </a:lnSpc>
              </a:pPr>
              <a:t>‹#›</a:t>
            </a:fld>
            <a:r>
              <a:rPr lang="en-US" spc="-90" smtClean="0"/>
              <a:t> </a:t>
            </a:r>
            <a:r>
              <a:rPr lang="en-US" spc="-25" smtClean="0"/>
              <a:t>of</a:t>
            </a:r>
            <a:r>
              <a:rPr lang="en-US" spc="-180" smtClean="0"/>
              <a:t> </a:t>
            </a:r>
            <a:r>
              <a:rPr lang="en-US" spc="-90" smtClean="0"/>
              <a:t>38</a:t>
            </a:r>
            <a:endParaRPr lang="en-US" spc="-9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2" y="309457"/>
            <a:ext cx="3309144" cy="1316990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32555" y="309457"/>
            <a:ext cx="5622925" cy="6633528"/>
          </a:xfrm>
        </p:spPr>
        <p:txBody>
          <a:bodyPr/>
          <a:lstStyle>
            <a:lvl1pPr>
              <a:defRPr sz="3600"/>
            </a:lvl1pPr>
            <a:lvl2pPr>
              <a:defRPr sz="3100"/>
            </a:lvl2pPr>
            <a:lvl3pPr>
              <a:defRPr sz="27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2922" y="1626447"/>
            <a:ext cx="3309144" cy="5316538"/>
          </a:xfrm>
        </p:spPr>
        <p:txBody>
          <a:bodyPr/>
          <a:lstStyle>
            <a:lvl1pPr marL="0" indent="0">
              <a:buNone/>
              <a:defRPr sz="1600"/>
            </a:lvl1pPr>
            <a:lvl2pPr marL="509352" indent="0">
              <a:buNone/>
              <a:defRPr sz="1300"/>
            </a:lvl2pPr>
            <a:lvl3pPr marL="1018705" indent="0">
              <a:buNone/>
              <a:defRPr sz="1100"/>
            </a:lvl3pPr>
            <a:lvl4pPr marL="1528058" indent="0">
              <a:buNone/>
              <a:defRPr sz="1000"/>
            </a:lvl4pPr>
            <a:lvl5pPr marL="2037411" indent="0">
              <a:buNone/>
              <a:defRPr sz="1000"/>
            </a:lvl5pPr>
            <a:lvl6pPr marL="2546764" indent="0">
              <a:buNone/>
              <a:defRPr sz="1000"/>
            </a:lvl6pPr>
            <a:lvl7pPr marL="3056116" indent="0">
              <a:buNone/>
              <a:defRPr sz="1000"/>
            </a:lvl7pPr>
            <a:lvl8pPr marL="3565469" indent="0">
              <a:buNone/>
              <a:defRPr sz="1000"/>
            </a:lvl8pPr>
            <a:lvl9pPr marL="4074821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B0345-6F6A-4145-9559-5AA7F407D1A1}" type="datetime1">
              <a:rPr lang="en-US" smtClean="0"/>
              <a:pPr/>
              <a:t>02-Dec-21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12445" marR="5080" indent="-500380">
              <a:lnSpc>
                <a:spcPts val="1440"/>
              </a:lnSpc>
              <a:spcBef>
                <a:spcPts val="35"/>
              </a:spcBef>
            </a:pPr>
            <a:endParaRPr lang="en-US" spc="-7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lang="en-US" spc="-90" smtClean="0"/>
              <a:pPr marL="38100">
                <a:lnSpc>
                  <a:spcPts val="2090"/>
                </a:lnSpc>
              </a:pPr>
              <a:t>‹#›</a:t>
            </a:fld>
            <a:r>
              <a:rPr lang="en-US" spc="-90" smtClean="0"/>
              <a:t> </a:t>
            </a:r>
            <a:r>
              <a:rPr lang="en-US" spc="-25" smtClean="0"/>
              <a:t>of</a:t>
            </a:r>
            <a:r>
              <a:rPr lang="en-US" spc="-180" smtClean="0"/>
              <a:t> </a:t>
            </a:r>
            <a:r>
              <a:rPr lang="en-US" spc="-90" smtClean="0"/>
              <a:t>38</a:t>
            </a:r>
            <a:endParaRPr lang="en-US" spc="-90" dirty="0"/>
          </a:p>
        </p:txBody>
      </p:sp>
    </p:spTree>
  </p:cSld>
  <p:clrMapOvr>
    <a:masterClrMapping/>
  </p:clrMapOvr>
  <p:hf sldNum="0"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517" y="5440680"/>
            <a:ext cx="6035040" cy="64230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71517" y="694478"/>
            <a:ext cx="6035040" cy="4663440"/>
          </a:xfrm>
        </p:spPr>
        <p:txBody>
          <a:bodyPr/>
          <a:lstStyle>
            <a:lvl1pPr marL="0" indent="0">
              <a:buNone/>
              <a:defRPr sz="3600"/>
            </a:lvl1pPr>
            <a:lvl2pPr marL="509352" indent="0">
              <a:buNone/>
              <a:defRPr sz="3100"/>
            </a:lvl2pPr>
            <a:lvl3pPr marL="1018705" indent="0">
              <a:buNone/>
              <a:defRPr sz="2700"/>
            </a:lvl3pPr>
            <a:lvl4pPr marL="1528058" indent="0">
              <a:buNone/>
              <a:defRPr sz="2200"/>
            </a:lvl4pPr>
            <a:lvl5pPr marL="2037411" indent="0">
              <a:buNone/>
              <a:defRPr sz="2200"/>
            </a:lvl5pPr>
            <a:lvl6pPr marL="2546764" indent="0">
              <a:buNone/>
              <a:defRPr sz="2200"/>
            </a:lvl6pPr>
            <a:lvl7pPr marL="3056116" indent="0">
              <a:buNone/>
              <a:defRPr sz="2200"/>
            </a:lvl7pPr>
            <a:lvl8pPr marL="3565469" indent="0">
              <a:buNone/>
              <a:defRPr sz="2200"/>
            </a:lvl8pPr>
            <a:lvl9pPr marL="4074821" indent="0">
              <a:buNone/>
              <a:defRPr sz="22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1517" y="6082983"/>
            <a:ext cx="6035040" cy="912177"/>
          </a:xfrm>
        </p:spPr>
        <p:txBody>
          <a:bodyPr/>
          <a:lstStyle>
            <a:lvl1pPr marL="0" indent="0">
              <a:buNone/>
              <a:defRPr sz="1600"/>
            </a:lvl1pPr>
            <a:lvl2pPr marL="509352" indent="0">
              <a:buNone/>
              <a:defRPr sz="1300"/>
            </a:lvl2pPr>
            <a:lvl3pPr marL="1018705" indent="0">
              <a:buNone/>
              <a:defRPr sz="1100"/>
            </a:lvl3pPr>
            <a:lvl4pPr marL="1528058" indent="0">
              <a:buNone/>
              <a:defRPr sz="1000"/>
            </a:lvl4pPr>
            <a:lvl5pPr marL="2037411" indent="0">
              <a:buNone/>
              <a:defRPr sz="1000"/>
            </a:lvl5pPr>
            <a:lvl6pPr marL="2546764" indent="0">
              <a:buNone/>
              <a:defRPr sz="1000"/>
            </a:lvl6pPr>
            <a:lvl7pPr marL="3056116" indent="0">
              <a:buNone/>
              <a:defRPr sz="1000"/>
            </a:lvl7pPr>
            <a:lvl8pPr marL="3565469" indent="0">
              <a:buNone/>
              <a:defRPr sz="1000"/>
            </a:lvl8pPr>
            <a:lvl9pPr marL="4074821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B0345-6F6A-4145-9559-5AA7F407D1A1}" type="datetime1">
              <a:rPr lang="en-US" smtClean="0"/>
              <a:pPr/>
              <a:t>02-Dec-21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512445" marR="5080" indent="-500380">
              <a:lnSpc>
                <a:spcPts val="1440"/>
              </a:lnSpc>
              <a:spcBef>
                <a:spcPts val="35"/>
              </a:spcBef>
            </a:pPr>
            <a:endParaRPr lang="en-US" spc="-7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2090"/>
              </a:lnSpc>
            </a:pPr>
            <a:fld id="{81D60167-4931-47E6-BA6A-407CBD079E47}" type="slidenum">
              <a:rPr lang="en-US" spc="-90" smtClean="0"/>
              <a:pPr marL="38100">
                <a:lnSpc>
                  <a:spcPts val="2090"/>
                </a:lnSpc>
              </a:pPr>
              <a:t>‹#›</a:t>
            </a:fld>
            <a:r>
              <a:rPr lang="en-US" spc="-90" smtClean="0"/>
              <a:t> </a:t>
            </a:r>
            <a:r>
              <a:rPr lang="en-US" spc="-25" smtClean="0"/>
              <a:t>of</a:t>
            </a:r>
            <a:r>
              <a:rPr lang="en-US" spc="-180" smtClean="0"/>
              <a:t> </a:t>
            </a:r>
            <a:r>
              <a:rPr lang="en-US" spc="-90" smtClean="0"/>
              <a:t>38</a:t>
            </a:r>
            <a:endParaRPr lang="en-US" spc="-90" dirty="0"/>
          </a:p>
        </p:txBody>
      </p:sp>
    </p:spTree>
  </p:cSld>
  <p:clrMapOvr>
    <a:masterClrMapping/>
  </p:clrMapOvr>
  <p:hf sldNum="0" hdr="0" ft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311256"/>
            <a:ext cx="9052560" cy="1295400"/>
          </a:xfrm>
          <a:prstGeom prst="rect">
            <a:avLst/>
          </a:prstGeom>
        </p:spPr>
        <p:txBody>
          <a:bodyPr vert="horz" lIns="101870" tIns="50935" rIns="101870" bIns="50935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1813562"/>
            <a:ext cx="9052560" cy="5129425"/>
          </a:xfrm>
          <a:prstGeom prst="rect">
            <a:avLst/>
          </a:prstGeom>
        </p:spPr>
        <p:txBody>
          <a:bodyPr vert="horz" lIns="101870" tIns="50935" rIns="101870" bIns="50935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7203864"/>
            <a:ext cx="2346960" cy="413808"/>
          </a:xfrm>
          <a:prstGeom prst="rect">
            <a:avLst/>
          </a:prstGeom>
        </p:spPr>
        <p:txBody>
          <a:bodyPr vert="horz" lIns="101870" tIns="50935" rIns="101870" bIns="50935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4B0345-6F6A-4145-9559-5AA7F407D1A1}" type="datetime1">
              <a:rPr lang="en-US" smtClean="0"/>
              <a:pPr/>
              <a:t>02-Dec-21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36620" y="7203864"/>
            <a:ext cx="3185160" cy="413808"/>
          </a:xfrm>
          <a:prstGeom prst="rect">
            <a:avLst/>
          </a:prstGeom>
        </p:spPr>
        <p:txBody>
          <a:bodyPr vert="horz" lIns="101870" tIns="50935" rIns="101870" bIns="50935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512445" marR="5080" indent="-500380">
              <a:lnSpc>
                <a:spcPts val="1440"/>
              </a:lnSpc>
              <a:spcBef>
                <a:spcPts val="35"/>
              </a:spcBef>
            </a:pPr>
            <a:endParaRPr lang="en-US" spc="-7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208520" y="7203864"/>
            <a:ext cx="2346960" cy="413808"/>
          </a:xfrm>
          <a:prstGeom prst="rect">
            <a:avLst/>
          </a:prstGeom>
        </p:spPr>
        <p:txBody>
          <a:bodyPr vert="horz" lIns="101870" tIns="50935" rIns="101870" bIns="50935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38100">
              <a:lnSpc>
                <a:spcPts val="2090"/>
              </a:lnSpc>
            </a:pPr>
            <a:fld id="{81D60167-4931-47E6-BA6A-407CBD079E47}" type="slidenum">
              <a:rPr lang="en-US" spc="-90" smtClean="0"/>
              <a:pPr marL="38100">
                <a:lnSpc>
                  <a:spcPts val="2090"/>
                </a:lnSpc>
              </a:pPr>
              <a:t>‹#›</a:t>
            </a:fld>
            <a:r>
              <a:rPr lang="en-US" spc="-90" smtClean="0"/>
              <a:t> </a:t>
            </a:r>
            <a:r>
              <a:rPr lang="en-US" spc="-25" smtClean="0"/>
              <a:t>of</a:t>
            </a:r>
            <a:r>
              <a:rPr lang="en-US" spc="-180" smtClean="0"/>
              <a:t> </a:t>
            </a:r>
            <a:r>
              <a:rPr lang="en-US" spc="-90" smtClean="0"/>
              <a:t>38</a:t>
            </a:r>
            <a:endParaRPr lang="en-US" spc="-9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hf sldNum="0" hdr="0" ftr="0"/>
  <p:txStyles>
    <p:titleStyle>
      <a:lvl1pPr algn="ctr" defTabSz="1018705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2015" indent="-382015" algn="l" defTabSz="1018705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27698" indent="-318346" algn="l" defTabSz="1018705" rtl="0" eaLnBrk="1" latinLnBrk="0" hangingPunct="1">
        <a:spcBef>
          <a:spcPct val="20000"/>
        </a:spcBef>
        <a:buFont typeface="Arial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73382" indent="-254676" algn="l" defTabSz="1018705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782734" indent="-254676" algn="l" defTabSz="1018705" rtl="0" eaLnBrk="1" latinLnBrk="0" hangingPunct="1">
        <a:spcBef>
          <a:spcPct val="20000"/>
        </a:spcBef>
        <a:buFont typeface="Arial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92087" indent="-254676" algn="l" defTabSz="1018705" rtl="0" eaLnBrk="1" latinLnBrk="0" hangingPunct="1">
        <a:spcBef>
          <a:spcPct val="20000"/>
        </a:spcBef>
        <a:buFont typeface="Arial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801440" indent="-254676" algn="l" defTabSz="1018705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10793" indent="-254676" algn="l" defTabSz="1018705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20145" indent="-254676" algn="l" defTabSz="1018705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329498" indent="-254676" algn="l" defTabSz="1018705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187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9352" algn="l" defTabSz="10187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8705" algn="l" defTabSz="10187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8058" algn="l" defTabSz="10187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7411" algn="l" defTabSz="10187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46764" algn="l" defTabSz="10187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56116" algn="l" defTabSz="10187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65469" algn="l" defTabSz="10187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74821" algn="l" defTabSz="1018705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17" Type="http://schemas.openxmlformats.org/officeDocument/2006/relationships/image" Target="../media/image27.png"/><Relationship Id="rId2" Type="http://schemas.openxmlformats.org/officeDocument/2006/relationships/image" Target="../media/image12.png"/><Relationship Id="rId16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11" Type="http://schemas.openxmlformats.org/officeDocument/2006/relationships/image" Target="../media/image64.png"/><Relationship Id="rId5" Type="http://schemas.openxmlformats.org/officeDocument/2006/relationships/image" Target="../media/image58.png"/><Relationship Id="rId10" Type="http://schemas.openxmlformats.org/officeDocument/2006/relationships/image" Target="../media/image63.png"/><Relationship Id="rId4" Type="http://schemas.openxmlformats.org/officeDocument/2006/relationships/image" Target="../media/image57.png"/><Relationship Id="rId9" Type="http://schemas.openxmlformats.org/officeDocument/2006/relationships/image" Target="../media/image6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13" Type="http://schemas.openxmlformats.org/officeDocument/2006/relationships/image" Target="../media/image77.png"/><Relationship Id="rId3" Type="http://schemas.openxmlformats.org/officeDocument/2006/relationships/image" Target="../media/image67.png"/><Relationship Id="rId7" Type="http://schemas.openxmlformats.org/officeDocument/2006/relationships/image" Target="../media/image71.png"/><Relationship Id="rId12" Type="http://schemas.openxmlformats.org/officeDocument/2006/relationships/image" Target="../media/image76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11" Type="http://schemas.openxmlformats.org/officeDocument/2006/relationships/image" Target="../media/image75.png"/><Relationship Id="rId5" Type="http://schemas.openxmlformats.org/officeDocument/2006/relationships/image" Target="../media/image69.png"/><Relationship Id="rId10" Type="http://schemas.openxmlformats.org/officeDocument/2006/relationships/image" Target="../media/image74.png"/><Relationship Id="rId4" Type="http://schemas.openxmlformats.org/officeDocument/2006/relationships/image" Target="../media/image68.png"/><Relationship Id="rId9" Type="http://schemas.openxmlformats.org/officeDocument/2006/relationships/image" Target="../media/image7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13" Type="http://schemas.openxmlformats.org/officeDocument/2006/relationships/image" Target="../media/image23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17" Type="http://schemas.openxmlformats.org/officeDocument/2006/relationships/image" Target="../media/image27.png"/><Relationship Id="rId2" Type="http://schemas.openxmlformats.org/officeDocument/2006/relationships/image" Target="../media/image12.png"/><Relationship Id="rId16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79.png"/><Relationship Id="rId14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13" Type="http://schemas.openxmlformats.org/officeDocument/2006/relationships/image" Target="../media/image91.png"/><Relationship Id="rId3" Type="http://schemas.openxmlformats.org/officeDocument/2006/relationships/image" Target="../media/image81.png"/><Relationship Id="rId7" Type="http://schemas.openxmlformats.org/officeDocument/2006/relationships/image" Target="../media/image85.png"/><Relationship Id="rId12" Type="http://schemas.openxmlformats.org/officeDocument/2006/relationships/image" Target="../media/image90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4.png"/><Relationship Id="rId11" Type="http://schemas.openxmlformats.org/officeDocument/2006/relationships/image" Target="../media/image89.png"/><Relationship Id="rId5" Type="http://schemas.openxmlformats.org/officeDocument/2006/relationships/image" Target="../media/image83.png"/><Relationship Id="rId15" Type="http://schemas.openxmlformats.org/officeDocument/2006/relationships/image" Target="../media/image93.png"/><Relationship Id="rId10" Type="http://schemas.openxmlformats.org/officeDocument/2006/relationships/image" Target="../media/image88.png"/><Relationship Id="rId4" Type="http://schemas.openxmlformats.org/officeDocument/2006/relationships/image" Target="../media/image82.png"/><Relationship Id="rId9" Type="http://schemas.openxmlformats.org/officeDocument/2006/relationships/image" Target="../media/image87.png"/><Relationship Id="rId14" Type="http://schemas.openxmlformats.org/officeDocument/2006/relationships/image" Target="../media/image9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78100" y="2943860"/>
            <a:ext cx="4864735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5" dirty="0"/>
              <a:t>Agent</a:t>
            </a:r>
            <a:r>
              <a:rPr spc="-340" dirty="0"/>
              <a:t> </a:t>
            </a:r>
            <a:r>
              <a:rPr spc="-5" dirty="0"/>
              <a:t>Architectures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13998-EB49-43F9-A618-4104D8C64AF8}" type="datetime1">
              <a:rPr lang="en-US" smtClean="0"/>
              <a:pPr/>
              <a:t>02-Dec-21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27450" y="913892"/>
            <a:ext cx="5654549" cy="76559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60" dirty="0"/>
              <a:t>Hybrid</a:t>
            </a:r>
            <a:r>
              <a:rPr spc="-225" dirty="0"/>
              <a:t> </a:t>
            </a:r>
            <a:r>
              <a:rPr spc="-175" dirty="0"/>
              <a:t>architectures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5865E-9DB8-4357-9B9E-40A9D9A75285}" type="datetime1">
              <a:rPr lang="en-US" smtClean="0"/>
              <a:pPr/>
              <a:t>02-Dec-21</a:t>
            </a:fld>
            <a:endParaRPr lang="en-US"/>
          </a:p>
        </p:txBody>
      </p:sp>
      <p:sp>
        <p:nvSpPr>
          <p:cNvPr id="3" name="object 3"/>
          <p:cNvSpPr txBox="1"/>
          <p:nvPr/>
        </p:nvSpPr>
        <p:spPr>
          <a:xfrm>
            <a:off x="996188" y="2069083"/>
            <a:ext cx="8757412" cy="41846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3695" marR="745490" indent="-341630" algn="just">
              <a:lnSpc>
                <a:spcPct val="100000"/>
              </a:lnSpc>
              <a:spcBef>
                <a:spcPts val="90"/>
              </a:spcBef>
              <a:buChar char="•"/>
              <a:tabLst>
                <a:tab pos="354330" algn="l"/>
              </a:tabLst>
            </a:pPr>
            <a:r>
              <a:rPr sz="3200" spc="-10" dirty="0">
                <a:latin typeface="Arial"/>
                <a:cs typeface="Arial"/>
              </a:rPr>
              <a:t>Combine </a:t>
            </a:r>
            <a:r>
              <a:rPr sz="3200" b="1" spc="-20" dirty="0">
                <a:latin typeface="Arial"/>
                <a:cs typeface="Arial"/>
              </a:rPr>
              <a:t>reactive </a:t>
            </a:r>
            <a:r>
              <a:rPr sz="3200" spc="-5" dirty="0">
                <a:latin typeface="Arial"/>
                <a:cs typeface="Arial"/>
              </a:rPr>
              <a:t>and </a:t>
            </a:r>
            <a:r>
              <a:rPr sz="3200" b="1" spc="-20" dirty="0">
                <a:latin typeface="Arial"/>
                <a:cs typeface="Arial"/>
              </a:rPr>
              <a:t>deliberative  </a:t>
            </a:r>
            <a:r>
              <a:rPr sz="3200" spc="-15" dirty="0">
                <a:latin typeface="Arial"/>
                <a:cs typeface="Arial"/>
              </a:rPr>
              <a:t>components </a:t>
            </a:r>
            <a:r>
              <a:rPr sz="3200" spc="-5" dirty="0">
                <a:latin typeface="Arial"/>
                <a:cs typeface="Arial"/>
              </a:rPr>
              <a:t>and </a:t>
            </a:r>
            <a:r>
              <a:rPr sz="3200" spc="-10" dirty="0">
                <a:latin typeface="Arial"/>
                <a:cs typeface="Arial"/>
              </a:rPr>
              <a:t>form </a:t>
            </a:r>
            <a:r>
              <a:rPr sz="3200" spc="-5" dirty="0">
                <a:latin typeface="Arial"/>
                <a:cs typeface="Arial"/>
              </a:rPr>
              <a:t>a </a:t>
            </a:r>
            <a:r>
              <a:rPr sz="3200" spc="-15" dirty="0">
                <a:latin typeface="Arial"/>
                <a:cs typeface="Arial"/>
              </a:rPr>
              <a:t>hierarchy </a:t>
            </a:r>
            <a:r>
              <a:rPr sz="3200" spc="-5" dirty="0">
                <a:latin typeface="Arial"/>
                <a:cs typeface="Arial"/>
              </a:rPr>
              <a:t>of  </a:t>
            </a:r>
            <a:r>
              <a:rPr sz="3200" spc="-10" dirty="0">
                <a:latin typeface="Arial"/>
                <a:cs typeface="Arial"/>
              </a:rPr>
              <a:t>interacting</a:t>
            </a:r>
            <a:r>
              <a:rPr sz="3200" spc="-120" dirty="0">
                <a:latin typeface="Arial"/>
                <a:cs typeface="Arial"/>
              </a:rPr>
              <a:t> </a:t>
            </a:r>
            <a:r>
              <a:rPr sz="3200" spc="-15" dirty="0">
                <a:latin typeface="Arial"/>
                <a:cs typeface="Arial"/>
              </a:rPr>
              <a:t>layers</a:t>
            </a:r>
            <a:endParaRPr sz="3200">
              <a:latin typeface="Arial"/>
              <a:cs typeface="Arial"/>
            </a:endParaRPr>
          </a:p>
          <a:p>
            <a:pPr marL="353695" marR="5080" indent="-341630" algn="just">
              <a:lnSpc>
                <a:spcPct val="100000"/>
              </a:lnSpc>
              <a:spcBef>
                <a:spcPts val="790"/>
              </a:spcBef>
              <a:buChar char="•"/>
              <a:tabLst>
                <a:tab pos="354330" algn="l"/>
              </a:tabLst>
            </a:pPr>
            <a:r>
              <a:rPr sz="3200" spc="-10" dirty="0">
                <a:latin typeface="Arial"/>
                <a:cs typeface="Arial"/>
              </a:rPr>
              <a:t>Each </a:t>
            </a:r>
            <a:r>
              <a:rPr sz="3200" spc="-15" dirty="0">
                <a:latin typeface="Arial"/>
                <a:cs typeface="Arial"/>
              </a:rPr>
              <a:t>layer reasons </a:t>
            </a:r>
            <a:r>
              <a:rPr sz="3200" spc="-5" dirty="0">
                <a:latin typeface="Arial"/>
                <a:cs typeface="Arial"/>
              </a:rPr>
              <a:t>at a </a:t>
            </a:r>
            <a:r>
              <a:rPr sz="3200" spc="-20" dirty="0">
                <a:latin typeface="Arial"/>
                <a:cs typeface="Arial"/>
              </a:rPr>
              <a:t>different </a:t>
            </a:r>
            <a:r>
              <a:rPr sz="3200" spc="-10" dirty="0">
                <a:latin typeface="Arial"/>
                <a:cs typeface="Arial"/>
              </a:rPr>
              <a:t>level </a:t>
            </a:r>
            <a:r>
              <a:rPr sz="3200" spc="-20" dirty="0">
                <a:latin typeface="Arial"/>
                <a:cs typeface="Arial"/>
              </a:rPr>
              <a:t>of  </a:t>
            </a:r>
            <a:r>
              <a:rPr sz="3200" spc="-10" dirty="0">
                <a:latin typeface="Arial"/>
                <a:cs typeface="Arial"/>
              </a:rPr>
              <a:t>abstraction</a:t>
            </a:r>
            <a:endParaRPr sz="3200">
              <a:latin typeface="Arial"/>
              <a:cs typeface="Arial"/>
            </a:endParaRPr>
          </a:p>
          <a:p>
            <a:pPr marL="353695" indent="-341630" algn="just">
              <a:lnSpc>
                <a:spcPct val="100000"/>
              </a:lnSpc>
              <a:spcBef>
                <a:spcPts val="795"/>
              </a:spcBef>
              <a:buChar char="•"/>
              <a:tabLst>
                <a:tab pos="354330" algn="l"/>
              </a:tabLst>
            </a:pPr>
            <a:r>
              <a:rPr sz="3200" spc="-75" dirty="0">
                <a:latin typeface="Arial"/>
                <a:cs typeface="Arial"/>
              </a:rPr>
              <a:t>Two </a:t>
            </a:r>
            <a:r>
              <a:rPr sz="3200" spc="-15" dirty="0">
                <a:latin typeface="Arial"/>
                <a:cs typeface="Arial"/>
              </a:rPr>
              <a:t>types </a:t>
            </a:r>
            <a:r>
              <a:rPr sz="3200" spc="-5" dirty="0">
                <a:latin typeface="Arial"/>
                <a:cs typeface="Arial"/>
              </a:rPr>
              <a:t>of</a:t>
            </a:r>
            <a:r>
              <a:rPr sz="3200" spc="40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layering:</a:t>
            </a:r>
            <a:endParaRPr sz="3200">
              <a:latin typeface="Arial"/>
              <a:cs typeface="Arial"/>
            </a:endParaRPr>
          </a:p>
          <a:p>
            <a:pPr marL="756285" lvl="1" indent="-287020" algn="just">
              <a:lnSpc>
                <a:spcPct val="100000"/>
              </a:lnSpc>
              <a:spcBef>
                <a:spcPts val="710"/>
              </a:spcBef>
              <a:buChar char="–"/>
              <a:tabLst>
                <a:tab pos="756920" algn="l"/>
              </a:tabLst>
            </a:pPr>
            <a:r>
              <a:rPr sz="2800" dirty="0">
                <a:latin typeface="Arial"/>
                <a:cs typeface="Arial"/>
              </a:rPr>
              <a:t>Horizontal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layering</a:t>
            </a:r>
            <a:endParaRPr sz="2800">
              <a:latin typeface="Arial"/>
              <a:cs typeface="Arial"/>
            </a:endParaRPr>
          </a:p>
          <a:p>
            <a:pPr marL="756285" lvl="1" indent="-287020" algn="just">
              <a:lnSpc>
                <a:spcPct val="100000"/>
              </a:lnSpc>
              <a:spcBef>
                <a:spcPts val="700"/>
              </a:spcBef>
              <a:buChar char="–"/>
              <a:tabLst>
                <a:tab pos="756920" algn="l"/>
              </a:tabLst>
            </a:pPr>
            <a:r>
              <a:rPr sz="2800" spc="-15" dirty="0">
                <a:latin typeface="Arial"/>
                <a:cs typeface="Arial"/>
              </a:rPr>
              <a:t>Vertical</a:t>
            </a:r>
            <a:r>
              <a:rPr sz="2800" spc="-9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layering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96844" y="980947"/>
            <a:ext cx="36385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95" dirty="0"/>
              <a:t>Agent</a:t>
            </a:r>
            <a:r>
              <a:rPr sz="3600" spc="-240" dirty="0"/>
              <a:t> </a:t>
            </a:r>
            <a:r>
              <a:rPr sz="3600" spc="-145" dirty="0"/>
              <a:t>Architectures</a:t>
            </a:r>
            <a:endParaRPr sz="3600"/>
          </a:p>
        </p:txBody>
      </p:sp>
      <p:sp>
        <p:nvSpPr>
          <p:cNvPr id="102" name="Date Placeholder 10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0C805-891C-415E-8C35-7B41F1A1A375}" type="datetime1">
              <a:rPr lang="en-US" smtClean="0"/>
              <a:pPr/>
              <a:t>02-Dec-21</a:t>
            </a:fld>
            <a:endParaRPr lang="en-US"/>
          </a:p>
        </p:txBody>
      </p:sp>
      <p:grpSp>
        <p:nvGrpSpPr>
          <p:cNvPr id="3" name="object 3"/>
          <p:cNvGrpSpPr/>
          <p:nvPr/>
        </p:nvGrpSpPr>
        <p:grpSpPr>
          <a:xfrm>
            <a:off x="1600200" y="2703576"/>
            <a:ext cx="6864350" cy="3590925"/>
            <a:chOff x="1600200" y="2703576"/>
            <a:chExt cx="6864350" cy="3590925"/>
          </a:xfrm>
        </p:grpSpPr>
        <p:sp>
          <p:nvSpPr>
            <p:cNvPr id="4" name="object 4"/>
            <p:cNvSpPr/>
            <p:nvPr/>
          </p:nvSpPr>
          <p:spPr>
            <a:xfrm>
              <a:off x="2282951" y="2703576"/>
              <a:ext cx="5499100" cy="3590925"/>
            </a:xfrm>
            <a:custGeom>
              <a:avLst/>
              <a:gdLst/>
              <a:ahLst/>
              <a:cxnLst/>
              <a:rect l="l" t="t" r="r" b="b"/>
              <a:pathLst>
                <a:path w="5499100" h="3590925">
                  <a:moveTo>
                    <a:pt x="4895088" y="0"/>
                  </a:moveTo>
                  <a:lnTo>
                    <a:pt x="603504" y="0"/>
                  </a:lnTo>
                  <a:lnTo>
                    <a:pt x="554736" y="3048"/>
                  </a:lnTo>
                  <a:lnTo>
                    <a:pt x="505968" y="9144"/>
                  </a:lnTo>
                  <a:lnTo>
                    <a:pt x="457200" y="18287"/>
                  </a:lnTo>
                  <a:lnTo>
                    <a:pt x="411480" y="30479"/>
                  </a:lnTo>
                  <a:lnTo>
                    <a:pt x="326136" y="67056"/>
                  </a:lnTo>
                  <a:lnTo>
                    <a:pt x="246887" y="115824"/>
                  </a:lnTo>
                  <a:lnTo>
                    <a:pt x="210312" y="146303"/>
                  </a:lnTo>
                  <a:lnTo>
                    <a:pt x="176784" y="176784"/>
                  </a:lnTo>
                  <a:lnTo>
                    <a:pt x="146304" y="210312"/>
                  </a:lnTo>
                  <a:lnTo>
                    <a:pt x="115824" y="246887"/>
                  </a:lnTo>
                  <a:lnTo>
                    <a:pt x="67056" y="326136"/>
                  </a:lnTo>
                  <a:lnTo>
                    <a:pt x="48768" y="368808"/>
                  </a:lnTo>
                  <a:lnTo>
                    <a:pt x="30480" y="414527"/>
                  </a:lnTo>
                  <a:lnTo>
                    <a:pt x="18287" y="460248"/>
                  </a:lnTo>
                  <a:lnTo>
                    <a:pt x="9143" y="505968"/>
                  </a:lnTo>
                  <a:lnTo>
                    <a:pt x="3048" y="554736"/>
                  </a:lnTo>
                  <a:lnTo>
                    <a:pt x="0" y="603503"/>
                  </a:lnTo>
                  <a:lnTo>
                    <a:pt x="0" y="2990088"/>
                  </a:lnTo>
                  <a:lnTo>
                    <a:pt x="3048" y="3038856"/>
                  </a:lnTo>
                  <a:lnTo>
                    <a:pt x="9143" y="3087624"/>
                  </a:lnTo>
                  <a:lnTo>
                    <a:pt x="18287" y="3133344"/>
                  </a:lnTo>
                  <a:lnTo>
                    <a:pt x="30480" y="3179064"/>
                  </a:lnTo>
                  <a:lnTo>
                    <a:pt x="48768" y="3224784"/>
                  </a:lnTo>
                  <a:lnTo>
                    <a:pt x="67056" y="3264407"/>
                  </a:lnTo>
                  <a:lnTo>
                    <a:pt x="91440" y="3307079"/>
                  </a:lnTo>
                  <a:lnTo>
                    <a:pt x="115824" y="3343655"/>
                  </a:lnTo>
                  <a:lnTo>
                    <a:pt x="146304" y="3380231"/>
                  </a:lnTo>
                  <a:lnTo>
                    <a:pt x="176784" y="3413760"/>
                  </a:lnTo>
                  <a:lnTo>
                    <a:pt x="210312" y="3447288"/>
                  </a:lnTo>
                  <a:lnTo>
                    <a:pt x="246887" y="3474720"/>
                  </a:lnTo>
                  <a:lnTo>
                    <a:pt x="286512" y="3502152"/>
                  </a:lnTo>
                  <a:lnTo>
                    <a:pt x="326136" y="3523488"/>
                  </a:lnTo>
                  <a:lnTo>
                    <a:pt x="368808" y="3544824"/>
                  </a:lnTo>
                  <a:lnTo>
                    <a:pt x="411480" y="3560064"/>
                  </a:lnTo>
                  <a:lnTo>
                    <a:pt x="457200" y="3575304"/>
                  </a:lnTo>
                  <a:lnTo>
                    <a:pt x="505968" y="3584448"/>
                  </a:lnTo>
                  <a:lnTo>
                    <a:pt x="554736" y="3590544"/>
                  </a:lnTo>
                  <a:lnTo>
                    <a:pt x="4943856" y="3590544"/>
                  </a:lnTo>
                  <a:lnTo>
                    <a:pt x="4992624" y="3584448"/>
                  </a:lnTo>
                  <a:lnTo>
                    <a:pt x="5025136" y="3578352"/>
                  </a:lnTo>
                  <a:lnTo>
                    <a:pt x="554736" y="3578352"/>
                  </a:lnTo>
                  <a:lnTo>
                    <a:pt x="509016" y="3572255"/>
                  </a:lnTo>
                  <a:lnTo>
                    <a:pt x="460248" y="3563112"/>
                  </a:lnTo>
                  <a:lnTo>
                    <a:pt x="374904" y="3532632"/>
                  </a:lnTo>
                  <a:lnTo>
                    <a:pt x="332231" y="3514344"/>
                  </a:lnTo>
                  <a:lnTo>
                    <a:pt x="292608" y="3489960"/>
                  </a:lnTo>
                  <a:lnTo>
                    <a:pt x="256031" y="3465576"/>
                  </a:lnTo>
                  <a:lnTo>
                    <a:pt x="219456" y="3438144"/>
                  </a:lnTo>
                  <a:lnTo>
                    <a:pt x="185928" y="3407664"/>
                  </a:lnTo>
                  <a:lnTo>
                    <a:pt x="155448" y="3374136"/>
                  </a:lnTo>
                  <a:lnTo>
                    <a:pt x="100584" y="3300984"/>
                  </a:lnTo>
                  <a:lnTo>
                    <a:pt x="79248" y="3261360"/>
                  </a:lnTo>
                  <a:lnTo>
                    <a:pt x="57912" y="3218688"/>
                  </a:lnTo>
                  <a:lnTo>
                    <a:pt x="42672" y="3176016"/>
                  </a:lnTo>
                  <a:lnTo>
                    <a:pt x="30480" y="3130296"/>
                  </a:lnTo>
                  <a:lnTo>
                    <a:pt x="21336" y="3084576"/>
                  </a:lnTo>
                  <a:lnTo>
                    <a:pt x="15240" y="3038856"/>
                  </a:lnTo>
                  <a:lnTo>
                    <a:pt x="12192" y="2990088"/>
                  </a:lnTo>
                  <a:lnTo>
                    <a:pt x="12192" y="603503"/>
                  </a:lnTo>
                  <a:lnTo>
                    <a:pt x="15240" y="554736"/>
                  </a:lnTo>
                  <a:lnTo>
                    <a:pt x="21336" y="509015"/>
                  </a:lnTo>
                  <a:lnTo>
                    <a:pt x="30480" y="463296"/>
                  </a:lnTo>
                  <a:lnTo>
                    <a:pt x="42672" y="417575"/>
                  </a:lnTo>
                  <a:lnTo>
                    <a:pt x="57912" y="374903"/>
                  </a:lnTo>
                  <a:lnTo>
                    <a:pt x="79248" y="332232"/>
                  </a:lnTo>
                  <a:lnTo>
                    <a:pt x="100584" y="292608"/>
                  </a:lnTo>
                  <a:lnTo>
                    <a:pt x="155448" y="219456"/>
                  </a:lnTo>
                  <a:lnTo>
                    <a:pt x="185928" y="185927"/>
                  </a:lnTo>
                  <a:lnTo>
                    <a:pt x="219456" y="155448"/>
                  </a:lnTo>
                  <a:lnTo>
                    <a:pt x="252984" y="128015"/>
                  </a:lnTo>
                  <a:lnTo>
                    <a:pt x="332231" y="79248"/>
                  </a:lnTo>
                  <a:lnTo>
                    <a:pt x="371856" y="60960"/>
                  </a:lnTo>
                  <a:lnTo>
                    <a:pt x="417575" y="42672"/>
                  </a:lnTo>
                  <a:lnTo>
                    <a:pt x="460248" y="30479"/>
                  </a:lnTo>
                  <a:lnTo>
                    <a:pt x="505968" y="21336"/>
                  </a:lnTo>
                  <a:lnTo>
                    <a:pt x="554736" y="15239"/>
                  </a:lnTo>
                  <a:lnTo>
                    <a:pt x="603504" y="12191"/>
                  </a:lnTo>
                  <a:lnTo>
                    <a:pt x="5008879" y="12191"/>
                  </a:lnTo>
                  <a:lnTo>
                    <a:pt x="4992624" y="9144"/>
                  </a:lnTo>
                  <a:lnTo>
                    <a:pt x="4946904" y="3048"/>
                  </a:lnTo>
                  <a:lnTo>
                    <a:pt x="4895088" y="0"/>
                  </a:lnTo>
                  <a:close/>
                </a:path>
                <a:path w="5499100" h="3590925">
                  <a:moveTo>
                    <a:pt x="5008879" y="12191"/>
                  </a:moveTo>
                  <a:lnTo>
                    <a:pt x="4895088" y="12191"/>
                  </a:lnTo>
                  <a:lnTo>
                    <a:pt x="4943856" y="15239"/>
                  </a:lnTo>
                  <a:lnTo>
                    <a:pt x="4992624" y="21336"/>
                  </a:lnTo>
                  <a:lnTo>
                    <a:pt x="5038344" y="30479"/>
                  </a:lnTo>
                  <a:lnTo>
                    <a:pt x="5081016" y="42672"/>
                  </a:lnTo>
                  <a:lnTo>
                    <a:pt x="5126736" y="60960"/>
                  </a:lnTo>
                  <a:lnTo>
                    <a:pt x="5166359" y="79248"/>
                  </a:lnTo>
                  <a:lnTo>
                    <a:pt x="5205983" y="100584"/>
                  </a:lnTo>
                  <a:lnTo>
                    <a:pt x="5245608" y="128015"/>
                  </a:lnTo>
                  <a:lnTo>
                    <a:pt x="5279136" y="155448"/>
                  </a:lnTo>
                  <a:lnTo>
                    <a:pt x="5312664" y="185927"/>
                  </a:lnTo>
                  <a:lnTo>
                    <a:pt x="5343144" y="219456"/>
                  </a:lnTo>
                  <a:lnTo>
                    <a:pt x="5373624" y="256032"/>
                  </a:lnTo>
                  <a:lnTo>
                    <a:pt x="5398008" y="292608"/>
                  </a:lnTo>
                  <a:lnTo>
                    <a:pt x="5419344" y="332232"/>
                  </a:lnTo>
                  <a:lnTo>
                    <a:pt x="5440680" y="374903"/>
                  </a:lnTo>
                  <a:lnTo>
                    <a:pt x="5455920" y="417575"/>
                  </a:lnTo>
                  <a:lnTo>
                    <a:pt x="5468112" y="463296"/>
                  </a:lnTo>
                  <a:lnTo>
                    <a:pt x="5477256" y="509015"/>
                  </a:lnTo>
                  <a:lnTo>
                    <a:pt x="5483352" y="554736"/>
                  </a:lnTo>
                  <a:lnTo>
                    <a:pt x="5486400" y="603503"/>
                  </a:lnTo>
                  <a:lnTo>
                    <a:pt x="5486400" y="2990088"/>
                  </a:lnTo>
                  <a:lnTo>
                    <a:pt x="5483352" y="3038856"/>
                  </a:lnTo>
                  <a:lnTo>
                    <a:pt x="5477256" y="3084576"/>
                  </a:lnTo>
                  <a:lnTo>
                    <a:pt x="5468112" y="3130296"/>
                  </a:lnTo>
                  <a:lnTo>
                    <a:pt x="5455920" y="3176016"/>
                  </a:lnTo>
                  <a:lnTo>
                    <a:pt x="5440680" y="3218688"/>
                  </a:lnTo>
                  <a:lnTo>
                    <a:pt x="5419344" y="3261360"/>
                  </a:lnTo>
                  <a:lnTo>
                    <a:pt x="5398008" y="3300984"/>
                  </a:lnTo>
                  <a:lnTo>
                    <a:pt x="5373624" y="3337560"/>
                  </a:lnTo>
                  <a:lnTo>
                    <a:pt x="5343144" y="3374136"/>
                  </a:lnTo>
                  <a:lnTo>
                    <a:pt x="5279136" y="3438144"/>
                  </a:lnTo>
                  <a:lnTo>
                    <a:pt x="5245608" y="3465576"/>
                  </a:lnTo>
                  <a:lnTo>
                    <a:pt x="5166359" y="3514344"/>
                  </a:lnTo>
                  <a:lnTo>
                    <a:pt x="5126736" y="3532632"/>
                  </a:lnTo>
                  <a:lnTo>
                    <a:pt x="5084064" y="3547872"/>
                  </a:lnTo>
                  <a:lnTo>
                    <a:pt x="5038344" y="3563112"/>
                  </a:lnTo>
                  <a:lnTo>
                    <a:pt x="4992624" y="3572255"/>
                  </a:lnTo>
                  <a:lnTo>
                    <a:pt x="4943856" y="3578352"/>
                  </a:lnTo>
                  <a:lnTo>
                    <a:pt x="5025136" y="3578352"/>
                  </a:lnTo>
                  <a:lnTo>
                    <a:pt x="5087112" y="3560064"/>
                  </a:lnTo>
                  <a:lnTo>
                    <a:pt x="5129783" y="3544824"/>
                  </a:lnTo>
                  <a:lnTo>
                    <a:pt x="5172456" y="3523488"/>
                  </a:lnTo>
                  <a:lnTo>
                    <a:pt x="5212080" y="3502152"/>
                  </a:lnTo>
                  <a:lnTo>
                    <a:pt x="5251704" y="3474720"/>
                  </a:lnTo>
                  <a:lnTo>
                    <a:pt x="5288280" y="3447288"/>
                  </a:lnTo>
                  <a:lnTo>
                    <a:pt x="5321808" y="3416807"/>
                  </a:lnTo>
                  <a:lnTo>
                    <a:pt x="5352288" y="3380231"/>
                  </a:lnTo>
                  <a:lnTo>
                    <a:pt x="5382768" y="3346704"/>
                  </a:lnTo>
                  <a:lnTo>
                    <a:pt x="5431536" y="3267455"/>
                  </a:lnTo>
                  <a:lnTo>
                    <a:pt x="5452872" y="3224784"/>
                  </a:lnTo>
                  <a:lnTo>
                    <a:pt x="5468112" y="3179064"/>
                  </a:lnTo>
                  <a:lnTo>
                    <a:pt x="5492496" y="3087624"/>
                  </a:lnTo>
                  <a:lnTo>
                    <a:pt x="5498592" y="3038856"/>
                  </a:lnTo>
                  <a:lnTo>
                    <a:pt x="5498592" y="554736"/>
                  </a:lnTo>
                  <a:lnTo>
                    <a:pt x="5492496" y="505968"/>
                  </a:lnTo>
                  <a:lnTo>
                    <a:pt x="5468112" y="414527"/>
                  </a:lnTo>
                  <a:lnTo>
                    <a:pt x="5452872" y="368808"/>
                  </a:lnTo>
                  <a:lnTo>
                    <a:pt x="5431536" y="326136"/>
                  </a:lnTo>
                  <a:lnTo>
                    <a:pt x="5410200" y="286512"/>
                  </a:lnTo>
                  <a:lnTo>
                    <a:pt x="5382768" y="246887"/>
                  </a:lnTo>
                  <a:lnTo>
                    <a:pt x="5355336" y="210312"/>
                  </a:lnTo>
                  <a:lnTo>
                    <a:pt x="5321808" y="176784"/>
                  </a:lnTo>
                  <a:lnTo>
                    <a:pt x="5288280" y="146303"/>
                  </a:lnTo>
                  <a:lnTo>
                    <a:pt x="5215128" y="91439"/>
                  </a:lnTo>
                  <a:lnTo>
                    <a:pt x="5172456" y="67056"/>
                  </a:lnTo>
                  <a:lnTo>
                    <a:pt x="5087112" y="30479"/>
                  </a:lnTo>
                  <a:lnTo>
                    <a:pt x="5041392" y="18287"/>
                  </a:lnTo>
                  <a:lnTo>
                    <a:pt x="5008879" y="1219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606296" y="4364735"/>
              <a:ext cx="990600" cy="228600"/>
            </a:xfrm>
            <a:custGeom>
              <a:avLst/>
              <a:gdLst/>
              <a:ahLst/>
              <a:cxnLst/>
              <a:rect l="l" t="t" r="r" b="b"/>
              <a:pathLst>
                <a:path w="990600" h="228600">
                  <a:moveTo>
                    <a:pt x="990600" y="112776"/>
                  </a:moveTo>
                  <a:lnTo>
                    <a:pt x="740664" y="0"/>
                  </a:lnTo>
                  <a:lnTo>
                    <a:pt x="740664" y="54876"/>
                  </a:lnTo>
                  <a:lnTo>
                    <a:pt x="0" y="54876"/>
                  </a:lnTo>
                  <a:lnTo>
                    <a:pt x="0" y="170688"/>
                  </a:lnTo>
                  <a:lnTo>
                    <a:pt x="740664" y="170688"/>
                  </a:lnTo>
                  <a:lnTo>
                    <a:pt x="740664" y="228600"/>
                  </a:lnTo>
                  <a:lnTo>
                    <a:pt x="990600" y="11277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600200" y="4355592"/>
              <a:ext cx="1003300" cy="243840"/>
            </a:xfrm>
            <a:custGeom>
              <a:avLst/>
              <a:gdLst/>
              <a:ahLst/>
              <a:cxnLst/>
              <a:rect l="l" t="t" r="r" b="b"/>
              <a:pathLst>
                <a:path w="1003300" h="243839">
                  <a:moveTo>
                    <a:pt x="740663" y="179832"/>
                  </a:moveTo>
                  <a:lnTo>
                    <a:pt x="740663" y="237744"/>
                  </a:lnTo>
                  <a:lnTo>
                    <a:pt x="746760" y="243840"/>
                  </a:lnTo>
                  <a:lnTo>
                    <a:pt x="749807" y="243840"/>
                  </a:lnTo>
                  <a:lnTo>
                    <a:pt x="749807" y="240792"/>
                  </a:lnTo>
                  <a:lnTo>
                    <a:pt x="756480" y="237744"/>
                  </a:lnTo>
                  <a:lnTo>
                    <a:pt x="752856" y="237744"/>
                  </a:lnTo>
                  <a:lnTo>
                    <a:pt x="743712" y="231648"/>
                  </a:lnTo>
                  <a:lnTo>
                    <a:pt x="752856" y="227410"/>
                  </a:lnTo>
                  <a:lnTo>
                    <a:pt x="752856" y="185928"/>
                  </a:lnTo>
                  <a:lnTo>
                    <a:pt x="746760" y="185928"/>
                  </a:lnTo>
                  <a:lnTo>
                    <a:pt x="740663" y="179832"/>
                  </a:lnTo>
                  <a:close/>
                </a:path>
                <a:path w="1003300" h="243839">
                  <a:moveTo>
                    <a:pt x="752856" y="227410"/>
                  </a:moveTo>
                  <a:lnTo>
                    <a:pt x="743712" y="231648"/>
                  </a:lnTo>
                  <a:lnTo>
                    <a:pt x="752856" y="237744"/>
                  </a:lnTo>
                  <a:lnTo>
                    <a:pt x="752856" y="227410"/>
                  </a:lnTo>
                  <a:close/>
                </a:path>
                <a:path w="1003300" h="243839">
                  <a:moveTo>
                    <a:pt x="980318" y="122001"/>
                  </a:moveTo>
                  <a:lnTo>
                    <a:pt x="752856" y="227410"/>
                  </a:lnTo>
                  <a:lnTo>
                    <a:pt x="752856" y="237744"/>
                  </a:lnTo>
                  <a:lnTo>
                    <a:pt x="756480" y="237744"/>
                  </a:lnTo>
                  <a:lnTo>
                    <a:pt x="996695" y="128016"/>
                  </a:lnTo>
                  <a:lnTo>
                    <a:pt x="993648" y="128016"/>
                  </a:lnTo>
                  <a:lnTo>
                    <a:pt x="980318" y="122001"/>
                  </a:lnTo>
                  <a:close/>
                </a:path>
                <a:path w="1003300" h="243839">
                  <a:moveTo>
                    <a:pt x="740663" y="57912"/>
                  </a:moveTo>
                  <a:lnTo>
                    <a:pt x="0" y="57912"/>
                  </a:lnTo>
                  <a:lnTo>
                    <a:pt x="0" y="185928"/>
                  </a:lnTo>
                  <a:lnTo>
                    <a:pt x="740663" y="185928"/>
                  </a:lnTo>
                  <a:lnTo>
                    <a:pt x="740663" y="179832"/>
                  </a:lnTo>
                  <a:lnTo>
                    <a:pt x="12191" y="179832"/>
                  </a:lnTo>
                  <a:lnTo>
                    <a:pt x="6096" y="173736"/>
                  </a:lnTo>
                  <a:lnTo>
                    <a:pt x="12191" y="173736"/>
                  </a:lnTo>
                  <a:lnTo>
                    <a:pt x="12191" y="70104"/>
                  </a:lnTo>
                  <a:lnTo>
                    <a:pt x="6096" y="70104"/>
                  </a:lnTo>
                  <a:lnTo>
                    <a:pt x="12191" y="64008"/>
                  </a:lnTo>
                  <a:lnTo>
                    <a:pt x="740663" y="64008"/>
                  </a:lnTo>
                  <a:lnTo>
                    <a:pt x="740663" y="57912"/>
                  </a:lnTo>
                  <a:close/>
                </a:path>
                <a:path w="1003300" h="243839">
                  <a:moveTo>
                    <a:pt x="749807" y="173736"/>
                  </a:moveTo>
                  <a:lnTo>
                    <a:pt x="12191" y="173736"/>
                  </a:lnTo>
                  <a:lnTo>
                    <a:pt x="12191" y="179832"/>
                  </a:lnTo>
                  <a:lnTo>
                    <a:pt x="740663" y="179832"/>
                  </a:lnTo>
                  <a:lnTo>
                    <a:pt x="746760" y="185928"/>
                  </a:lnTo>
                  <a:lnTo>
                    <a:pt x="752856" y="185928"/>
                  </a:lnTo>
                  <a:lnTo>
                    <a:pt x="752856" y="176784"/>
                  </a:lnTo>
                  <a:lnTo>
                    <a:pt x="749807" y="173736"/>
                  </a:lnTo>
                  <a:close/>
                </a:path>
                <a:path w="1003300" h="243839">
                  <a:moveTo>
                    <a:pt x="12191" y="173736"/>
                  </a:moveTo>
                  <a:lnTo>
                    <a:pt x="6096" y="173736"/>
                  </a:lnTo>
                  <a:lnTo>
                    <a:pt x="12191" y="179832"/>
                  </a:lnTo>
                  <a:lnTo>
                    <a:pt x="12191" y="173736"/>
                  </a:lnTo>
                  <a:close/>
                </a:path>
                <a:path w="1003300" h="243839">
                  <a:moveTo>
                    <a:pt x="993648" y="115824"/>
                  </a:moveTo>
                  <a:lnTo>
                    <a:pt x="980318" y="122001"/>
                  </a:lnTo>
                  <a:lnTo>
                    <a:pt x="993648" y="128016"/>
                  </a:lnTo>
                  <a:lnTo>
                    <a:pt x="993648" y="115824"/>
                  </a:lnTo>
                  <a:close/>
                </a:path>
                <a:path w="1003300" h="243839">
                  <a:moveTo>
                    <a:pt x="996695" y="115824"/>
                  </a:moveTo>
                  <a:lnTo>
                    <a:pt x="993648" y="115824"/>
                  </a:lnTo>
                  <a:lnTo>
                    <a:pt x="993648" y="128016"/>
                  </a:lnTo>
                  <a:lnTo>
                    <a:pt x="999744" y="128016"/>
                  </a:lnTo>
                  <a:lnTo>
                    <a:pt x="1002792" y="124968"/>
                  </a:lnTo>
                  <a:lnTo>
                    <a:pt x="1002792" y="118872"/>
                  </a:lnTo>
                  <a:lnTo>
                    <a:pt x="999744" y="118872"/>
                  </a:lnTo>
                  <a:lnTo>
                    <a:pt x="996695" y="115824"/>
                  </a:lnTo>
                  <a:close/>
                </a:path>
                <a:path w="1003300" h="243839">
                  <a:moveTo>
                    <a:pt x="763153" y="9144"/>
                  </a:moveTo>
                  <a:lnTo>
                    <a:pt x="752856" y="9144"/>
                  </a:lnTo>
                  <a:lnTo>
                    <a:pt x="752856" y="19365"/>
                  </a:lnTo>
                  <a:lnTo>
                    <a:pt x="980318" y="122001"/>
                  </a:lnTo>
                  <a:lnTo>
                    <a:pt x="993648" y="115824"/>
                  </a:lnTo>
                  <a:lnTo>
                    <a:pt x="996695" y="115824"/>
                  </a:lnTo>
                  <a:lnTo>
                    <a:pt x="763153" y="9144"/>
                  </a:lnTo>
                  <a:close/>
                </a:path>
                <a:path w="1003300" h="243839">
                  <a:moveTo>
                    <a:pt x="12191" y="64008"/>
                  </a:moveTo>
                  <a:lnTo>
                    <a:pt x="6096" y="70104"/>
                  </a:lnTo>
                  <a:lnTo>
                    <a:pt x="12191" y="70104"/>
                  </a:lnTo>
                  <a:lnTo>
                    <a:pt x="12191" y="64008"/>
                  </a:lnTo>
                  <a:close/>
                </a:path>
                <a:path w="1003300" h="243839">
                  <a:moveTo>
                    <a:pt x="752856" y="57912"/>
                  </a:moveTo>
                  <a:lnTo>
                    <a:pt x="746760" y="57912"/>
                  </a:lnTo>
                  <a:lnTo>
                    <a:pt x="740663" y="64008"/>
                  </a:lnTo>
                  <a:lnTo>
                    <a:pt x="12191" y="64008"/>
                  </a:lnTo>
                  <a:lnTo>
                    <a:pt x="12191" y="70104"/>
                  </a:lnTo>
                  <a:lnTo>
                    <a:pt x="752856" y="70104"/>
                  </a:lnTo>
                  <a:lnTo>
                    <a:pt x="752856" y="57912"/>
                  </a:lnTo>
                  <a:close/>
                </a:path>
                <a:path w="1003300" h="243839">
                  <a:moveTo>
                    <a:pt x="749807" y="0"/>
                  </a:moveTo>
                  <a:lnTo>
                    <a:pt x="746760" y="3048"/>
                  </a:lnTo>
                  <a:lnTo>
                    <a:pt x="743712" y="3048"/>
                  </a:lnTo>
                  <a:lnTo>
                    <a:pt x="740663" y="6096"/>
                  </a:lnTo>
                  <a:lnTo>
                    <a:pt x="740663" y="64008"/>
                  </a:lnTo>
                  <a:lnTo>
                    <a:pt x="746760" y="57912"/>
                  </a:lnTo>
                  <a:lnTo>
                    <a:pt x="752856" y="57912"/>
                  </a:lnTo>
                  <a:lnTo>
                    <a:pt x="752856" y="19365"/>
                  </a:lnTo>
                  <a:lnTo>
                    <a:pt x="743712" y="15240"/>
                  </a:lnTo>
                  <a:lnTo>
                    <a:pt x="752856" y="9144"/>
                  </a:lnTo>
                  <a:lnTo>
                    <a:pt x="763153" y="9144"/>
                  </a:lnTo>
                  <a:lnTo>
                    <a:pt x="749807" y="3048"/>
                  </a:lnTo>
                  <a:lnTo>
                    <a:pt x="749807" y="0"/>
                  </a:lnTo>
                  <a:close/>
                </a:path>
                <a:path w="1003300" h="243839">
                  <a:moveTo>
                    <a:pt x="752856" y="9144"/>
                  </a:moveTo>
                  <a:lnTo>
                    <a:pt x="743712" y="15240"/>
                  </a:lnTo>
                  <a:lnTo>
                    <a:pt x="752856" y="19365"/>
                  </a:lnTo>
                  <a:lnTo>
                    <a:pt x="752856" y="914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467600" y="4471417"/>
              <a:ext cx="744220" cy="116205"/>
            </a:xfrm>
            <a:custGeom>
              <a:avLst/>
              <a:gdLst/>
              <a:ahLst/>
              <a:cxnLst/>
              <a:rect l="l" t="t" r="r" b="b"/>
              <a:pathLst>
                <a:path w="744220" h="116204">
                  <a:moveTo>
                    <a:pt x="743711" y="0"/>
                  </a:moveTo>
                  <a:lnTo>
                    <a:pt x="0" y="0"/>
                  </a:lnTo>
                  <a:lnTo>
                    <a:pt x="0" y="115822"/>
                  </a:lnTo>
                  <a:lnTo>
                    <a:pt x="743711" y="115822"/>
                  </a:lnTo>
                  <a:lnTo>
                    <a:pt x="74371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461503" y="4407408"/>
              <a:ext cx="1003300" cy="243840"/>
            </a:xfrm>
            <a:custGeom>
              <a:avLst/>
              <a:gdLst/>
              <a:ahLst/>
              <a:cxnLst/>
              <a:rect l="l" t="t" r="r" b="b"/>
              <a:pathLst>
                <a:path w="1003300" h="243839">
                  <a:moveTo>
                    <a:pt x="743712" y="179831"/>
                  </a:moveTo>
                  <a:lnTo>
                    <a:pt x="743712" y="240791"/>
                  </a:lnTo>
                  <a:lnTo>
                    <a:pt x="746760" y="240791"/>
                  </a:lnTo>
                  <a:lnTo>
                    <a:pt x="749807" y="243839"/>
                  </a:lnTo>
                  <a:lnTo>
                    <a:pt x="752855" y="240791"/>
                  </a:lnTo>
                  <a:lnTo>
                    <a:pt x="766201" y="234695"/>
                  </a:lnTo>
                  <a:lnTo>
                    <a:pt x="755903" y="234695"/>
                  </a:lnTo>
                  <a:lnTo>
                    <a:pt x="746760" y="228599"/>
                  </a:lnTo>
                  <a:lnTo>
                    <a:pt x="755903" y="224423"/>
                  </a:lnTo>
                  <a:lnTo>
                    <a:pt x="755903" y="185927"/>
                  </a:lnTo>
                  <a:lnTo>
                    <a:pt x="749807" y="185927"/>
                  </a:lnTo>
                  <a:lnTo>
                    <a:pt x="743712" y="179831"/>
                  </a:lnTo>
                  <a:close/>
                </a:path>
                <a:path w="1003300" h="243839">
                  <a:moveTo>
                    <a:pt x="755903" y="224423"/>
                  </a:moveTo>
                  <a:lnTo>
                    <a:pt x="746760" y="228599"/>
                  </a:lnTo>
                  <a:lnTo>
                    <a:pt x="755903" y="234695"/>
                  </a:lnTo>
                  <a:lnTo>
                    <a:pt x="755903" y="224423"/>
                  </a:lnTo>
                  <a:close/>
                </a:path>
                <a:path w="1003300" h="243839">
                  <a:moveTo>
                    <a:pt x="980480" y="121838"/>
                  </a:moveTo>
                  <a:lnTo>
                    <a:pt x="755903" y="224423"/>
                  </a:lnTo>
                  <a:lnTo>
                    <a:pt x="755903" y="234695"/>
                  </a:lnTo>
                  <a:lnTo>
                    <a:pt x="766201" y="234695"/>
                  </a:lnTo>
                  <a:lnTo>
                    <a:pt x="999744" y="128015"/>
                  </a:lnTo>
                  <a:lnTo>
                    <a:pt x="993648" y="128015"/>
                  </a:lnTo>
                  <a:lnTo>
                    <a:pt x="980480" y="121838"/>
                  </a:lnTo>
                  <a:close/>
                </a:path>
                <a:path w="1003300" h="243839">
                  <a:moveTo>
                    <a:pt x="743712" y="57912"/>
                  </a:moveTo>
                  <a:lnTo>
                    <a:pt x="3048" y="57912"/>
                  </a:lnTo>
                  <a:lnTo>
                    <a:pt x="0" y="60959"/>
                  </a:lnTo>
                  <a:lnTo>
                    <a:pt x="0" y="182879"/>
                  </a:lnTo>
                  <a:lnTo>
                    <a:pt x="3048" y="185927"/>
                  </a:lnTo>
                  <a:lnTo>
                    <a:pt x="743712" y="185927"/>
                  </a:lnTo>
                  <a:lnTo>
                    <a:pt x="743712" y="179831"/>
                  </a:lnTo>
                  <a:lnTo>
                    <a:pt x="12192" y="179831"/>
                  </a:lnTo>
                  <a:lnTo>
                    <a:pt x="6096" y="173735"/>
                  </a:lnTo>
                  <a:lnTo>
                    <a:pt x="12192" y="173735"/>
                  </a:lnTo>
                  <a:lnTo>
                    <a:pt x="12192" y="70103"/>
                  </a:lnTo>
                  <a:lnTo>
                    <a:pt x="6096" y="70103"/>
                  </a:lnTo>
                  <a:lnTo>
                    <a:pt x="12192" y="64007"/>
                  </a:lnTo>
                  <a:lnTo>
                    <a:pt x="743712" y="64007"/>
                  </a:lnTo>
                  <a:lnTo>
                    <a:pt x="743712" y="57912"/>
                  </a:lnTo>
                  <a:close/>
                </a:path>
                <a:path w="1003300" h="243839">
                  <a:moveTo>
                    <a:pt x="755903" y="173735"/>
                  </a:moveTo>
                  <a:lnTo>
                    <a:pt x="12192" y="173735"/>
                  </a:lnTo>
                  <a:lnTo>
                    <a:pt x="12192" y="179831"/>
                  </a:lnTo>
                  <a:lnTo>
                    <a:pt x="743712" y="179831"/>
                  </a:lnTo>
                  <a:lnTo>
                    <a:pt x="749807" y="185927"/>
                  </a:lnTo>
                  <a:lnTo>
                    <a:pt x="755903" y="185927"/>
                  </a:lnTo>
                  <a:lnTo>
                    <a:pt x="755903" y="173735"/>
                  </a:lnTo>
                  <a:close/>
                </a:path>
                <a:path w="1003300" h="243839">
                  <a:moveTo>
                    <a:pt x="12192" y="173735"/>
                  </a:moveTo>
                  <a:lnTo>
                    <a:pt x="6096" y="173735"/>
                  </a:lnTo>
                  <a:lnTo>
                    <a:pt x="12192" y="179831"/>
                  </a:lnTo>
                  <a:lnTo>
                    <a:pt x="12192" y="173735"/>
                  </a:lnTo>
                  <a:close/>
                </a:path>
                <a:path w="1003300" h="243839">
                  <a:moveTo>
                    <a:pt x="993648" y="115823"/>
                  </a:moveTo>
                  <a:lnTo>
                    <a:pt x="980480" y="121838"/>
                  </a:lnTo>
                  <a:lnTo>
                    <a:pt x="993648" y="128015"/>
                  </a:lnTo>
                  <a:lnTo>
                    <a:pt x="993648" y="115823"/>
                  </a:lnTo>
                  <a:close/>
                </a:path>
                <a:path w="1003300" h="243839">
                  <a:moveTo>
                    <a:pt x="1002792" y="115823"/>
                  </a:moveTo>
                  <a:lnTo>
                    <a:pt x="993648" y="115823"/>
                  </a:lnTo>
                  <a:lnTo>
                    <a:pt x="993648" y="128015"/>
                  </a:lnTo>
                  <a:lnTo>
                    <a:pt x="999744" y="128015"/>
                  </a:lnTo>
                  <a:lnTo>
                    <a:pt x="1002792" y="124967"/>
                  </a:lnTo>
                  <a:lnTo>
                    <a:pt x="1002792" y="115823"/>
                  </a:lnTo>
                  <a:close/>
                </a:path>
                <a:path w="1003300" h="243839">
                  <a:moveTo>
                    <a:pt x="765850" y="6095"/>
                  </a:moveTo>
                  <a:lnTo>
                    <a:pt x="755903" y="6095"/>
                  </a:lnTo>
                  <a:lnTo>
                    <a:pt x="755903" y="16481"/>
                  </a:lnTo>
                  <a:lnTo>
                    <a:pt x="980480" y="121838"/>
                  </a:lnTo>
                  <a:lnTo>
                    <a:pt x="993648" y="115823"/>
                  </a:lnTo>
                  <a:lnTo>
                    <a:pt x="999744" y="115823"/>
                  </a:lnTo>
                  <a:lnTo>
                    <a:pt x="765850" y="6095"/>
                  </a:lnTo>
                  <a:close/>
                </a:path>
                <a:path w="1003300" h="243839">
                  <a:moveTo>
                    <a:pt x="12192" y="64007"/>
                  </a:moveTo>
                  <a:lnTo>
                    <a:pt x="6096" y="70103"/>
                  </a:lnTo>
                  <a:lnTo>
                    <a:pt x="12192" y="70103"/>
                  </a:lnTo>
                  <a:lnTo>
                    <a:pt x="12192" y="64007"/>
                  </a:lnTo>
                  <a:close/>
                </a:path>
                <a:path w="1003300" h="243839">
                  <a:moveTo>
                    <a:pt x="755903" y="57912"/>
                  </a:moveTo>
                  <a:lnTo>
                    <a:pt x="749807" y="57912"/>
                  </a:lnTo>
                  <a:lnTo>
                    <a:pt x="743712" y="64007"/>
                  </a:lnTo>
                  <a:lnTo>
                    <a:pt x="12192" y="64007"/>
                  </a:lnTo>
                  <a:lnTo>
                    <a:pt x="12192" y="70103"/>
                  </a:lnTo>
                  <a:lnTo>
                    <a:pt x="752855" y="70103"/>
                  </a:lnTo>
                  <a:lnTo>
                    <a:pt x="755903" y="67055"/>
                  </a:lnTo>
                  <a:lnTo>
                    <a:pt x="755903" y="57912"/>
                  </a:lnTo>
                  <a:close/>
                </a:path>
                <a:path w="1003300" h="243839">
                  <a:moveTo>
                    <a:pt x="752855" y="0"/>
                  </a:moveTo>
                  <a:lnTo>
                    <a:pt x="746760" y="0"/>
                  </a:lnTo>
                  <a:lnTo>
                    <a:pt x="746760" y="3047"/>
                  </a:lnTo>
                  <a:lnTo>
                    <a:pt x="743712" y="3047"/>
                  </a:lnTo>
                  <a:lnTo>
                    <a:pt x="743712" y="64007"/>
                  </a:lnTo>
                  <a:lnTo>
                    <a:pt x="749807" y="57912"/>
                  </a:lnTo>
                  <a:lnTo>
                    <a:pt x="755903" y="57912"/>
                  </a:lnTo>
                  <a:lnTo>
                    <a:pt x="755903" y="16481"/>
                  </a:lnTo>
                  <a:lnTo>
                    <a:pt x="746760" y="12191"/>
                  </a:lnTo>
                  <a:lnTo>
                    <a:pt x="755903" y="6095"/>
                  </a:lnTo>
                  <a:lnTo>
                    <a:pt x="765850" y="6095"/>
                  </a:lnTo>
                  <a:lnTo>
                    <a:pt x="752855" y="0"/>
                  </a:lnTo>
                  <a:close/>
                </a:path>
                <a:path w="1003300" h="243839">
                  <a:moveTo>
                    <a:pt x="755903" y="6095"/>
                  </a:moveTo>
                  <a:lnTo>
                    <a:pt x="746760" y="12191"/>
                  </a:lnTo>
                  <a:lnTo>
                    <a:pt x="755903" y="16481"/>
                  </a:lnTo>
                  <a:lnTo>
                    <a:pt x="755903" y="609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172460" y="2818891"/>
            <a:ext cx="6254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gent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667000" y="4147524"/>
            <a:ext cx="102235" cy="1072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80"/>
              </a:lnSpc>
            </a:pPr>
            <a:r>
              <a:rPr sz="1200" dirty="0">
                <a:solidFill>
                  <a:srgbClr val="7E7E7E"/>
                </a:solidFill>
                <a:latin typeface="Arial"/>
                <a:cs typeface="Arial"/>
              </a:rPr>
              <a:t>S</a:t>
            </a:r>
            <a:endParaRPr sz="1200">
              <a:latin typeface="Arial"/>
              <a:cs typeface="Arial"/>
            </a:endParaRPr>
          </a:p>
          <a:p>
            <a:pPr marL="5715" marR="3175" algn="just">
              <a:lnSpc>
                <a:spcPct val="80000"/>
              </a:lnSpc>
              <a:spcBef>
                <a:spcPts val="240"/>
              </a:spcBef>
            </a:pPr>
            <a:r>
              <a:rPr sz="1200" spc="-5" dirty="0">
                <a:solidFill>
                  <a:srgbClr val="7E7E7E"/>
                </a:solidFill>
                <a:latin typeface="Arial"/>
                <a:cs typeface="Arial"/>
              </a:rPr>
              <a:t>e  n  s  o  r  </a:t>
            </a:r>
            <a:r>
              <a:rPr sz="1200" dirty="0">
                <a:solidFill>
                  <a:srgbClr val="7E7E7E"/>
                </a:solidFill>
                <a:latin typeface="Arial"/>
                <a:cs typeface="Arial"/>
              </a:rPr>
              <a:t>s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563367" y="3331464"/>
            <a:ext cx="280670" cy="2673350"/>
            <a:chOff x="2563367" y="3331464"/>
            <a:chExt cx="280670" cy="2673350"/>
          </a:xfrm>
        </p:grpSpPr>
        <p:sp>
          <p:nvSpPr>
            <p:cNvPr id="12" name="object 12"/>
            <p:cNvSpPr/>
            <p:nvPr/>
          </p:nvSpPr>
          <p:spPr>
            <a:xfrm>
              <a:off x="2593847" y="3364992"/>
              <a:ext cx="250190" cy="2639695"/>
            </a:xfrm>
            <a:custGeom>
              <a:avLst/>
              <a:gdLst/>
              <a:ahLst/>
              <a:cxnLst/>
              <a:rect l="l" t="t" r="r" b="b"/>
              <a:pathLst>
                <a:path w="250189" h="2639695">
                  <a:moveTo>
                    <a:pt x="0" y="2639567"/>
                  </a:moveTo>
                  <a:lnTo>
                    <a:pt x="249936" y="2639567"/>
                  </a:lnTo>
                  <a:lnTo>
                    <a:pt x="249936" y="0"/>
                  </a:lnTo>
                  <a:lnTo>
                    <a:pt x="0" y="0"/>
                  </a:lnTo>
                  <a:lnTo>
                    <a:pt x="0" y="2639567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569463" y="3337560"/>
              <a:ext cx="250190" cy="2667000"/>
            </a:xfrm>
            <a:custGeom>
              <a:avLst/>
              <a:gdLst/>
              <a:ahLst/>
              <a:cxnLst/>
              <a:rect l="l" t="t" r="r" b="b"/>
              <a:pathLst>
                <a:path w="250189" h="2667000">
                  <a:moveTo>
                    <a:pt x="249936" y="0"/>
                  </a:moveTo>
                  <a:lnTo>
                    <a:pt x="0" y="0"/>
                  </a:lnTo>
                  <a:lnTo>
                    <a:pt x="0" y="2667000"/>
                  </a:lnTo>
                  <a:lnTo>
                    <a:pt x="249936" y="2667000"/>
                  </a:lnTo>
                  <a:lnTo>
                    <a:pt x="24993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563367" y="3331464"/>
              <a:ext cx="262255" cy="1923414"/>
            </a:xfrm>
            <a:custGeom>
              <a:avLst/>
              <a:gdLst/>
              <a:ahLst/>
              <a:cxnLst/>
              <a:rect l="l" t="t" r="r" b="b"/>
              <a:pathLst>
                <a:path w="262255" h="1923414">
                  <a:moveTo>
                    <a:pt x="259080" y="0"/>
                  </a:moveTo>
                  <a:lnTo>
                    <a:pt x="3048" y="0"/>
                  </a:lnTo>
                  <a:lnTo>
                    <a:pt x="0" y="3048"/>
                  </a:lnTo>
                  <a:lnTo>
                    <a:pt x="0" y="1920240"/>
                  </a:lnTo>
                  <a:lnTo>
                    <a:pt x="3048" y="1923288"/>
                  </a:lnTo>
                  <a:lnTo>
                    <a:pt x="259080" y="1923288"/>
                  </a:lnTo>
                  <a:lnTo>
                    <a:pt x="262127" y="1920240"/>
                  </a:lnTo>
                  <a:lnTo>
                    <a:pt x="262127" y="1917192"/>
                  </a:lnTo>
                  <a:lnTo>
                    <a:pt x="12192" y="1917192"/>
                  </a:lnTo>
                  <a:lnTo>
                    <a:pt x="6095" y="1911096"/>
                  </a:lnTo>
                  <a:lnTo>
                    <a:pt x="12192" y="1911096"/>
                  </a:lnTo>
                  <a:lnTo>
                    <a:pt x="12192" y="15239"/>
                  </a:lnTo>
                  <a:lnTo>
                    <a:pt x="6095" y="15239"/>
                  </a:lnTo>
                  <a:lnTo>
                    <a:pt x="12192" y="6096"/>
                  </a:lnTo>
                  <a:lnTo>
                    <a:pt x="262127" y="6096"/>
                  </a:lnTo>
                  <a:lnTo>
                    <a:pt x="262127" y="3048"/>
                  </a:lnTo>
                  <a:lnTo>
                    <a:pt x="259080" y="0"/>
                  </a:lnTo>
                  <a:close/>
                </a:path>
                <a:path w="262255" h="1923414">
                  <a:moveTo>
                    <a:pt x="12192" y="1911096"/>
                  </a:moveTo>
                  <a:lnTo>
                    <a:pt x="6095" y="1911096"/>
                  </a:lnTo>
                  <a:lnTo>
                    <a:pt x="12192" y="1917192"/>
                  </a:lnTo>
                  <a:lnTo>
                    <a:pt x="12192" y="1911096"/>
                  </a:lnTo>
                  <a:close/>
                </a:path>
                <a:path w="262255" h="1923414">
                  <a:moveTo>
                    <a:pt x="249936" y="1911096"/>
                  </a:moveTo>
                  <a:lnTo>
                    <a:pt x="12192" y="1911096"/>
                  </a:lnTo>
                  <a:lnTo>
                    <a:pt x="12192" y="1917192"/>
                  </a:lnTo>
                  <a:lnTo>
                    <a:pt x="249936" y="1917192"/>
                  </a:lnTo>
                  <a:lnTo>
                    <a:pt x="249936" y="1911096"/>
                  </a:lnTo>
                  <a:close/>
                </a:path>
                <a:path w="262255" h="1923414">
                  <a:moveTo>
                    <a:pt x="249936" y="6096"/>
                  </a:moveTo>
                  <a:lnTo>
                    <a:pt x="249936" y="1917192"/>
                  </a:lnTo>
                  <a:lnTo>
                    <a:pt x="256031" y="1911096"/>
                  </a:lnTo>
                  <a:lnTo>
                    <a:pt x="262127" y="1911096"/>
                  </a:lnTo>
                  <a:lnTo>
                    <a:pt x="262127" y="15239"/>
                  </a:lnTo>
                  <a:lnTo>
                    <a:pt x="256031" y="15239"/>
                  </a:lnTo>
                  <a:lnTo>
                    <a:pt x="249936" y="6096"/>
                  </a:lnTo>
                  <a:close/>
                </a:path>
                <a:path w="262255" h="1923414">
                  <a:moveTo>
                    <a:pt x="262127" y="1911096"/>
                  </a:moveTo>
                  <a:lnTo>
                    <a:pt x="256031" y="1911096"/>
                  </a:lnTo>
                  <a:lnTo>
                    <a:pt x="249936" y="1917192"/>
                  </a:lnTo>
                  <a:lnTo>
                    <a:pt x="262127" y="1917192"/>
                  </a:lnTo>
                  <a:lnTo>
                    <a:pt x="262127" y="1911096"/>
                  </a:lnTo>
                  <a:close/>
                </a:path>
                <a:path w="262255" h="1923414">
                  <a:moveTo>
                    <a:pt x="12192" y="6096"/>
                  </a:moveTo>
                  <a:lnTo>
                    <a:pt x="6095" y="15239"/>
                  </a:lnTo>
                  <a:lnTo>
                    <a:pt x="12192" y="15239"/>
                  </a:lnTo>
                  <a:lnTo>
                    <a:pt x="12192" y="6096"/>
                  </a:lnTo>
                  <a:close/>
                </a:path>
                <a:path w="262255" h="1923414">
                  <a:moveTo>
                    <a:pt x="249936" y="6096"/>
                  </a:moveTo>
                  <a:lnTo>
                    <a:pt x="12192" y="6096"/>
                  </a:lnTo>
                  <a:lnTo>
                    <a:pt x="12192" y="15239"/>
                  </a:lnTo>
                  <a:lnTo>
                    <a:pt x="249936" y="15239"/>
                  </a:lnTo>
                  <a:lnTo>
                    <a:pt x="249936" y="6096"/>
                  </a:lnTo>
                  <a:close/>
                </a:path>
                <a:path w="262255" h="1923414">
                  <a:moveTo>
                    <a:pt x="262127" y="6096"/>
                  </a:moveTo>
                  <a:lnTo>
                    <a:pt x="249936" y="6096"/>
                  </a:lnTo>
                  <a:lnTo>
                    <a:pt x="256031" y="15239"/>
                  </a:lnTo>
                  <a:lnTo>
                    <a:pt x="262127" y="15239"/>
                  </a:lnTo>
                  <a:lnTo>
                    <a:pt x="262127" y="60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2593848" y="3364991"/>
            <a:ext cx="250190" cy="266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 marL="45085">
              <a:lnSpc>
                <a:spcPts val="1390"/>
              </a:lnSpc>
            </a:pPr>
            <a:r>
              <a:rPr sz="1200" dirty="0">
                <a:latin typeface="Arial"/>
                <a:cs typeface="Arial"/>
              </a:rPr>
              <a:t>S</a:t>
            </a:r>
            <a:endParaRPr sz="1200">
              <a:latin typeface="Arial"/>
              <a:cs typeface="Arial"/>
            </a:endParaRPr>
          </a:p>
          <a:p>
            <a:pPr marL="54610" marR="102235" algn="just">
              <a:lnSpc>
                <a:spcPts val="1150"/>
              </a:lnSpc>
              <a:spcBef>
                <a:spcPts val="229"/>
              </a:spcBef>
            </a:pPr>
            <a:r>
              <a:rPr sz="1200" spc="-5" dirty="0">
                <a:latin typeface="Arial"/>
                <a:cs typeface="Arial"/>
              </a:rPr>
              <a:t>e  n  s  o  r  </a:t>
            </a:r>
            <a:r>
              <a:rPr sz="1200" dirty="0">
                <a:latin typeface="Arial"/>
                <a:cs typeface="Arial"/>
              </a:rPr>
              <a:t>s</a:t>
            </a:r>
            <a:endParaRPr sz="12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367016" y="4099494"/>
            <a:ext cx="85725" cy="1130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40"/>
              </a:lnSpc>
            </a:pPr>
            <a:r>
              <a:rPr sz="1000" spc="5" dirty="0">
                <a:solidFill>
                  <a:srgbClr val="7E7E7E"/>
                </a:solidFill>
                <a:latin typeface="Arial"/>
                <a:cs typeface="Arial"/>
              </a:rPr>
              <a:t>E</a:t>
            </a:r>
            <a:endParaRPr sz="1000">
              <a:latin typeface="Arial"/>
              <a:cs typeface="Arial"/>
            </a:endParaRPr>
          </a:p>
          <a:p>
            <a:pPr marL="8890" indent="15240" algn="just">
              <a:lnSpc>
                <a:spcPct val="80000"/>
              </a:lnSpc>
              <a:spcBef>
                <a:spcPts val="165"/>
              </a:spcBef>
            </a:pPr>
            <a:r>
              <a:rPr sz="1000" dirty="0">
                <a:solidFill>
                  <a:srgbClr val="7E7E7E"/>
                </a:solidFill>
                <a:latin typeface="Arial"/>
                <a:cs typeface="Arial"/>
              </a:rPr>
              <a:t>f  f  e  c   t  o   r  s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7254240" y="3282696"/>
            <a:ext cx="265430" cy="1981200"/>
            <a:chOff x="7254240" y="3282696"/>
            <a:chExt cx="265430" cy="1981200"/>
          </a:xfrm>
        </p:grpSpPr>
        <p:sp>
          <p:nvSpPr>
            <p:cNvPr id="18" name="object 18"/>
            <p:cNvSpPr/>
            <p:nvPr/>
          </p:nvSpPr>
          <p:spPr>
            <a:xfrm>
              <a:off x="7260336" y="3288792"/>
              <a:ext cx="253365" cy="1969135"/>
            </a:xfrm>
            <a:custGeom>
              <a:avLst/>
              <a:gdLst/>
              <a:ahLst/>
              <a:cxnLst/>
              <a:rect l="l" t="t" r="r" b="b"/>
              <a:pathLst>
                <a:path w="253365" h="1969135">
                  <a:moveTo>
                    <a:pt x="252983" y="0"/>
                  </a:moveTo>
                  <a:lnTo>
                    <a:pt x="0" y="0"/>
                  </a:lnTo>
                  <a:lnTo>
                    <a:pt x="0" y="1969007"/>
                  </a:lnTo>
                  <a:lnTo>
                    <a:pt x="252983" y="1969007"/>
                  </a:lnTo>
                  <a:lnTo>
                    <a:pt x="25298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254240" y="3282696"/>
              <a:ext cx="265430" cy="1981200"/>
            </a:xfrm>
            <a:custGeom>
              <a:avLst/>
              <a:gdLst/>
              <a:ahLst/>
              <a:cxnLst/>
              <a:rect l="l" t="t" r="r" b="b"/>
              <a:pathLst>
                <a:path w="265429" h="1981200">
                  <a:moveTo>
                    <a:pt x="262127" y="0"/>
                  </a:moveTo>
                  <a:lnTo>
                    <a:pt x="3048" y="0"/>
                  </a:lnTo>
                  <a:lnTo>
                    <a:pt x="0" y="3048"/>
                  </a:lnTo>
                  <a:lnTo>
                    <a:pt x="0" y="1978152"/>
                  </a:lnTo>
                  <a:lnTo>
                    <a:pt x="3048" y="1981199"/>
                  </a:lnTo>
                  <a:lnTo>
                    <a:pt x="262127" y="1981199"/>
                  </a:lnTo>
                  <a:lnTo>
                    <a:pt x="265175" y="1978152"/>
                  </a:lnTo>
                  <a:lnTo>
                    <a:pt x="265175" y="1975103"/>
                  </a:lnTo>
                  <a:lnTo>
                    <a:pt x="12191" y="1975103"/>
                  </a:lnTo>
                  <a:lnTo>
                    <a:pt x="6095" y="1969008"/>
                  </a:lnTo>
                  <a:lnTo>
                    <a:pt x="12191" y="1969008"/>
                  </a:lnTo>
                  <a:lnTo>
                    <a:pt x="12191" y="12191"/>
                  </a:lnTo>
                  <a:lnTo>
                    <a:pt x="6095" y="12191"/>
                  </a:lnTo>
                  <a:lnTo>
                    <a:pt x="12191" y="6095"/>
                  </a:lnTo>
                  <a:lnTo>
                    <a:pt x="265175" y="6095"/>
                  </a:lnTo>
                  <a:lnTo>
                    <a:pt x="265175" y="3048"/>
                  </a:lnTo>
                  <a:lnTo>
                    <a:pt x="262127" y="0"/>
                  </a:lnTo>
                  <a:close/>
                </a:path>
                <a:path w="265429" h="1981200">
                  <a:moveTo>
                    <a:pt x="12191" y="1969008"/>
                  </a:moveTo>
                  <a:lnTo>
                    <a:pt x="6095" y="1969008"/>
                  </a:lnTo>
                  <a:lnTo>
                    <a:pt x="12191" y="1975103"/>
                  </a:lnTo>
                  <a:lnTo>
                    <a:pt x="12191" y="1969008"/>
                  </a:lnTo>
                  <a:close/>
                </a:path>
                <a:path w="265429" h="1981200">
                  <a:moveTo>
                    <a:pt x="252983" y="1969008"/>
                  </a:moveTo>
                  <a:lnTo>
                    <a:pt x="12191" y="1969008"/>
                  </a:lnTo>
                  <a:lnTo>
                    <a:pt x="12191" y="1975103"/>
                  </a:lnTo>
                  <a:lnTo>
                    <a:pt x="252983" y="1975103"/>
                  </a:lnTo>
                  <a:lnTo>
                    <a:pt x="252983" y="1969008"/>
                  </a:lnTo>
                  <a:close/>
                </a:path>
                <a:path w="265429" h="1981200">
                  <a:moveTo>
                    <a:pt x="252983" y="6095"/>
                  </a:moveTo>
                  <a:lnTo>
                    <a:pt x="252983" y="1975103"/>
                  </a:lnTo>
                  <a:lnTo>
                    <a:pt x="259079" y="1969008"/>
                  </a:lnTo>
                  <a:lnTo>
                    <a:pt x="265175" y="1969008"/>
                  </a:lnTo>
                  <a:lnTo>
                    <a:pt x="265175" y="12191"/>
                  </a:lnTo>
                  <a:lnTo>
                    <a:pt x="259079" y="12191"/>
                  </a:lnTo>
                  <a:lnTo>
                    <a:pt x="252983" y="6095"/>
                  </a:lnTo>
                  <a:close/>
                </a:path>
                <a:path w="265429" h="1981200">
                  <a:moveTo>
                    <a:pt x="265175" y="1969008"/>
                  </a:moveTo>
                  <a:lnTo>
                    <a:pt x="259079" y="1969008"/>
                  </a:lnTo>
                  <a:lnTo>
                    <a:pt x="252983" y="1975103"/>
                  </a:lnTo>
                  <a:lnTo>
                    <a:pt x="265175" y="1975103"/>
                  </a:lnTo>
                  <a:lnTo>
                    <a:pt x="265175" y="1969008"/>
                  </a:lnTo>
                  <a:close/>
                </a:path>
                <a:path w="265429" h="1981200">
                  <a:moveTo>
                    <a:pt x="12191" y="6095"/>
                  </a:moveTo>
                  <a:lnTo>
                    <a:pt x="6095" y="12191"/>
                  </a:lnTo>
                  <a:lnTo>
                    <a:pt x="12191" y="12191"/>
                  </a:lnTo>
                  <a:lnTo>
                    <a:pt x="12191" y="6095"/>
                  </a:lnTo>
                  <a:close/>
                </a:path>
                <a:path w="265429" h="1981200">
                  <a:moveTo>
                    <a:pt x="252983" y="6095"/>
                  </a:moveTo>
                  <a:lnTo>
                    <a:pt x="12191" y="6095"/>
                  </a:lnTo>
                  <a:lnTo>
                    <a:pt x="12191" y="12191"/>
                  </a:lnTo>
                  <a:lnTo>
                    <a:pt x="252983" y="12191"/>
                  </a:lnTo>
                  <a:lnTo>
                    <a:pt x="252983" y="6095"/>
                  </a:lnTo>
                  <a:close/>
                </a:path>
                <a:path w="265429" h="1981200">
                  <a:moveTo>
                    <a:pt x="265175" y="6095"/>
                  </a:moveTo>
                  <a:lnTo>
                    <a:pt x="252983" y="6095"/>
                  </a:lnTo>
                  <a:lnTo>
                    <a:pt x="259079" y="12191"/>
                  </a:lnTo>
                  <a:lnTo>
                    <a:pt x="265175" y="12191"/>
                  </a:lnTo>
                  <a:lnTo>
                    <a:pt x="265175" y="609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7260335" y="3288791"/>
            <a:ext cx="253365" cy="1969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100">
              <a:latin typeface="Times New Roman"/>
              <a:cs typeface="Times New Roman"/>
            </a:endParaRPr>
          </a:p>
          <a:p>
            <a:pPr marL="81915">
              <a:lnSpc>
                <a:spcPts val="1140"/>
              </a:lnSpc>
              <a:spcBef>
                <a:spcPts val="5"/>
              </a:spcBef>
            </a:pPr>
            <a:r>
              <a:rPr sz="1000" spc="5" dirty="0">
                <a:latin typeface="Arial"/>
                <a:cs typeface="Arial"/>
              </a:rPr>
              <a:t>E</a:t>
            </a:r>
            <a:endParaRPr sz="1000">
              <a:latin typeface="Arial"/>
              <a:cs typeface="Arial"/>
            </a:endParaRPr>
          </a:p>
          <a:p>
            <a:pPr marL="88265" marR="85725" indent="15240" algn="just">
              <a:lnSpc>
                <a:spcPct val="80000"/>
              </a:lnSpc>
              <a:spcBef>
                <a:spcPts val="180"/>
              </a:spcBef>
            </a:pPr>
            <a:r>
              <a:rPr sz="1000" dirty="0">
                <a:latin typeface="Arial"/>
                <a:cs typeface="Arial"/>
              </a:rPr>
              <a:t>f  f  e  c   t  o   r  s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3627120" y="4523232"/>
            <a:ext cx="3023870" cy="1493520"/>
            <a:chOff x="3627120" y="4523232"/>
            <a:chExt cx="3023870" cy="1493520"/>
          </a:xfrm>
        </p:grpSpPr>
        <p:sp>
          <p:nvSpPr>
            <p:cNvPr id="22" name="object 22"/>
            <p:cNvSpPr/>
            <p:nvPr/>
          </p:nvSpPr>
          <p:spPr>
            <a:xfrm>
              <a:off x="3651504" y="4547615"/>
              <a:ext cx="2999740" cy="1469390"/>
            </a:xfrm>
            <a:custGeom>
              <a:avLst/>
              <a:gdLst/>
              <a:ahLst/>
              <a:cxnLst/>
              <a:rect l="l" t="t" r="r" b="b"/>
              <a:pathLst>
                <a:path w="2999740" h="1469389">
                  <a:moveTo>
                    <a:pt x="2999219" y="6096"/>
                  </a:moveTo>
                  <a:lnTo>
                    <a:pt x="2993136" y="0"/>
                  </a:lnTo>
                  <a:lnTo>
                    <a:pt x="6096" y="0"/>
                  </a:lnTo>
                  <a:lnTo>
                    <a:pt x="0" y="6096"/>
                  </a:lnTo>
                  <a:lnTo>
                    <a:pt x="0" y="1466088"/>
                  </a:lnTo>
                  <a:lnTo>
                    <a:pt x="6096" y="1469136"/>
                  </a:lnTo>
                  <a:lnTo>
                    <a:pt x="2993136" y="1469136"/>
                  </a:lnTo>
                  <a:lnTo>
                    <a:pt x="2999219" y="1466088"/>
                  </a:lnTo>
                  <a:lnTo>
                    <a:pt x="2999219" y="1459992"/>
                  </a:lnTo>
                  <a:lnTo>
                    <a:pt x="2999219" y="1450848"/>
                  </a:lnTo>
                  <a:lnTo>
                    <a:pt x="2999219" y="21336"/>
                  </a:lnTo>
                  <a:lnTo>
                    <a:pt x="2999219" y="12192"/>
                  </a:lnTo>
                  <a:lnTo>
                    <a:pt x="2999219" y="6096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636264" y="4532376"/>
              <a:ext cx="2978150" cy="1450975"/>
            </a:xfrm>
            <a:custGeom>
              <a:avLst/>
              <a:gdLst/>
              <a:ahLst/>
              <a:cxnLst/>
              <a:rect l="l" t="t" r="r" b="b"/>
              <a:pathLst>
                <a:path w="2978150" h="1450975">
                  <a:moveTo>
                    <a:pt x="2977895" y="0"/>
                  </a:moveTo>
                  <a:lnTo>
                    <a:pt x="0" y="0"/>
                  </a:lnTo>
                  <a:lnTo>
                    <a:pt x="0" y="1450848"/>
                  </a:lnTo>
                  <a:lnTo>
                    <a:pt x="2977895" y="1450848"/>
                  </a:lnTo>
                  <a:lnTo>
                    <a:pt x="297789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627120" y="4523232"/>
              <a:ext cx="2996565" cy="1469390"/>
            </a:xfrm>
            <a:custGeom>
              <a:avLst/>
              <a:gdLst/>
              <a:ahLst/>
              <a:cxnLst/>
              <a:rect l="l" t="t" r="r" b="b"/>
              <a:pathLst>
                <a:path w="2996565" h="1469389">
                  <a:moveTo>
                    <a:pt x="2993135" y="0"/>
                  </a:moveTo>
                  <a:lnTo>
                    <a:pt x="6095" y="0"/>
                  </a:lnTo>
                  <a:lnTo>
                    <a:pt x="0" y="6096"/>
                  </a:lnTo>
                  <a:lnTo>
                    <a:pt x="0" y="1466088"/>
                  </a:lnTo>
                  <a:lnTo>
                    <a:pt x="6095" y="1469136"/>
                  </a:lnTo>
                  <a:lnTo>
                    <a:pt x="2993135" y="1469136"/>
                  </a:lnTo>
                  <a:lnTo>
                    <a:pt x="2996183" y="1466088"/>
                  </a:lnTo>
                  <a:lnTo>
                    <a:pt x="2996183" y="1459992"/>
                  </a:lnTo>
                  <a:lnTo>
                    <a:pt x="18287" y="1459992"/>
                  </a:lnTo>
                  <a:lnTo>
                    <a:pt x="9143" y="1450848"/>
                  </a:lnTo>
                  <a:lnTo>
                    <a:pt x="18287" y="1450848"/>
                  </a:lnTo>
                  <a:lnTo>
                    <a:pt x="18287" y="18288"/>
                  </a:lnTo>
                  <a:lnTo>
                    <a:pt x="9143" y="18288"/>
                  </a:lnTo>
                  <a:lnTo>
                    <a:pt x="18287" y="9144"/>
                  </a:lnTo>
                  <a:lnTo>
                    <a:pt x="2996183" y="9144"/>
                  </a:lnTo>
                  <a:lnTo>
                    <a:pt x="2996183" y="6096"/>
                  </a:lnTo>
                  <a:lnTo>
                    <a:pt x="2993135" y="0"/>
                  </a:lnTo>
                  <a:close/>
                </a:path>
                <a:path w="2996565" h="1469389">
                  <a:moveTo>
                    <a:pt x="18287" y="1450848"/>
                  </a:moveTo>
                  <a:lnTo>
                    <a:pt x="9143" y="1450848"/>
                  </a:lnTo>
                  <a:lnTo>
                    <a:pt x="18287" y="1459992"/>
                  </a:lnTo>
                  <a:lnTo>
                    <a:pt x="18287" y="1450848"/>
                  </a:lnTo>
                  <a:close/>
                </a:path>
                <a:path w="2996565" h="1469389">
                  <a:moveTo>
                    <a:pt x="2977896" y="1450848"/>
                  </a:moveTo>
                  <a:lnTo>
                    <a:pt x="18287" y="1450848"/>
                  </a:lnTo>
                  <a:lnTo>
                    <a:pt x="18287" y="1459992"/>
                  </a:lnTo>
                  <a:lnTo>
                    <a:pt x="2977896" y="1459992"/>
                  </a:lnTo>
                  <a:lnTo>
                    <a:pt x="2977896" y="1450848"/>
                  </a:lnTo>
                  <a:close/>
                </a:path>
                <a:path w="2996565" h="1469389">
                  <a:moveTo>
                    <a:pt x="2977896" y="9144"/>
                  </a:moveTo>
                  <a:lnTo>
                    <a:pt x="2977896" y="1459992"/>
                  </a:lnTo>
                  <a:lnTo>
                    <a:pt x="2987039" y="1450848"/>
                  </a:lnTo>
                  <a:lnTo>
                    <a:pt x="2996183" y="1450848"/>
                  </a:lnTo>
                  <a:lnTo>
                    <a:pt x="2996183" y="18288"/>
                  </a:lnTo>
                  <a:lnTo>
                    <a:pt x="2987039" y="18288"/>
                  </a:lnTo>
                  <a:lnTo>
                    <a:pt x="2977896" y="9144"/>
                  </a:lnTo>
                  <a:close/>
                </a:path>
                <a:path w="2996565" h="1469389">
                  <a:moveTo>
                    <a:pt x="2996183" y="1450848"/>
                  </a:moveTo>
                  <a:lnTo>
                    <a:pt x="2987039" y="1450848"/>
                  </a:lnTo>
                  <a:lnTo>
                    <a:pt x="2977896" y="1459992"/>
                  </a:lnTo>
                  <a:lnTo>
                    <a:pt x="2996183" y="1459992"/>
                  </a:lnTo>
                  <a:lnTo>
                    <a:pt x="2996183" y="1450848"/>
                  </a:lnTo>
                  <a:close/>
                </a:path>
                <a:path w="2996565" h="1469389">
                  <a:moveTo>
                    <a:pt x="18287" y="9144"/>
                  </a:moveTo>
                  <a:lnTo>
                    <a:pt x="9143" y="18288"/>
                  </a:lnTo>
                  <a:lnTo>
                    <a:pt x="18287" y="18288"/>
                  </a:lnTo>
                  <a:lnTo>
                    <a:pt x="18287" y="9144"/>
                  </a:lnTo>
                  <a:close/>
                </a:path>
                <a:path w="2996565" h="1469389">
                  <a:moveTo>
                    <a:pt x="2977896" y="9144"/>
                  </a:moveTo>
                  <a:lnTo>
                    <a:pt x="18287" y="9144"/>
                  </a:lnTo>
                  <a:lnTo>
                    <a:pt x="18287" y="18288"/>
                  </a:lnTo>
                  <a:lnTo>
                    <a:pt x="2977896" y="18288"/>
                  </a:lnTo>
                  <a:lnTo>
                    <a:pt x="2977896" y="9144"/>
                  </a:lnTo>
                  <a:close/>
                </a:path>
                <a:path w="2996565" h="1469389">
                  <a:moveTo>
                    <a:pt x="2996183" y="9144"/>
                  </a:moveTo>
                  <a:lnTo>
                    <a:pt x="2977896" y="9144"/>
                  </a:lnTo>
                  <a:lnTo>
                    <a:pt x="2987039" y="18288"/>
                  </a:lnTo>
                  <a:lnTo>
                    <a:pt x="2996183" y="18288"/>
                  </a:lnTo>
                  <a:lnTo>
                    <a:pt x="2996183" y="914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3727196" y="4598923"/>
            <a:ext cx="13938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/>
                <a:cs typeface="Arial"/>
              </a:rPr>
              <a:t>Reactive</a:t>
            </a:r>
            <a:r>
              <a:rPr sz="1200" spc="-229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component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3675888" y="4931664"/>
            <a:ext cx="2719070" cy="966469"/>
            <a:chOff x="3675888" y="4931664"/>
            <a:chExt cx="2719070" cy="966469"/>
          </a:xfrm>
        </p:grpSpPr>
        <p:sp>
          <p:nvSpPr>
            <p:cNvPr id="27" name="object 27"/>
            <p:cNvSpPr/>
            <p:nvPr/>
          </p:nvSpPr>
          <p:spPr>
            <a:xfrm>
              <a:off x="3681984" y="4937760"/>
              <a:ext cx="591820" cy="238125"/>
            </a:xfrm>
            <a:custGeom>
              <a:avLst/>
              <a:gdLst/>
              <a:ahLst/>
              <a:cxnLst/>
              <a:rect l="l" t="t" r="r" b="b"/>
              <a:pathLst>
                <a:path w="591820" h="238125">
                  <a:moveTo>
                    <a:pt x="591312" y="0"/>
                  </a:moveTo>
                  <a:lnTo>
                    <a:pt x="0" y="0"/>
                  </a:lnTo>
                  <a:lnTo>
                    <a:pt x="0" y="237744"/>
                  </a:lnTo>
                  <a:lnTo>
                    <a:pt x="591312" y="237744"/>
                  </a:lnTo>
                  <a:lnTo>
                    <a:pt x="59131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675888" y="4931664"/>
              <a:ext cx="603885" cy="207645"/>
            </a:xfrm>
            <a:custGeom>
              <a:avLst/>
              <a:gdLst/>
              <a:ahLst/>
              <a:cxnLst/>
              <a:rect l="l" t="t" r="r" b="b"/>
              <a:pathLst>
                <a:path w="603885" h="207645">
                  <a:moveTo>
                    <a:pt x="600456" y="0"/>
                  </a:moveTo>
                  <a:lnTo>
                    <a:pt x="3048" y="0"/>
                  </a:lnTo>
                  <a:lnTo>
                    <a:pt x="0" y="3048"/>
                  </a:lnTo>
                  <a:lnTo>
                    <a:pt x="0" y="204216"/>
                  </a:lnTo>
                  <a:lnTo>
                    <a:pt x="3048" y="207263"/>
                  </a:lnTo>
                  <a:lnTo>
                    <a:pt x="600456" y="207263"/>
                  </a:lnTo>
                  <a:lnTo>
                    <a:pt x="603503" y="204216"/>
                  </a:lnTo>
                  <a:lnTo>
                    <a:pt x="603503" y="201168"/>
                  </a:lnTo>
                  <a:lnTo>
                    <a:pt x="12191" y="201168"/>
                  </a:lnTo>
                  <a:lnTo>
                    <a:pt x="6096" y="195072"/>
                  </a:lnTo>
                  <a:lnTo>
                    <a:pt x="12191" y="195072"/>
                  </a:lnTo>
                  <a:lnTo>
                    <a:pt x="12191" y="15240"/>
                  </a:lnTo>
                  <a:lnTo>
                    <a:pt x="6096" y="15240"/>
                  </a:lnTo>
                  <a:lnTo>
                    <a:pt x="12191" y="6096"/>
                  </a:lnTo>
                  <a:lnTo>
                    <a:pt x="603503" y="6096"/>
                  </a:lnTo>
                  <a:lnTo>
                    <a:pt x="603503" y="3048"/>
                  </a:lnTo>
                  <a:lnTo>
                    <a:pt x="600456" y="0"/>
                  </a:lnTo>
                  <a:close/>
                </a:path>
                <a:path w="603885" h="207645">
                  <a:moveTo>
                    <a:pt x="12191" y="195072"/>
                  </a:moveTo>
                  <a:lnTo>
                    <a:pt x="6096" y="195072"/>
                  </a:lnTo>
                  <a:lnTo>
                    <a:pt x="12191" y="201168"/>
                  </a:lnTo>
                  <a:lnTo>
                    <a:pt x="12191" y="195072"/>
                  </a:lnTo>
                  <a:close/>
                </a:path>
                <a:path w="603885" h="207645">
                  <a:moveTo>
                    <a:pt x="591312" y="195072"/>
                  </a:moveTo>
                  <a:lnTo>
                    <a:pt x="12191" y="195072"/>
                  </a:lnTo>
                  <a:lnTo>
                    <a:pt x="12191" y="201168"/>
                  </a:lnTo>
                  <a:lnTo>
                    <a:pt x="591312" y="201168"/>
                  </a:lnTo>
                  <a:lnTo>
                    <a:pt x="591312" y="195072"/>
                  </a:lnTo>
                  <a:close/>
                </a:path>
                <a:path w="603885" h="207645">
                  <a:moveTo>
                    <a:pt x="591312" y="6096"/>
                  </a:moveTo>
                  <a:lnTo>
                    <a:pt x="591312" y="201168"/>
                  </a:lnTo>
                  <a:lnTo>
                    <a:pt x="597408" y="195072"/>
                  </a:lnTo>
                  <a:lnTo>
                    <a:pt x="603503" y="195072"/>
                  </a:lnTo>
                  <a:lnTo>
                    <a:pt x="603503" y="15240"/>
                  </a:lnTo>
                  <a:lnTo>
                    <a:pt x="597408" y="15240"/>
                  </a:lnTo>
                  <a:lnTo>
                    <a:pt x="591312" y="6096"/>
                  </a:lnTo>
                  <a:close/>
                </a:path>
                <a:path w="603885" h="207645">
                  <a:moveTo>
                    <a:pt x="603503" y="195072"/>
                  </a:moveTo>
                  <a:lnTo>
                    <a:pt x="597408" y="195072"/>
                  </a:lnTo>
                  <a:lnTo>
                    <a:pt x="591312" y="201168"/>
                  </a:lnTo>
                  <a:lnTo>
                    <a:pt x="603503" y="201168"/>
                  </a:lnTo>
                  <a:lnTo>
                    <a:pt x="603503" y="195072"/>
                  </a:lnTo>
                  <a:close/>
                </a:path>
                <a:path w="603885" h="207645">
                  <a:moveTo>
                    <a:pt x="12191" y="6096"/>
                  </a:moveTo>
                  <a:lnTo>
                    <a:pt x="6096" y="15240"/>
                  </a:lnTo>
                  <a:lnTo>
                    <a:pt x="12191" y="15240"/>
                  </a:lnTo>
                  <a:lnTo>
                    <a:pt x="12191" y="6096"/>
                  </a:lnTo>
                  <a:close/>
                </a:path>
                <a:path w="603885" h="207645">
                  <a:moveTo>
                    <a:pt x="591312" y="6096"/>
                  </a:moveTo>
                  <a:lnTo>
                    <a:pt x="12191" y="6096"/>
                  </a:lnTo>
                  <a:lnTo>
                    <a:pt x="12191" y="15240"/>
                  </a:lnTo>
                  <a:lnTo>
                    <a:pt x="591312" y="15240"/>
                  </a:lnTo>
                  <a:lnTo>
                    <a:pt x="591312" y="6096"/>
                  </a:lnTo>
                  <a:close/>
                </a:path>
                <a:path w="603885" h="207645">
                  <a:moveTo>
                    <a:pt x="603503" y="6096"/>
                  </a:moveTo>
                  <a:lnTo>
                    <a:pt x="591312" y="6096"/>
                  </a:lnTo>
                  <a:lnTo>
                    <a:pt x="597408" y="15240"/>
                  </a:lnTo>
                  <a:lnTo>
                    <a:pt x="603503" y="15240"/>
                  </a:lnTo>
                  <a:lnTo>
                    <a:pt x="603503" y="60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685032" y="5224272"/>
              <a:ext cx="588645" cy="238125"/>
            </a:xfrm>
            <a:custGeom>
              <a:avLst/>
              <a:gdLst/>
              <a:ahLst/>
              <a:cxnLst/>
              <a:rect l="l" t="t" r="r" b="b"/>
              <a:pathLst>
                <a:path w="588645" h="238125">
                  <a:moveTo>
                    <a:pt x="588263" y="0"/>
                  </a:moveTo>
                  <a:lnTo>
                    <a:pt x="0" y="0"/>
                  </a:lnTo>
                  <a:lnTo>
                    <a:pt x="0" y="237744"/>
                  </a:lnTo>
                  <a:lnTo>
                    <a:pt x="588263" y="237744"/>
                  </a:lnTo>
                  <a:lnTo>
                    <a:pt x="58826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678936" y="5218176"/>
              <a:ext cx="600710" cy="250190"/>
            </a:xfrm>
            <a:custGeom>
              <a:avLst/>
              <a:gdLst/>
              <a:ahLst/>
              <a:cxnLst/>
              <a:rect l="l" t="t" r="r" b="b"/>
              <a:pathLst>
                <a:path w="600710" h="250189">
                  <a:moveTo>
                    <a:pt x="597408" y="0"/>
                  </a:moveTo>
                  <a:lnTo>
                    <a:pt x="3048" y="0"/>
                  </a:lnTo>
                  <a:lnTo>
                    <a:pt x="0" y="3048"/>
                  </a:lnTo>
                  <a:lnTo>
                    <a:pt x="0" y="246887"/>
                  </a:lnTo>
                  <a:lnTo>
                    <a:pt x="3048" y="249936"/>
                  </a:lnTo>
                  <a:lnTo>
                    <a:pt x="597408" y="249936"/>
                  </a:lnTo>
                  <a:lnTo>
                    <a:pt x="600455" y="246887"/>
                  </a:lnTo>
                  <a:lnTo>
                    <a:pt x="600455" y="243840"/>
                  </a:lnTo>
                  <a:lnTo>
                    <a:pt x="12191" y="243840"/>
                  </a:lnTo>
                  <a:lnTo>
                    <a:pt x="6096" y="237744"/>
                  </a:lnTo>
                  <a:lnTo>
                    <a:pt x="12191" y="237744"/>
                  </a:lnTo>
                  <a:lnTo>
                    <a:pt x="12191" y="12192"/>
                  </a:lnTo>
                  <a:lnTo>
                    <a:pt x="6096" y="12192"/>
                  </a:lnTo>
                  <a:lnTo>
                    <a:pt x="12191" y="6096"/>
                  </a:lnTo>
                  <a:lnTo>
                    <a:pt x="600455" y="6096"/>
                  </a:lnTo>
                  <a:lnTo>
                    <a:pt x="600455" y="3048"/>
                  </a:lnTo>
                  <a:lnTo>
                    <a:pt x="597408" y="0"/>
                  </a:lnTo>
                  <a:close/>
                </a:path>
                <a:path w="600710" h="250189">
                  <a:moveTo>
                    <a:pt x="12191" y="237744"/>
                  </a:moveTo>
                  <a:lnTo>
                    <a:pt x="6096" y="237744"/>
                  </a:lnTo>
                  <a:lnTo>
                    <a:pt x="12191" y="243840"/>
                  </a:lnTo>
                  <a:lnTo>
                    <a:pt x="12191" y="237744"/>
                  </a:lnTo>
                  <a:close/>
                </a:path>
                <a:path w="600710" h="250189">
                  <a:moveTo>
                    <a:pt x="588263" y="237744"/>
                  </a:moveTo>
                  <a:lnTo>
                    <a:pt x="12191" y="237744"/>
                  </a:lnTo>
                  <a:lnTo>
                    <a:pt x="12191" y="243840"/>
                  </a:lnTo>
                  <a:lnTo>
                    <a:pt x="588263" y="243840"/>
                  </a:lnTo>
                  <a:lnTo>
                    <a:pt x="588263" y="237744"/>
                  </a:lnTo>
                  <a:close/>
                </a:path>
                <a:path w="600710" h="250189">
                  <a:moveTo>
                    <a:pt x="588263" y="6096"/>
                  </a:moveTo>
                  <a:lnTo>
                    <a:pt x="588263" y="243840"/>
                  </a:lnTo>
                  <a:lnTo>
                    <a:pt x="594360" y="237744"/>
                  </a:lnTo>
                  <a:lnTo>
                    <a:pt x="600455" y="237744"/>
                  </a:lnTo>
                  <a:lnTo>
                    <a:pt x="600455" y="12192"/>
                  </a:lnTo>
                  <a:lnTo>
                    <a:pt x="594360" y="12192"/>
                  </a:lnTo>
                  <a:lnTo>
                    <a:pt x="588263" y="6096"/>
                  </a:lnTo>
                  <a:close/>
                </a:path>
                <a:path w="600710" h="250189">
                  <a:moveTo>
                    <a:pt x="600455" y="237744"/>
                  </a:moveTo>
                  <a:lnTo>
                    <a:pt x="594360" y="237744"/>
                  </a:lnTo>
                  <a:lnTo>
                    <a:pt x="588263" y="243840"/>
                  </a:lnTo>
                  <a:lnTo>
                    <a:pt x="600455" y="243840"/>
                  </a:lnTo>
                  <a:lnTo>
                    <a:pt x="600455" y="237744"/>
                  </a:lnTo>
                  <a:close/>
                </a:path>
                <a:path w="600710" h="250189">
                  <a:moveTo>
                    <a:pt x="12191" y="6096"/>
                  </a:moveTo>
                  <a:lnTo>
                    <a:pt x="6096" y="12192"/>
                  </a:lnTo>
                  <a:lnTo>
                    <a:pt x="12191" y="12192"/>
                  </a:lnTo>
                  <a:lnTo>
                    <a:pt x="12191" y="6096"/>
                  </a:lnTo>
                  <a:close/>
                </a:path>
                <a:path w="600710" h="250189">
                  <a:moveTo>
                    <a:pt x="588263" y="6096"/>
                  </a:moveTo>
                  <a:lnTo>
                    <a:pt x="12191" y="6096"/>
                  </a:lnTo>
                  <a:lnTo>
                    <a:pt x="12191" y="12192"/>
                  </a:lnTo>
                  <a:lnTo>
                    <a:pt x="588263" y="12192"/>
                  </a:lnTo>
                  <a:lnTo>
                    <a:pt x="588263" y="6096"/>
                  </a:lnTo>
                  <a:close/>
                </a:path>
                <a:path w="600710" h="250189">
                  <a:moveTo>
                    <a:pt x="600455" y="6096"/>
                  </a:moveTo>
                  <a:lnTo>
                    <a:pt x="588263" y="6096"/>
                  </a:lnTo>
                  <a:lnTo>
                    <a:pt x="594360" y="12192"/>
                  </a:lnTo>
                  <a:lnTo>
                    <a:pt x="600455" y="12192"/>
                  </a:lnTo>
                  <a:lnTo>
                    <a:pt x="600455" y="60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681984" y="5654040"/>
              <a:ext cx="591820" cy="234950"/>
            </a:xfrm>
            <a:custGeom>
              <a:avLst/>
              <a:gdLst/>
              <a:ahLst/>
              <a:cxnLst/>
              <a:rect l="l" t="t" r="r" b="b"/>
              <a:pathLst>
                <a:path w="591820" h="234950">
                  <a:moveTo>
                    <a:pt x="591312" y="0"/>
                  </a:moveTo>
                  <a:lnTo>
                    <a:pt x="0" y="0"/>
                  </a:lnTo>
                  <a:lnTo>
                    <a:pt x="0" y="234695"/>
                  </a:lnTo>
                  <a:lnTo>
                    <a:pt x="591312" y="234695"/>
                  </a:lnTo>
                  <a:lnTo>
                    <a:pt x="59131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675888" y="5647944"/>
              <a:ext cx="603885" cy="204470"/>
            </a:xfrm>
            <a:custGeom>
              <a:avLst/>
              <a:gdLst/>
              <a:ahLst/>
              <a:cxnLst/>
              <a:rect l="l" t="t" r="r" b="b"/>
              <a:pathLst>
                <a:path w="603885" h="204470">
                  <a:moveTo>
                    <a:pt x="600456" y="0"/>
                  </a:moveTo>
                  <a:lnTo>
                    <a:pt x="3048" y="0"/>
                  </a:lnTo>
                  <a:lnTo>
                    <a:pt x="0" y="3047"/>
                  </a:lnTo>
                  <a:lnTo>
                    <a:pt x="0" y="201167"/>
                  </a:lnTo>
                  <a:lnTo>
                    <a:pt x="3048" y="204215"/>
                  </a:lnTo>
                  <a:lnTo>
                    <a:pt x="600456" y="204215"/>
                  </a:lnTo>
                  <a:lnTo>
                    <a:pt x="603503" y="201167"/>
                  </a:lnTo>
                  <a:lnTo>
                    <a:pt x="603503" y="198119"/>
                  </a:lnTo>
                  <a:lnTo>
                    <a:pt x="12191" y="198119"/>
                  </a:lnTo>
                  <a:lnTo>
                    <a:pt x="6096" y="192023"/>
                  </a:lnTo>
                  <a:lnTo>
                    <a:pt x="12191" y="192023"/>
                  </a:lnTo>
                  <a:lnTo>
                    <a:pt x="12191" y="12191"/>
                  </a:lnTo>
                  <a:lnTo>
                    <a:pt x="6096" y="12191"/>
                  </a:lnTo>
                  <a:lnTo>
                    <a:pt x="12191" y="6095"/>
                  </a:lnTo>
                  <a:lnTo>
                    <a:pt x="603503" y="6095"/>
                  </a:lnTo>
                  <a:lnTo>
                    <a:pt x="603503" y="3047"/>
                  </a:lnTo>
                  <a:lnTo>
                    <a:pt x="600456" y="0"/>
                  </a:lnTo>
                  <a:close/>
                </a:path>
                <a:path w="603885" h="204470">
                  <a:moveTo>
                    <a:pt x="12191" y="192023"/>
                  </a:moveTo>
                  <a:lnTo>
                    <a:pt x="6096" y="192023"/>
                  </a:lnTo>
                  <a:lnTo>
                    <a:pt x="12191" y="198119"/>
                  </a:lnTo>
                  <a:lnTo>
                    <a:pt x="12191" y="192023"/>
                  </a:lnTo>
                  <a:close/>
                </a:path>
                <a:path w="603885" h="204470">
                  <a:moveTo>
                    <a:pt x="591312" y="192023"/>
                  </a:moveTo>
                  <a:lnTo>
                    <a:pt x="12191" y="192023"/>
                  </a:lnTo>
                  <a:lnTo>
                    <a:pt x="12191" y="198119"/>
                  </a:lnTo>
                  <a:lnTo>
                    <a:pt x="591312" y="198119"/>
                  </a:lnTo>
                  <a:lnTo>
                    <a:pt x="591312" y="192023"/>
                  </a:lnTo>
                  <a:close/>
                </a:path>
                <a:path w="603885" h="204470">
                  <a:moveTo>
                    <a:pt x="591312" y="6095"/>
                  </a:moveTo>
                  <a:lnTo>
                    <a:pt x="591312" y="198119"/>
                  </a:lnTo>
                  <a:lnTo>
                    <a:pt x="597408" y="192023"/>
                  </a:lnTo>
                  <a:lnTo>
                    <a:pt x="603503" y="192023"/>
                  </a:lnTo>
                  <a:lnTo>
                    <a:pt x="603503" y="12191"/>
                  </a:lnTo>
                  <a:lnTo>
                    <a:pt x="597408" y="12191"/>
                  </a:lnTo>
                  <a:lnTo>
                    <a:pt x="591312" y="6095"/>
                  </a:lnTo>
                  <a:close/>
                </a:path>
                <a:path w="603885" h="204470">
                  <a:moveTo>
                    <a:pt x="603503" y="192023"/>
                  </a:moveTo>
                  <a:lnTo>
                    <a:pt x="597408" y="192023"/>
                  </a:lnTo>
                  <a:lnTo>
                    <a:pt x="591312" y="198119"/>
                  </a:lnTo>
                  <a:lnTo>
                    <a:pt x="603503" y="198119"/>
                  </a:lnTo>
                  <a:lnTo>
                    <a:pt x="603503" y="192023"/>
                  </a:lnTo>
                  <a:close/>
                </a:path>
                <a:path w="603885" h="204470">
                  <a:moveTo>
                    <a:pt x="12191" y="6095"/>
                  </a:moveTo>
                  <a:lnTo>
                    <a:pt x="6096" y="12191"/>
                  </a:lnTo>
                  <a:lnTo>
                    <a:pt x="12191" y="12191"/>
                  </a:lnTo>
                  <a:lnTo>
                    <a:pt x="12191" y="6095"/>
                  </a:lnTo>
                  <a:close/>
                </a:path>
                <a:path w="603885" h="204470">
                  <a:moveTo>
                    <a:pt x="591312" y="6095"/>
                  </a:moveTo>
                  <a:lnTo>
                    <a:pt x="12191" y="6095"/>
                  </a:lnTo>
                  <a:lnTo>
                    <a:pt x="12191" y="12191"/>
                  </a:lnTo>
                  <a:lnTo>
                    <a:pt x="591312" y="12191"/>
                  </a:lnTo>
                  <a:lnTo>
                    <a:pt x="591312" y="6095"/>
                  </a:lnTo>
                  <a:close/>
                </a:path>
                <a:path w="603885" h="204470">
                  <a:moveTo>
                    <a:pt x="603503" y="6095"/>
                  </a:moveTo>
                  <a:lnTo>
                    <a:pt x="591312" y="6095"/>
                  </a:lnTo>
                  <a:lnTo>
                    <a:pt x="597408" y="12191"/>
                  </a:lnTo>
                  <a:lnTo>
                    <a:pt x="603503" y="12191"/>
                  </a:lnTo>
                  <a:lnTo>
                    <a:pt x="603503" y="609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800344" y="5230368"/>
              <a:ext cx="588645" cy="234950"/>
            </a:xfrm>
            <a:custGeom>
              <a:avLst/>
              <a:gdLst/>
              <a:ahLst/>
              <a:cxnLst/>
              <a:rect l="l" t="t" r="r" b="b"/>
              <a:pathLst>
                <a:path w="588645" h="234950">
                  <a:moveTo>
                    <a:pt x="588263" y="0"/>
                  </a:moveTo>
                  <a:lnTo>
                    <a:pt x="0" y="0"/>
                  </a:lnTo>
                  <a:lnTo>
                    <a:pt x="0" y="234695"/>
                  </a:lnTo>
                  <a:lnTo>
                    <a:pt x="588263" y="234695"/>
                  </a:lnTo>
                  <a:lnTo>
                    <a:pt x="58826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794248" y="5224272"/>
              <a:ext cx="600710" cy="204470"/>
            </a:xfrm>
            <a:custGeom>
              <a:avLst/>
              <a:gdLst/>
              <a:ahLst/>
              <a:cxnLst/>
              <a:rect l="l" t="t" r="r" b="b"/>
              <a:pathLst>
                <a:path w="600710" h="204470">
                  <a:moveTo>
                    <a:pt x="597407" y="0"/>
                  </a:moveTo>
                  <a:lnTo>
                    <a:pt x="3048" y="0"/>
                  </a:lnTo>
                  <a:lnTo>
                    <a:pt x="0" y="3047"/>
                  </a:lnTo>
                  <a:lnTo>
                    <a:pt x="0" y="201167"/>
                  </a:lnTo>
                  <a:lnTo>
                    <a:pt x="3048" y="204215"/>
                  </a:lnTo>
                  <a:lnTo>
                    <a:pt x="597407" y="204215"/>
                  </a:lnTo>
                  <a:lnTo>
                    <a:pt x="600455" y="201167"/>
                  </a:lnTo>
                  <a:lnTo>
                    <a:pt x="600455" y="198119"/>
                  </a:lnTo>
                  <a:lnTo>
                    <a:pt x="12191" y="198119"/>
                  </a:lnTo>
                  <a:lnTo>
                    <a:pt x="6096" y="192023"/>
                  </a:lnTo>
                  <a:lnTo>
                    <a:pt x="12191" y="192023"/>
                  </a:lnTo>
                  <a:lnTo>
                    <a:pt x="12191" y="12191"/>
                  </a:lnTo>
                  <a:lnTo>
                    <a:pt x="6096" y="12191"/>
                  </a:lnTo>
                  <a:lnTo>
                    <a:pt x="12191" y="6095"/>
                  </a:lnTo>
                  <a:lnTo>
                    <a:pt x="600455" y="6095"/>
                  </a:lnTo>
                  <a:lnTo>
                    <a:pt x="600455" y="3047"/>
                  </a:lnTo>
                  <a:lnTo>
                    <a:pt x="597407" y="0"/>
                  </a:lnTo>
                  <a:close/>
                </a:path>
                <a:path w="600710" h="204470">
                  <a:moveTo>
                    <a:pt x="12191" y="192023"/>
                  </a:moveTo>
                  <a:lnTo>
                    <a:pt x="6096" y="192023"/>
                  </a:lnTo>
                  <a:lnTo>
                    <a:pt x="12191" y="198119"/>
                  </a:lnTo>
                  <a:lnTo>
                    <a:pt x="12191" y="192023"/>
                  </a:lnTo>
                  <a:close/>
                </a:path>
                <a:path w="600710" h="204470">
                  <a:moveTo>
                    <a:pt x="588263" y="192023"/>
                  </a:moveTo>
                  <a:lnTo>
                    <a:pt x="12191" y="192023"/>
                  </a:lnTo>
                  <a:lnTo>
                    <a:pt x="12191" y="198119"/>
                  </a:lnTo>
                  <a:lnTo>
                    <a:pt x="588263" y="198119"/>
                  </a:lnTo>
                  <a:lnTo>
                    <a:pt x="588263" y="192023"/>
                  </a:lnTo>
                  <a:close/>
                </a:path>
                <a:path w="600710" h="204470">
                  <a:moveTo>
                    <a:pt x="588263" y="6095"/>
                  </a:moveTo>
                  <a:lnTo>
                    <a:pt x="588263" y="198119"/>
                  </a:lnTo>
                  <a:lnTo>
                    <a:pt x="594360" y="192023"/>
                  </a:lnTo>
                  <a:lnTo>
                    <a:pt x="600455" y="192023"/>
                  </a:lnTo>
                  <a:lnTo>
                    <a:pt x="600455" y="12191"/>
                  </a:lnTo>
                  <a:lnTo>
                    <a:pt x="594360" y="12191"/>
                  </a:lnTo>
                  <a:lnTo>
                    <a:pt x="588263" y="6095"/>
                  </a:lnTo>
                  <a:close/>
                </a:path>
                <a:path w="600710" h="204470">
                  <a:moveTo>
                    <a:pt x="600455" y="192023"/>
                  </a:moveTo>
                  <a:lnTo>
                    <a:pt x="594360" y="192023"/>
                  </a:lnTo>
                  <a:lnTo>
                    <a:pt x="588263" y="198119"/>
                  </a:lnTo>
                  <a:lnTo>
                    <a:pt x="600455" y="198119"/>
                  </a:lnTo>
                  <a:lnTo>
                    <a:pt x="600455" y="192023"/>
                  </a:lnTo>
                  <a:close/>
                </a:path>
                <a:path w="600710" h="204470">
                  <a:moveTo>
                    <a:pt x="12191" y="6095"/>
                  </a:moveTo>
                  <a:lnTo>
                    <a:pt x="6096" y="12191"/>
                  </a:lnTo>
                  <a:lnTo>
                    <a:pt x="12191" y="12191"/>
                  </a:lnTo>
                  <a:lnTo>
                    <a:pt x="12191" y="6095"/>
                  </a:lnTo>
                  <a:close/>
                </a:path>
                <a:path w="600710" h="204470">
                  <a:moveTo>
                    <a:pt x="588263" y="6095"/>
                  </a:moveTo>
                  <a:lnTo>
                    <a:pt x="12191" y="6095"/>
                  </a:lnTo>
                  <a:lnTo>
                    <a:pt x="12191" y="12191"/>
                  </a:lnTo>
                  <a:lnTo>
                    <a:pt x="588263" y="12191"/>
                  </a:lnTo>
                  <a:lnTo>
                    <a:pt x="588263" y="6095"/>
                  </a:lnTo>
                  <a:close/>
                </a:path>
                <a:path w="600710" h="204470">
                  <a:moveTo>
                    <a:pt x="600455" y="6095"/>
                  </a:moveTo>
                  <a:lnTo>
                    <a:pt x="588263" y="6095"/>
                  </a:lnTo>
                  <a:lnTo>
                    <a:pt x="594360" y="12191"/>
                  </a:lnTo>
                  <a:lnTo>
                    <a:pt x="600455" y="12191"/>
                  </a:lnTo>
                  <a:lnTo>
                    <a:pt x="600455" y="609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800344" y="5663184"/>
              <a:ext cx="585470" cy="234950"/>
            </a:xfrm>
            <a:custGeom>
              <a:avLst/>
              <a:gdLst/>
              <a:ahLst/>
              <a:cxnLst/>
              <a:rect l="l" t="t" r="r" b="b"/>
              <a:pathLst>
                <a:path w="585470" h="234950">
                  <a:moveTo>
                    <a:pt x="585215" y="0"/>
                  </a:moveTo>
                  <a:lnTo>
                    <a:pt x="0" y="0"/>
                  </a:lnTo>
                  <a:lnTo>
                    <a:pt x="0" y="234695"/>
                  </a:lnTo>
                  <a:lnTo>
                    <a:pt x="585215" y="234695"/>
                  </a:lnTo>
                  <a:lnTo>
                    <a:pt x="58521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794248" y="5657088"/>
              <a:ext cx="600710" cy="204470"/>
            </a:xfrm>
            <a:custGeom>
              <a:avLst/>
              <a:gdLst/>
              <a:ahLst/>
              <a:cxnLst/>
              <a:rect l="l" t="t" r="r" b="b"/>
              <a:pathLst>
                <a:path w="600710" h="204470">
                  <a:moveTo>
                    <a:pt x="597407" y="0"/>
                  </a:moveTo>
                  <a:lnTo>
                    <a:pt x="0" y="0"/>
                  </a:lnTo>
                  <a:lnTo>
                    <a:pt x="0" y="204216"/>
                  </a:lnTo>
                  <a:lnTo>
                    <a:pt x="597407" y="204216"/>
                  </a:lnTo>
                  <a:lnTo>
                    <a:pt x="600455" y="201168"/>
                  </a:lnTo>
                  <a:lnTo>
                    <a:pt x="600455" y="198119"/>
                  </a:lnTo>
                  <a:lnTo>
                    <a:pt x="12191" y="198119"/>
                  </a:lnTo>
                  <a:lnTo>
                    <a:pt x="6096" y="192024"/>
                  </a:lnTo>
                  <a:lnTo>
                    <a:pt x="12191" y="192024"/>
                  </a:lnTo>
                  <a:lnTo>
                    <a:pt x="12191" y="12192"/>
                  </a:lnTo>
                  <a:lnTo>
                    <a:pt x="6096" y="12192"/>
                  </a:lnTo>
                  <a:lnTo>
                    <a:pt x="12191" y="6095"/>
                  </a:lnTo>
                  <a:lnTo>
                    <a:pt x="600455" y="6095"/>
                  </a:lnTo>
                  <a:lnTo>
                    <a:pt x="600455" y="3048"/>
                  </a:lnTo>
                  <a:lnTo>
                    <a:pt x="597407" y="0"/>
                  </a:lnTo>
                  <a:close/>
                </a:path>
                <a:path w="600710" h="204470">
                  <a:moveTo>
                    <a:pt x="12191" y="192024"/>
                  </a:moveTo>
                  <a:lnTo>
                    <a:pt x="6096" y="192024"/>
                  </a:lnTo>
                  <a:lnTo>
                    <a:pt x="12191" y="198119"/>
                  </a:lnTo>
                  <a:lnTo>
                    <a:pt x="12191" y="192024"/>
                  </a:lnTo>
                  <a:close/>
                </a:path>
                <a:path w="600710" h="204470">
                  <a:moveTo>
                    <a:pt x="585215" y="192024"/>
                  </a:moveTo>
                  <a:lnTo>
                    <a:pt x="12191" y="192024"/>
                  </a:lnTo>
                  <a:lnTo>
                    <a:pt x="12191" y="198119"/>
                  </a:lnTo>
                  <a:lnTo>
                    <a:pt x="585215" y="198119"/>
                  </a:lnTo>
                  <a:lnTo>
                    <a:pt x="585215" y="192024"/>
                  </a:lnTo>
                  <a:close/>
                </a:path>
                <a:path w="600710" h="204470">
                  <a:moveTo>
                    <a:pt x="585215" y="6095"/>
                  </a:moveTo>
                  <a:lnTo>
                    <a:pt x="585215" y="198119"/>
                  </a:lnTo>
                  <a:lnTo>
                    <a:pt x="594360" y="192024"/>
                  </a:lnTo>
                  <a:lnTo>
                    <a:pt x="600455" y="192024"/>
                  </a:lnTo>
                  <a:lnTo>
                    <a:pt x="600455" y="12192"/>
                  </a:lnTo>
                  <a:lnTo>
                    <a:pt x="594360" y="12192"/>
                  </a:lnTo>
                  <a:lnTo>
                    <a:pt x="585215" y="6095"/>
                  </a:lnTo>
                  <a:close/>
                </a:path>
                <a:path w="600710" h="204470">
                  <a:moveTo>
                    <a:pt x="600455" y="192024"/>
                  </a:moveTo>
                  <a:lnTo>
                    <a:pt x="594360" y="192024"/>
                  </a:lnTo>
                  <a:lnTo>
                    <a:pt x="585215" y="198119"/>
                  </a:lnTo>
                  <a:lnTo>
                    <a:pt x="600455" y="198119"/>
                  </a:lnTo>
                  <a:lnTo>
                    <a:pt x="600455" y="192024"/>
                  </a:lnTo>
                  <a:close/>
                </a:path>
                <a:path w="600710" h="204470">
                  <a:moveTo>
                    <a:pt x="12191" y="6095"/>
                  </a:moveTo>
                  <a:lnTo>
                    <a:pt x="6096" y="12192"/>
                  </a:lnTo>
                  <a:lnTo>
                    <a:pt x="12191" y="12192"/>
                  </a:lnTo>
                  <a:lnTo>
                    <a:pt x="12191" y="6095"/>
                  </a:lnTo>
                  <a:close/>
                </a:path>
                <a:path w="600710" h="204470">
                  <a:moveTo>
                    <a:pt x="585215" y="6095"/>
                  </a:moveTo>
                  <a:lnTo>
                    <a:pt x="12191" y="6095"/>
                  </a:lnTo>
                  <a:lnTo>
                    <a:pt x="12191" y="12192"/>
                  </a:lnTo>
                  <a:lnTo>
                    <a:pt x="585215" y="12192"/>
                  </a:lnTo>
                  <a:lnTo>
                    <a:pt x="585215" y="6095"/>
                  </a:lnTo>
                  <a:close/>
                </a:path>
                <a:path w="600710" h="204470">
                  <a:moveTo>
                    <a:pt x="600455" y="6095"/>
                  </a:moveTo>
                  <a:lnTo>
                    <a:pt x="585215" y="6095"/>
                  </a:lnTo>
                  <a:lnTo>
                    <a:pt x="594360" y="12192"/>
                  </a:lnTo>
                  <a:lnTo>
                    <a:pt x="600455" y="12192"/>
                  </a:lnTo>
                  <a:lnTo>
                    <a:pt x="600455" y="609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5853684" y="5684011"/>
            <a:ext cx="481965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000" dirty="0">
                <a:latin typeface="Arial"/>
                <a:cs typeface="Arial"/>
              </a:rPr>
              <a:t>Action</a:t>
            </a:r>
            <a:r>
              <a:rPr sz="1050" baseline="-19841" dirty="0">
                <a:latin typeface="Arial"/>
                <a:cs typeface="Arial"/>
              </a:rPr>
              <a:t>n</a:t>
            </a:r>
            <a:endParaRPr sz="1050" baseline="-19841">
              <a:latin typeface="Arial"/>
              <a:cs typeface="Arial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2813304" y="4660391"/>
            <a:ext cx="4447540" cy="1158240"/>
            <a:chOff x="2813304" y="4660391"/>
            <a:chExt cx="4447540" cy="1158240"/>
          </a:xfrm>
        </p:grpSpPr>
        <p:sp>
          <p:nvSpPr>
            <p:cNvPr id="39" name="object 39"/>
            <p:cNvSpPr/>
            <p:nvPr/>
          </p:nvSpPr>
          <p:spPr>
            <a:xfrm>
              <a:off x="2813304" y="4669535"/>
              <a:ext cx="802005" cy="360045"/>
            </a:xfrm>
            <a:custGeom>
              <a:avLst/>
              <a:gdLst/>
              <a:ahLst/>
              <a:cxnLst/>
              <a:rect l="l" t="t" r="r" b="b"/>
              <a:pathLst>
                <a:path w="802004" h="360045">
                  <a:moveTo>
                    <a:pt x="6095" y="0"/>
                  </a:moveTo>
                  <a:lnTo>
                    <a:pt x="3047" y="0"/>
                  </a:lnTo>
                  <a:lnTo>
                    <a:pt x="0" y="3047"/>
                  </a:lnTo>
                  <a:lnTo>
                    <a:pt x="0" y="6095"/>
                  </a:lnTo>
                  <a:lnTo>
                    <a:pt x="3047" y="9143"/>
                  </a:lnTo>
                  <a:lnTo>
                    <a:pt x="798575" y="359663"/>
                  </a:lnTo>
                  <a:lnTo>
                    <a:pt x="801623" y="350519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3596640" y="4989575"/>
              <a:ext cx="85344" cy="7010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813304" y="4669535"/>
              <a:ext cx="814069" cy="631190"/>
            </a:xfrm>
            <a:custGeom>
              <a:avLst/>
              <a:gdLst/>
              <a:ahLst/>
              <a:cxnLst/>
              <a:rect l="l" t="t" r="r" b="b"/>
              <a:pathLst>
                <a:path w="814070" h="631189">
                  <a:moveTo>
                    <a:pt x="9143" y="0"/>
                  </a:moveTo>
                  <a:lnTo>
                    <a:pt x="0" y="0"/>
                  </a:lnTo>
                  <a:lnTo>
                    <a:pt x="0" y="3047"/>
                  </a:lnTo>
                  <a:lnTo>
                    <a:pt x="3047" y="6095"/>
                  </a:lnTo>
                  <a:lnTo>
                    <a:pt x="807719" y="630936"/>
                  </a:lnTo>
                  <a:lnTo>
                    <a:pt x="813816" y="624839"/>
                  </a:lnTo>
                  <a:lnTo>
                    <a:pt x="914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3602736" y="5266943"/>
              <a:ext cx="82296" cy="762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813304" y="4669535"/>
              <a:ext cx="826135" cy="1045844"/>
            </a:xfrm>
            <a:custGeom>
              <a:avLst/>
              <a:gdLst/>
              <a:ahLst/>
              <a:cxnLst/>
              <a:rect l="l" t="t" r="r" b="b"/>
              <a:pathLst>
                <a:path w="826135" h="1045845">
                  <a:moveTo>
                    <a:pt x="9143" y="0"/>
                  </a:moveTo>
                  <a:lnTo>
                    <a:pt x="3047" y="0"/>
                  </a:lnTo>
                  <a:lnTo>
                    <a:pt x="0" y="3047"/>
                  </a:lnTo>
                  <a:lnTo>
                    <a:pt x="0" y="6095"/>
                  </a:lnTo>
                  <a:lnTo>
                    <a:pt x="819911" y="1045463"/>
                  </a:lnTo>
                  <a:lnTo>
                    <a:pt x="826007" y="1039368"/>
                  </a:lnTo>
                  <a:lnTo>
                    <a:pt x="914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605784" y="5690615"/>
              <a:ext cx="76200" cy="8229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267200" y="5309615"/>
              <a:ext cx="1533525" cy="475615"/>
            </a:xfrm>
            <a:custGeom>
              <a:avLst/>
              <a:gdLst/>
              <a:ahLst/>
              <a:cxnLst/>
              <a:rect l="l" t="t" r="r" b="b"/>
              <a:pathLst>
                <a:path w="1533525" h="475614">
                  <a:moveTo>
                    <a:pt x="1456944" y="466344"/>
                  </a:moveTo>
                  <a:lnTo>
                    <a:pt x="6096" y="457200"/>
                  </a:lnTo>
                  <a:lnTo>
                    <a:pt x="0" y="463296"/>
                  </a:lnTo>
                  <a:lnTo>
                    <a:pt x="3048" y="466344"/>
                  </a:lnTo>
                  <a:lnTo>
                    <a:pt x="1456944" y="475488"/>
                  </a:lnTo>
                  <a:lnTo>
                    <a:pt x="1456944" y="466344"/>
                  </a:lnTo>
                  <a:close/>
                </a:path>
                <a:path w="1533525" h="475614">
                  <a:moveTo>
                    <a:pt x="1533144" y="39624"/>
                  </a:moveTo>
                  <a:lnTo>
                    <a:pt x="1456944" y="0"/>
                  </a:lnTo>
                  <a:lnTo>
                    <a:pt x="1456944" y="33515"/>
                  </a:lnTo>
                  <a:lnTo>
                    <a:pt x="3048" y="30480"/>
                  </a:lnTo>
                  <a:lnTo>
                    <a:pt x="0" y="33528"/>
                  </a:lnTo>
                  <a:lnTo>
                    <a:pt x="6096" y="39624"/>
                  </a:lnTo>
                  <a:lnTo>
                    <a:pt x="1472184" y="42672"/>
                  </a:lnTo>
                  <a:lnTo>
                    <a:pt x="1456944" y="42672"/>
                  </a:lnTo>
                  <a:lnTo>
                    <a:pt x="1456944" y="76200"/>
                  </a:lnTo>
                  <a:lnTo>
                    <a:pt x="1475232" y="67056"/>
                  </a:lnTo>
                  <a:lnTo>
                    <a:pt x="1533144" y="396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5724144" y="5742431"/>
              <a:ext cx="76200" cy="762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6382512" y="4718303"/>
              <a:ext cx="835660" cy="1066800"/>
            </a:xfrm>
            <a:custGeom>
              <a:avLst/>
              <a:gdLst/>
              <a:ahLst/>
              <a:cxnLst/>
              <a:rect l="l" t="t" r="r" b="b"/>
              <a:pathLst>
                <a:path w="835659" h="1066800">
                  <a:moveTo>
                    <a:pt x="826008" y="0"/>
                  </a:moveTo>
                  <a:lnTo>
                    <a:pt x="0" y="1057656"/>
                  </a:lnTo>
                  <a:lnTo>
                    <a:pt x="0" y="1063752"/>
                  </a:lnTo>
                  <a:lnTo>
                    <a:pt x="6096" y="1066800"/>
                  </a:lnTo>
                  <a:lnTo>
                    <a:pt x="9143" y="1063752"/>
                  </a:lnTo>
                  <a:lnTo>
                    <a:pt x="835152" y="6096"/>
                  </a:lnTo>
                  <a:lnTo>
                    <a:pt x="82600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7184136" y="4660391"/>
              <a:ext cx="76200" cy="8229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6382512" y="4703063"/>
              <a:ext cx="820419" cy="649605"/>
            </a:xfrm>
            <a:custGeom>
              <a:avLst/>
              <a:gdLst/>
              <a:ahLst/>
              <a:cxnLst/>
              <a:rect l="l" t="t" r="r" b="b"/>
              <a:pathLst>
                <a:path w="820420" h="649604">
                  <a:moveTo>
                    <a:pt x="813815" y="0"/>
                  </a:moveTo>
                  <a:lnTo>
                    <a:pt x="3048" y="643128"/>
                  </a:lnTo>
                  <a:lnTo>
                    <a:pt x="0" y="646176"/>
                  </a:lnTo>
                  <a:lnTo>
                    <a:pt x="3048" y="649224"/>
                  </a:lnTo>
                  <a:lnTo>
                    <a:pt x="9143" y="649224"/>
                  </a:lnTo>
                  <a:lnTo>
                    <a:pt x="819912" y="9143"/>
                  </a:lnTo>
                  <a:lnTo>
                    <a:pt x="81381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7174992" y="4660391"/>
              <a:ext cx="85343" cy="7620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6564883" y="5321301"/>
            <a:ext cx="7683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dirty="0">
                <a:latin typeface="Times New Roman"/>
                <a:cs typeface="Times New Roman"/>
              </a:rPr>
              <a:t>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6564883" y="5394453"/>
            <a:ext cx="7683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dirty="0">
                <a:latin typeface="Times New Roman"/>
                <a:cs typeface="Times New Roman"/>
              </a:rPr>
              <a:t>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3765803" y="4929917"/>
            <a:ext cx="427355" cy="924560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55"/>
              </a:spcBef>
            </a:pPr>
            <a:r>
              <a:rPr sz="1000" dirty="0">
                <a:latin typeface="Arial"/>
                <a:cs typeface="Arial"/>
              </a:rPr>
              <a:t>State</a:t>
            </a:r>
            <a:r>
              <a:rPr sz="1050" baseline="-19841" dirty="0">
                <a:latin typeface="Arial"/>
                <a:cs typeface="Arial"/>
              </a:rPr>
              <a:t>1</a:t>
            </a:r>
            <a:endParaRPr sz="1050" baseline="-19841">
              <a:latin typeface="Arial"/>
              <a:cs typeface="Arial"/>
            </a:endParaRPr>
          </a:p>
          <a:p>
            <a:pPr marL="2540" algn="ctr">
              <a:lnSpc>
                <a:spcPct val="100000"/>
              </a:lnSpc>
              <a:spcBef>
                <a:spcPts val="409"/>
              </a:spcBef>
            </a:pPr>
            <a:r>
              <a:rPr sz="1000" dirty="0">
                <a:latin typeface="Arial"/>
                <a:cs typeface="Arial"/>
              </a:rPr>
              <a:t>S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515" dirty="0">
                <a:latin typeface="Arial"/>
                <a:cs typeface="Arial"/>
              </a:rPr>
              <a:t>a</a:t>
            </a:r>
            <a:r>
              <a:rPr sz="2400" spc="150" baseline="-24305" dirty="0">
                <a:latin typeface="Times New Roman"/>
                <a:cs typeface="Times New Roman"/>
              </a:rPr>
              <a:t>.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50" spc="-7" baseline="-19841" dirty="0">
                <a:latin typeface="Arial"/>
                <a:cs typeface="Arial"/>
              </a:rPr>
              <a:t>2</a:t>
            </a:r>
            <a:endParaRPr sz="1050" baseline="-19841">
              <a:latin typeface="Arial"/>
              <a:cs typeface="Arial"/>
            </a:endParaRPr>
          </a:p>
          <a:p>
            <a:pPr marR="36830" algn="ctr">
              <a:lnSpc>
                <a:spcPct val="100000"/>
              </a:lnSpc>
              <a:spcBef>
                <a:spcPts val="45"/>
              </a:spcBef>
            </a:pPr>
            <a:r>
              <a:rPr sz="1600" dirty="0">
                <a:latin typeface="Times New Roman"/>
                <a:cs typeface="Times New Roman"/>
              </a:rPr>
              <a:t>.</a:t>
            </a:r>
            <a:endParaRPr sz="16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20"/>
              </a:spcBef>
            </a:pPr>
            <a:r>
              <a:rPr sz="1000" dirty="0">
                <a:latin typeface="Arial"/>
                <a:cs typeface="Arial"/>
              </a:rPr>
              <a:t>State</a:t>
            </a:r>
            <a:r>
              <a:rPr sz="1050" baseline="-19841" dirty="0">
                <a:latin typeface="Arial"/>
                <a:cs typeface="Arial"/>
              </a:rPr>
              <a:t>n</a:t>
            </a:r>
            <a:endParaRPr sz="1050" baseline="-19841">
              <a:latin typeface="Arial"/>
              <a:cs typeface="Arial"/>
            </a:endParaRPr>
          </a:p>
        </p:txBody>
      </p:sp>
      <p:grpSp>
        <p:nvGrpSpPr>
          <p:cNvPr id="54" name="object 54"/>
          <p:cNvGrpSpPr/>
          <p:nvPr/>
        </p:nvGrpSpPr>
        <p:grpSpPr>
          <a:xfrm>
            <a:off x="3605784" y="3224783"/>
            <a:ext cx="3051175" cy="1015365"/>
            <a:chOff x="3605784" y="3224783"/>
            <a:chExt cx="3051175" cy="1015365"/>
          </a:xfrm>
        </p:grpSpPr>
        <p:sp>
          <p:nvSpPr>
            <p:cNvPr id="55" name="object 55"/>
            <p:cNvSpPr/>
            <p:nvPr/>
          </p:nvSpPr>
          <p:spPr>
            <a:xfrm>
              <a:off x="3630168" y="3249167"/>
              <a:ext cx="3027045" cy="990600"/>
            </a:xfrm>
            <a:custGeom>
              <a:avLst/>
              <a:gdLst/>
              <a:ahLst/>
              <a:cxnLst/>
              <a:rect l="l" t="t" r="r" b="b"/>
              <a:pathLst>
                <a:path w="3027045" h="990600">
                  <a:moveTo>
                    <a:pt x="3026651" y="0"/>
                  </a:moveTo>
                  <a:lnTo>
                    <a:pt x="0" y="0"/>
                  </a:lnTo>
                  <a:lnTo>
                    <a:pt x="0" y="966216"/>
                  </a:lnTo>
                  <a:lnTo>
                    <a:pt x="0" y="990600"/>
                  </a:lnTo>
                  <a:lnTo>
                    <a:pt x="3026651" y="990600"/>
                  </a:lnTo>
                  <a:lnTo>
                    <a:pt x="3026651" y="966216"/>
                  </a:lnTo>
                  <a:lnTo>
                    <a:pt x="3026651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3605784" y="3224783"/>
              <a:ext cx="3027045" cy="990600"/>
            </a:xfrm>
            <a:custGeom>
              <a:avLst/>
              <a:gdLst/>
              <a:ahLst/>
              <a:cxnLst/>
              <a:rect l="l" t="t" r="r" b="b"/>
              <a:pathLst>
                <a:path w="3027045" h="990600">
                  <a:moveTo>
                    <a:pt x="3026664" y="0"/>
                  </a:moveTo>
                  <a:lnTo>
                    <a:pt x="0" y="0"/>
                  </a:lnTo>
                  <a:lnTo>
                    <a:pt x="0" y="990600"/>
                  </a:lnTo>
                  <a:lnTo>
                    <a:pt x="3026664" y="990600"/>
                  </a:lnTo>
                  <a:lnTo>
                    <a:pt x="302666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7" name="object 57"/>
          <p:cNvSpPr txBox="1"/>
          <p:nvPr/>
        </p:nvSpPr>
        <p:spPr>
          <a:xfrm>
            <a:off x="3983735" y="3604980"/>
            <a:ext cx="412115" cy="3536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890">
              <a:lnSpc>
                <a:spcPts val="1325"/>
              </a:lnSpc>
            </a:pPr>
            <a:r>
              <a:rPr sz="1200" spc="40" dirty="0">
                <a:solidFill>
                  <a:srgbClr val="7E7E7E"/>
                </a:solidFill>
                <a:latin typeface="Arial"/>
                <a:cs typeface="Arial"/>
              </a:rPr>
              <a:t>W</a:t>
            </a:r>
            <a:r>
              <a:rPr sz="1200" spc="-25" dirty="0">
                <a:solidFill>
                  <a:srgbClr val="7E7E7E"/>
                </a:solidFill>
                <a:latin typeface="Arial"/>
                <a:cs typeface="Arial"/>
              </a:rPr>
              <a:t>o</a:t>
            </a:r>
            <a:r>
              <a:rPr sz="1200" spc="-15" dirty="0">
                <a:solidFill>
                  <a:srgbClr val="7E7E7E"/>
                </a:solidFill>
                <a:latin typeface="Arial"/>
                <a:cs typeface="Arial"/>
              </a:rPr>
              <a:t>r</a:t>
            </a:r>
            <a:r>
              <a:rPr sz="1200" spc="-10" dirty="0">
                <a:solidFill>
                  <a:srgbClr val="7E7E7E"/>
                </a:solidFill>
                <a:latin typeface="Arial"/>
                <a:cs typeface="Arial"/>
              </a:rPr>
              <a:t>l</a:t>
            </a:r>
            <a:r>
              <a:rPr sz="1200" spc="-5" dirty="0">
                <a:solidFill>
                  <a:srgbClr val="7E7E7E"/>
                </a:solidFill>
                <a:latin typeface="Arial"/>
                <a:cs typeface="Arial"/>
              </a:rPr>
              <a:t>d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sz="1200" spc="-20" dirty="0">
                <a:solidFill>
                  <a:srgbClr val="7E7E7E"/>
                </a:solidFill>
                <a:latin typeface="Arial"/>
                <a:cs typeface="Arial"/>
              </a:rPr>
              <a:t>M</a:t>
            </a:r>
            <a:r>
              <a:rPr sz="1200" spc="-5" dirty="0">
                <a:solidFill>
                  <a:srgbClr val="7E7E7E"/>
                </a:solidFill>
                <a:latin typeface="Arial"/>
                <a:cs typeface="Arial"/>
              </a:rPr>
              <a:t>o</a:t>
            </a:r>
            <a:r>
              <a:rPr sz="1200" spc="-25" dirty="0">
                <a:solidFill>
                  <a:srgbClr val="7E7E7E"/>
                </a:solidFill>
                <a:latin typeface="Arial"/>
                <a:cs typeface="Arial"/>
              </a:rPr>
              <a:t>d</a:t>
            </a:r>
            <a:r>
              <a:rPr sz="1200" spc="-5" dirty="0">
                <a:solidFill>
                  <a:srgbClr val="7E7E7E"/>
                </a:solidFill>
                <a:latin typeface="Arial"/>
                <a:cs typeface="Arial"/>
              </a:rPr>
              <a:t>el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58" name="object 58"/>
          <p:cNvGrpSpPr/>
          <p:nvPr/>
        </p:nvGrpSpPr>
        <p:grpSpPr>
          <a:xfrm>
            <a:off x="3813047" y="3511296"/>
            <a:ext cx="731520" cy="515620"/>
            <a:chOff x="3813047" y="3511296"/>
            <a:chExt cx="731520" cy="515620"/>
          </a:xfrm>
        </p:grpSpPr>
        <p:sp>
          <p:nvSpPr>
            <p:cNvPr id="59" name="object 59"/>
            <p:cNvSpPr/>
            <p:nvPr/>
          </p:nvSpPr>
          <p:spPr>
            <a:xfrm>
              <a:off x="3843528" y="3541788"/>
              <a:ext cx="701040" cy="485140"/>
            </a:xfrm>
            <a:custGeom>
              <a:avLst/>
              <a:gdLst/>
              <a:ahLst/>
              <a:cxnLst/>
              <a:rect l="l" t="t" r="r" b="b"/>
              <a:pathLst>
                <a:path w="701039" h="485139">
                  <a:moveTo>
                    <a:pt x="701040" y="0"/>
                  </a:moveTo>
                  <a:lnTo>
                    <a:pt x="0" y="0"/>
                  </a:lnTo>
                  <a:lnTo>
                    <a:pt x="0" y="460235"/>
                  </a:lnTo>
                  <a:lnTo>
                    <a:pt x="0" y="484619"/>
                  </a:lnTo>
                  <a:lnTo>
                    <a:pt x="701040" y="484619"/>
                  </a:lnTo>
                  <a:lnTo>
                    <a:pt x="701040" y="460235"/>
                  </a:lnTo>
                  <a:lnTo>
                    <a:pt x="701040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3819143" y="3517393"/>
              <a:ext cx="698500" cy="485140"/>
            </a:xfrm>
            <a:custGeom>
              <a:avLst/>
              <a:gdLst/>
              <a:ahLst/>
              <a:cxnLst/>
              <a:rect l="l" t="t" r="r" b="b"/>
              <a:pathLst>
                <a:path w="698500" h="485139">
                  <a:moveTo>
                    <a:pt x="697991" y="0"/>
                  </a:moveTo>
                  <a:lnTo>
                    <a:pt x="0" y="0"/>
                  </a:lnTo>
                  <a:lnTo>
                    <a:pt x="0" y="484630"/>
                  </a:lnTo>
                  <a:lnTo>
                    <a:pt x="697991" y="484630"/>
                  </a:lnTo>
                  <a:lnTo>
                    <a:pt x="69799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3813047" y="3511296"/>
              <a:ext cx="710565" cy="439420"/>
            </a:xfrm>
            <a:custGeom>
              <a:avLst/>
              <a:gdLst/>
              <a:ahLst/>
              <a:cxnLst/>
              <a:rect l="l" t="t" r="r" b="b"/>
              <a:pathLst>
                <a:path w="710564" h="439420">
                  <a:moveTo>
                    <a:pt x="710184" y="0"/>
                  </a:moveTo>
                  <a:lnTo>
                    <a:pt x="0" y="0"/>
                  </a:lnTo>
                  <a:lnTo>
                    <a:pt x="0" y="438912"/>
                  </a:lnTo>
                  <a:lnTo>
                    <a:pt x="710184" y="438912"/>
                  </a:lnTo>
                  <a:lnTo>
                    <a:pt x="710184" y="432815"/>
                  </a:lnTo>
                  <a:lnTo>
                    <a:pt x="12191" y="432815"/>
                  </a:lnTo>
                  <a:lnTo>
                    <a:pt x="6096" y="426719"/>
                  </a:lnTo>
                  <a:lnTo>
                    <a:pt x="12191" y="426719"/>
                  </a:lnTo>
                  <a:lnTo>
                    <a:pt x="12191" y="12191"/>
                  </a:lnTo>
                  <a:lnTo>
                    <a:pt x="6096" y="12191"/>
                  </a:lnTo>
                  <a:lnTo>
                    <a:pt x="12191" y="6095"/>
                  </a:lnTo>
                  <a:lnTo>
                    <a:pt x="710184" y="6095"/>
                  </a:lnTo>
                  <a:lnTo>
                    <a:pt x="710184" y="0"/>
                  </a:lnTo>
                  <a:close/>
                </a:path>
                <a:path w="710564" h="439420">
                  <a:moveTo>
                    <a:pt x="12191" y="426719"/>
                  </a:moveTo>
                  <a:lnTo>
                    <a:pt x="6096" y="426719"/>
                  </a:lnTo>
                  <a:lnTo>
                    <a:pt x="12191" y="432815"/>
                  </a:lnTo>
                  <a:lnTo>
                    <a:pt x="12191" y="426719"/>
                  </a:lnTo>
                  <a:close/>
                </a:path>
                <a:path w="710564" h="439420">
                  <a:moveTo>
                    <a:pt x="697991" y="426719"/>
                  </a:moveTo>
                  <a:lnTo>
                    <a:pt x="12191" y="426719"/>
                  </a:lnTo>
                  <a:lnTo>
                    <a:pt x="12191" y="432815"/>
                  </a:lnTo>
                  <a:lnTo>
                    <a:pt x="697991" y="432815"/>
                  </a:lnTo>
                  <a:lnTo>
                    <a:pt x="697991" y="426719"/>
                  </a:lnTo>
                  <a:close/>
                </a:path>
                <a:path w="710564" h="439420">
                  <a:moveTo>
                    <a:pt x="697991" y="6095"/>
                  </a:moveTo>
                  <a:lnTo>
                    <a:pt x="697991" y="432815"/>
                  </a:lnTo>
                  <a:lnTo>
                    <a:pt x="704088" y="426719"/>
                  </a:lnTo>
                  <a:lnTo>
                    <a:pt x="710184" y="426719"/>
                  </a:lnTo>
                  <a:lnTo>
                    <a:pt x="710184" y="12191"/>
                  </a:lnTo>
                  <a:lnTo>
                    <a:pt x="704088" y="12191"/>
                  </a:lnTo>
                  <a:lnTo>
                    <a:pt x="697991" y="6095"/>
                  </a:lnTo>
                  <a:close/>
                </a:path>
                <a:path w="710564" h="439420">
                  <a:moveTo>
                    <a:pt x="710184" y="426719"/>
                  </a:moveTo>
                  <a:lnTo>
                    <a:pt x="704088" y="426719"/>
                  </a:lnTo>
                  <a:lnTo>
                    <a:pt x="697991" y="432815"/>
                  </a:lnTo>
                  <a:lnTo>
                    <a:pt x="710184" y="432815"/>
                  </a:lnTo>
                  <a:lnTo>
                    <a:pt x="710184" y="426719"/>
                  </a:lnTo>
                  <a:close/>
                </a:path>
                <a:path w="710564" h="439420">
                  <a:moveTo>
                    <a:pt x="12191" y="6095"/>
                  </a:moveTo>
                  <a:lnTo>
                    <a:pt x="6096" y="12191"/>
                  </a:lnTo>
                  <a:lnTo>
                    <a:pt x="12191" y="12191"/>
                  </a:lnTo>
                  <a:lnTo>
                    <a:pt x="12191" y="6095"/>
                  </a:lnTo>
                  <a:close/>
                </a:path>
                <a:path w="710564" h="439420">
                  <a:moveTo>
                    <a:pt x="697991" y="6095"/>
                  </a:moveTo>
                  <a:lnTo>
                    <a:pt x="12191" y="6095"/>
                  </a:lnTo>
                  <a:lnTo>
                    <a:pt x="12191" y="12191"/>
                  </a:lnTo>
                  <a:lnTo>
                    <a:pt x="697991" y="12191"/>
                  </a:lnTo>
                  <a:lnTo>
                    <a:pt x="697991" y="6095"/>
                  </a:lnTo>
                  <a:close/>
                </a:path>
                <a:path w="710564" h="439420">
                  <a:moveTo>
                    <a:pt x="710184" y="6095"/>
                  </a:moveTo>
                  <a:lnTo>
                    <a:pt x="697991" y="6095"/>
                  </a:lnTo>
                  <a:lnTo>
                    <a:pt x="704088" y="12191"/>
                  </a:lnTo>
                  <a:lnTo>
                    <a:pt x="710184" y="12191"/>
                  </a:lnTo>
                  <a:lnTo>
                    <a:pt x="710184" y="609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2" name="object 62"/>
          <p:cNvSpPr txBox="1"/>
          <p:nvPr/>
        </p:nvSpPr>
        <p:spPr>
          <a:xfrm>
            <a:off x="3946652" y="3556508"/>
            <a:ext cx="4375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5715">
              <a:lnSpc>
                <a:spcPct val="100000"/>
              </a:lnSpc>
              <a:spcBef>
                <a:spcPts val="100"/>
              </a:spcBef>
            </a:pPr>
            <a:r>
              <a:rPr sz="1200" spc="40" dirty="0">
                <a:latin typeface="Arial"/>
                <a:cs typeface="Arial"/>
              </a:rPr>
              <a:t>W</a:t>
            </a:r>
            <a:r>
              <a:rPr sz="1200" spc="-25" dirty="0">
                <a:latin typeface="Arial"/>
                <a:cs typeface="Arial"/>
              </a:rPr>
              <a:t>o</a:t>
            </a:r>
            <a:r>
              <a:rPr sz="1200" spc="-20" dirty="0">
                <a:latin typeface="Arial"/>
                <a:cs typeface="Arial"/>
              </a:rPr>
              <a:t>r</a:t>
            </a:r>
            <a:r>
              <a:rPr sz="1200" spc="-10" dirty="0">
                <a:latin typeface="Arial"/>
                <a:cs typeface="Arial"/>
              </a:rPr>
              <a:t>l</a:t>
            </a:r>
            <a:r>
              <a:rPr sz="1200" spc="-5" dirty="0">
                <a:latin typeface="Arial"/>
                <a:cs typeface="Arial"/>
              </a:rPr>
              <a:t>d  </a:t>
            </a:r>
            <a:r>
              <a:rPr sz="1200" spc="-15" dirty="0">
                <a:latin typeface="Arial"/>
                <a:cs typeface="Arial"/>
              </a:rPr>
              <a:t>M</a:t>
            </a:r>
            <a:r>
              <a:rPr sz="1200" spc="-5" dirty="0">
                <a:latin typeface="Arial"/>
                <a:cs typeface="Arial"/>
              </a:rPr>
              <a:t>o</a:t>
            </a:r>
            <a:r>
              <a:rPr sz="1200" spc="-25" dirty="0">
                <a:latin typeface="Arial"/>
                <a:cs typeface="Arial"/>
              </a:rPr>
              <a:t>d</a:t>
            </a:r>
            <a:r>
              <a:rPr sz="1200" spc="-5" dirty="0">
                <a:latin typeface="Arial"/>
                <a:cs typeface="Arial"/>
              </a:rPr>
              <a:t>el</a:t>
            </a:r>
            <a:endParaRPr sz="1200">
              <a:latin typeface="Arial"/>
              <a:cs typeface="Arial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4794503" y="3696420"/>
            <a:ext cx="523875" cy="170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25"/>
              </a:lnSpc>
            </a:pPr>
            <a:r>
              <a:rPr sz="1200" spc="-10" dirty="0">
                <a:solidFill>
                  <a:srgbClr val="7E7E7E"/>
                </a:solidFill>
                <a:latin typeface="Arial"/>
                <a:cs typeface="Arial"/>
              </a:rPr>
              <a:t>P</a:t>
            </a:r>
            <a:r>
              <a:rPr sz="1200" spc="15" dirty="0">
                <a:solidFill>
                  <a:srgbClr val="7E7E7E"/>
                </a:solidFill>
                <a:latin typeface="Arial"/>
                <a:cs typeface="Arial"/>
              </a:rPr>
              <a:t>l</a:t>
            </a:r>
            <a:r>
              <a:rPr sz="1200" spc="-5" dirty="0">
                <a:solidFill>
                  <a:srgbClr val="7E7E7E"/>
                </a:solidFill>
                <a:latin typeface="Arial"/>
                <a:cs typeface="Arial"/>
              </a:rPr>
              <a:t>an</a:t>
            </a:r>
            <a:r>
              <a:rPr sz="1200" spc="-25" dirty="0">
                <a:solidFill>
                  <a:srgbClr val="7E7E7E"/>
                </a:solidFill>
                <a:latin typeface="Arial"/>
                <a:cs typeface="Arial"/>
              </a:rPr>
              <a:t>ne</a:t>
            </a:r>
            <a:r>
              <a:rPr sz="1200" dirty="0">
                <a:solidFill>
                  <a:srgbClr val="7E7E7E"/>
                </a:solidFill>
                <a:latin typeface="Arial"/>
                <a:cs typeface="Arial"/>
              </a:rPr>
              <a:t>r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64" name="object 64"/>
          <p:cNvGrpSpPr/>
          <p:nvPr/>
        </p:nvGrpSpPr>
        <p:grpSpPr>
          <a:xfrm>
            <a:off x="4672584" y="3511296"/>
            <a:ext cx="716280" cy="344805"/>
            <a:chOff x="4672584" y="3511296"/>
            <a:chExt cx="716280" cy="344805"/>
          </a:xfrm>
        </p:grpSpPr>
        <p:sp>
          <p:nvSpPr>
            <p:cNvPr id="65" name="object 65"/>
            <p:cNvSpPr/>
            <p:nvPr/>
          </p:nvSpPr>
          <p:spPr>
            <a:xfrm>
              <a:off x="4678680" y="3517392"/>
              <a:ext cx="704215" cy="332740"/>
            </a:xfrm>
            <a:custGeom>
              <a:avLst/>
              <a:gdLst/>
              <a:ahLst/>
              <a:cxnLst/>
              <a:rect l="l" t="t" r="r" b="b"/>
              <a:pathLst>
                <a:path w="704214" h="332739">
                  <a:moveTo>
                    <a:pt x="704088" y="0"/>
                  </a:moveTo>
                  <a:lnTo>
                    <a:pt x="0" y="0"/>
                  </a:lnTo>
                  <a:lnTo>
                    <a:pt x="0" y="332232"/>
                  </a:lnTo>
                  <a:lnTo>
                    <a:pt x="704088" y="332232"/>
                  </a:lnTo>
                  <a:lnTo>
                    <a:pt x="70408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4672584" y="3511296"/>
              <a:ext cx="716280" cy="344805"/>
            </a:xfrm>
            <a:custGeom>
              <a:avLst/>
              <a:gdLst/>
              <a:ahLst/>
              <a:cxnLst/>
              <a:rect l="l" t="t" r="r" b="b"/>
              <a:pathLst>
                <a:path w="716279" h="344804">
                  <a:moveTo>
                    <a:pt x="713231" y="0"/>
                  </a:moveTo>
                  <a:lnTo>
                    <a:pt x="3048" y="0"/>
                  </a:lnTo>
                  <a:lnTo>
                    <a:pt x="0" y="3048"/>
                  </a:lnTo>
                  <a:lnTo>
                    <a:pt x="0" y="341375"/>
                  </a:lnTo>
                  <a:lnTo>
                    <a:pt x="3048" y="344424"/>
                  </a:lnTo>
                  <a:lnTo>
                    <a:pt x="713231" y="344424"/>
                  </a:lnTo>
                  <a:lnTo>
                    <a:pt x="716279" y="341375"/>
                  </a:lnTo>
                  <a:lnTo>
                    <a:pt x="716279" y="338327"/>
                  </a:lnTo>
                  <a:lnTo>
                    <a:pt x="12191" y="338327"/>
                  </a:lnTo>
                  <a:lnTo>
                    <a:pt x="6095" y="332231"/>
                  </a:lnTo>
                  <a:lnTo>
                    <a:pt x="12191" y="332231"/>
                  </a:lnTo>
                  <a:lnTo>
                    <a:pt x="12191" y="12191"/>
                  </a:lnTo>
                  <a:lnTo>
                    <a:pt x="6095" y="12191"/>
                  </a:lnTo>
                  <a:lnTo>
                    <a:pt x="12191" y="6095"/>
                  </a:lnTo>
                  <a:lnTo>
                    <a:pt x="716279" y="6095"/>
                  </a:lnTo>
                  <a:lnTo>
                    <a:pt x="716279" y="3048"/>
                  </a:lnTo>
                  <a:lnTo>
                    <a:pt x="713231" y="0"/>
                  </a:lnTo>
                  <a:close/>
                </a:path>
                <a:path w="716279" h="344804">
                  <a:moveTo>
                    <a:pt x="12191" y="332231"/>
                  </a:moveTo>
                  <a:lnTo>
                    <a:pt x="6095" y="332231"/>
                  </a:lnTo>
                  <a:lnTo>
                    <a:pt x="12191" y="338327"/>
                  </a:lnTo>
                  <a:lnTo>
                    <a:pt x="12191" y="332231"/>
                  </a:lnTo>
                  <a:close/>
                </a:path>
                <a:path w="716279" h="344804">
                  <a:moveTo>
                    <a:pt x="704088" y="332231"/>
                  </a:moveTo>
                  <a:lnTo>
                    <a:pt x="12191" y="332231"/>
                  </a:lnTo>
                  <a:lnTo>
                    <a:pt x="12191" y="338327"/>
                  </a:lnTo>
                  <a:lnTo>
                    <a:pt x="704088" y="338327"/>
                  </a:lnTo>
                  <a:lnTo>
                    <a:pt x="704088" y="332231"/>
                  </a:lnTo>
                  <a:close/>
                </a:path>
                <a:path w="716279" h="344804">
                  <a:moveTo>
                    <a:pt x="704088" y="6095"/>
                  </a:moveTo>
                  <a:lnTo>
                    <a:pt x="704088" y="338327"/>
                  </a:lnTo>
                  <a:lnTo>
                    <a:pt x="710183" y="332231"/>
                  </a:lnTo>
                  <a:lnTo>
                    <a:pt x="716279" y="332231"/>
                  </a:lnTo>
                  <a:lnTo>
                    <a:pt x="716279" y="12191"/>
                  </a:lnTo>
                  <a:lnTo>
                    <a:pt x="710183" y="12191"/>
                  </a:lnTo>
                  <a:lnTo>
                    <a:pt x="704088" y="6095"/>
                  </a:lnTo>
                  <a:close/>
                </a:path>
                <a:path w="716279" h="344804">
                  <a:moveTo>
                    <a:pt x="716279" y="332231"/>
                  </a:moveTo>
                  <a:lnTo>
                    <a:pt x="710183" y="332231"/>
                  </a:lnTo>
                  <a:lnTo>
                    <a:pt x="704088" y="338327"/>
                  </a:lnTo>
                  <a:lnTo>
                    <a:pt x="716279" y="338327"/>
                  </a:lnTo>
                  <a:lnTo>
                    <a:pt x="716279" y="332231"/>
                  </a:lnTo>
                  <a:close/>
                </a:path>
                <a:path w="716279" h="344804">
                  <a:moveTo>
                    <a:pt x="12191" y="6095"/>
                  </a:moveTo>
                  <a:lnTo>
                    <a:pt x="6095" y="12191"/>
                  </a:lnTo>
                  <a:lnTo>
                    <a:pt x="12191" y="12191"/>
                  </a:lnTo>
                  <a:lnTo>
                    <a:pt x="12191" y="6095"/>
                  </a:lnTo>
                  <a:close/>
                </a:path>
                <a:path w="716279" h="344804">
                  <a:moveTo>
                    <a:pt x="704088" y="6095"/>
                  </a:moveTo>
                  <a:lnTo>
                    <a:pt x="12191" y="6095"/>
                  </a:lnTo>
                  <a:lnTo>
                    <a:pt x="12191" y="12191"/>
                  </a:lnTo>
                  <a:lnTo>
                    <a:pt x="704088" y="12191"/>
                  </a:lnTo>
                  <a:lnTo>
                    <a:pt x="704088" y="6095"/>
                  </a:lnTo>
                  <a:close/>
                </a:path>
                <a:path w="716279" h="344804">
                  <a:moveTo>
                    <a:pt x="716279" y="6095"/>
                  </a:moveTo>
                  <a:lnTo>
                    <a:pt x="704088" y="6095"/>
                  </a:lnTo>
                  <a:lnTo>
                    <a:pt x="710183" y="12191"/>
                  </a:lnTo>
                  <a:lnTo>
                    <a:pt x="716279" y="12191"/>
                  </a:lnTo>
                  <a:lnTo>
                    <a:pt x="716279" y="609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7" name="object 67"/>
          <p:cNvSpPr txBox="1"/>
          <p:nvPr/>
        </p:nvSpPr>
        <p:spPr>
          <a:xfrm>
            <a:off x="4757420" y="3647947"/>
            <a:ext cx="5486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Arial"/>
                <a:cs typeface="Arial"/>
              </a:rPr>
              <a:t>P</a:t>
            </a:r>
            <a:r>
              <a:rPr sz="1200" spc="15" dirty="0">
                <a:latin typeface="Arial"/>
                <a:cs typeface="Arial"/>
              </a:rPr>
              <a:t>l</a:t>
            </a:r>
            <a:r>
              <a:rPr sz="1200" spc="-5" dirty="0">
                <a:latin typeface="Arial"/>
                <a:cs typeface="Arial"/>
              </a:rPr>
              <a:t>an</a:t>
            </a:r>
            <a:r>
              <a:rPr sz="1200" spc="-25" dirty="0">
                <a:latin typeface="Arial"/>
                <a:cs typeface="Arial"/>
              </a:rPr>
              <a:t>ne</a:t>
            </a:r>
            <a:r>
              <a:rPr sz="1200" dirty="0">
                <a:latin typeface="Arial"/>
                <a:cs typeface="Arial"/>
              </a:rPr>
              <a:t>r</a:t>
            </a:r>
            <a:endParaRPr sz="1200">
              <a:latin typeface="Arial"/>
              <a:cs typeface="Arial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5681471" y="3604980"/>
            <a:ext cx="584200" cy="3536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325"/>
              </a:lnSpc>
            </a:pPr>
            <a:r>
              <a:rPr sz="1200" dirty="0">
                <a:solidFill>
                  <a:srgbClr val="7E7E7E"/>
                </a:solidFill>
                <a:latin typeface="Arial"/>
                <a:cs typeface="Arial"/>
              </a:rPr>
              <a:t>Plan</a:t>
            </a:r>
            <a:endParaRPr sz="12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200" spc="-5" dirty="0">
                <a:solidFill>
                  <a:srgbClr val="7E7E7E"/>
                </a:solidFill>
                <a:latin typeface="Arial"/>
                <a:cs typeface="Arial"/>
              </a:rPr>
              <a:t>e</a:t>
            </a:r>
            <a:r>
              <a:rPr sz="1200" spc="-25" dirty="0">
                <a:solidFill>
                  <a:srgbClr val="7E7E7E"/>
                </a:solidFill>
                <a:latin typeface="Arial"/>
                <a:cs typeface="Arial"/>
              </a:rPr>
              <a:t>x</a:t>
            </a:r>
            <a:r>
              <a:rPr sz="1200" spc="-5" dirty="0">
                <a:solidFill>
                  <a:srgbClr val="7E7E7E"/>
                </a:solidFill>
                <a:latin typeface="Arial"/>
                <a:cs typeface="Arial"/>
              </a:rPr>
              <a:t>ecu</a:t>
            </a:r>
            <a:r>
              <a:rPr sz="1200" dirty="0">
                <a:solidFill>
                  <a:srgbClr val="7E7E7E"/>
                </a:solidFill>
                <a:latin typeface="Arial"/>
                <a:cs typeface="Arial"/>
              </a:rPr>
              <a:t>t</a:t>
            </a:r>
            <a:r>
              <a:rPr sz="1200" spc="-5" dirty="0">
                <a:solidFill>
                  <a:srgbClr val="7E7E7E"/>
                </a:solidFill>
                <a:latin typeface="Arial"/>
                <a:cs typeface="Arial"/>
              </a:rPr>
              <a:t>o</a:t>
            </a:r>
            <a:r>
              <a:rPr sz="1200" dirty="0">
                <a:solidFill>
                  <a:srgbClr val="7E7E7E"/>
                </a:solidFill>
                <a:latin typeface="Arial"/>
                <a:cs typeface="Arial"/>
              </a:rPr>
              <a:t>r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69" name="object 69"/>
          <p:cNvGrpSpPr/>
          <p:nvPr/>
        </p:nvGrpSpPr>
        <p:grpSpPr>
          <a:xfrm>
            <a:off x="5590032" y="3511296"/>
            <a:ext cx="713740" cy="439420"/>
            <a:chOff x="5590032" y="3511296"/>
            <a:chExt cx="713740" cy="439420"/>
          </a:xfrm>
        </p:grpSpPr>
        <p:sp>
          <p:nvSpPr>
            <p:cNvPr id="70" name="object 70"/>
            <p:cNvSpPr/>
            <p:nvPr/>
          </p:nvSpPr>
          <p:spPr>
            <a:xfrm>
              <a:off x="5596128" y="3517392"/>
              <a:ext cx="701040" cy="426720"/>
            </a:xfrm>
            <a:custGeom>
              <a:avLst/>
              <a:gdLst/>
              <a:ahLst/>
              <a:cxnLst/>
              <a:rect l="l" t="t" r="r" b="b"/>
              <a:pathLst>
                <a:path w="701039" h="426720">
                  <a:moveTo>
                    <a:pt x="701039" y="0"/>
                  </a:moveTo>
                  <a:lnTo>
                    <a:pt x="0" y="0"/>
                  </a:lnTo>
                  <a:lnTo>
                    <a:pt x="0" y="426720"/>
                  </a:lnTo>
                  <a:lnTo>
                    <a:pt x="701039" y="426720"/>
                  </a:lnTo>
                  <a:lnTo>
                    <a:pt x="70103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5590032" y="3511296"/>
              <a:ext cx="713740" cy="439420"/>
            </a:xfrm>
            <a:custGeom>
              <a:avLst/>
              <a:gdLst/>
              <a:ahLst/>
              <a:cxnLst/>
              <a:rect l="l" t="t" r="r" b="b"/>
              <a:pathLst>
                <a:path w="713739" h="439420">
                  <a:moveTo>
                    <a:pt x="710183" y="0"/>
                  </a:moveTo>
                  <a:lnTo>
                    <a:pt x="3047" y="0"/>
                  </a:lnTo>
                  <a:lnTo>
                    <a:pt x="0" y="3048"/>
                  </a:lnTo>
                  <a:lnTo>
                    <a:pt x="0" y="435863"/>
                  </a:lnTo>
                  <a:lnTo>
                    <a:pt x="3047" y="438912"/>
                  </a:lnTo>
                  <a:lnTo>
                    <a:pt x="710183" y="438912"/>
                  </a:lnTo>
                  <a:lnTo>
                    <a:pt x="713231" y="435863"/>
                  </a:lnTo>
                  <a:lnTo>
                    <a:pt x="713231" y="432815"/>
                  </a:lnTo>
                  <a:lnTo>
                    <a:pt x="12191" y="432815"/>
                  </a:lnTo>
                  <a:lnTo>
                    <a:pt x="6095" y="426719"/>
                  </a:lnTo>
                  <a:lnTo>
                    <a:pt x="12191" y="426719"/>
                  </a:lnTo>
                  <a:lnTo>
                    <a:pt x="12191" y="12191"/>
                  </a:lnTo>
                  <a:lnTo>
                    <a:pt x="6095" y="12191"/>
                  </a:lnTo>
                  <a:lnTo>
                    <a:pt x="12191" y="6095"/>
                  </a:lnTo>
                  <a:lnTo>
                    <a:pt x="713231" y="6095"/>
                  </a:lnTo>
                  <a:lnTo>
                    <a:pt x="713231" y="3048"/>
                  </a:lnTo>
                  <a:lnTo>
                    <a:pt x="710183" y="0"/>
                  </a:lnTo>
                  <a:close/>
                </a:path>
                <a:path w="713739" h="439420">
                  <a:moveTo>
                    <a:pt x="12191" y="426719"/>
                  </a:moveTo>
                  <a:lnTo>
                    <a:pt x="6095" y="426719"/>
                  </a:lnTo>
                  <a:lnTo>
                    <a:pt x="12191" y="432815"/>
                  </a:lnTo>
                  <a:lnTo>
                    <a:pt x="12191" y="426719"/>
                  </a:lnTo>
                  <a:close/>
                </a:path>
                <a:path w="713739" h="439420">
                  <a:moveTo>
                    <a:pt x="701039" y="426719"/>
                  </a:moveTo>
                  <a:lnTo>
                    <a:pt x="12191" y="426719"/>
                  </a:lnTo>
                  <a:lnTo>
                    <a:pt x="12191" y="432815"/>
                  </a:lnTo>
                  <a:lnTo>
                    <a:pt x="701039" y="432815"/>
                  </a:lnTo>
                  <a:lnTo>
                    <a:pt x="701039" y="426719"/>
                  </a:lnTo>
                  <a:close/>
                </a:path>
                <a:path w="713739" h="439420">
                  <a:moveTo>
                    <a:pt x="701039" y="6095"/>
                  </a:moveTo>
                  <a:lnTo>
                    <a:pt x="701039" y="432815"/>
                  </a:lnTo>
                  <a:lnTo>
                    <a:pt x="707135" y="426719"/>
                  </a:lnTo>
                  <a:lnTo>
                    <a:pt x="713231" y="426719"/>
                  </a:lnTo>
                  <a:lnTo>
                    <a:pt x="713231" y="12191"/>
                  </a:lnTo>
                  <a:lnTo>
                    <a:pt x="707135" y="12191"/>
                  </a:lnTo>
                  <a:lnTo>
                    <a:pt x="701039" y="6095"/>
                  </a:lnTo>
                  <a:close/>
                </a:path>
                <a:path w="713739" h="439420">
                  <a:moveTo>
                    <a:pt x="713231" y="426719"/>
                  </a:moveTo>
                  <a:lnTo>
                    <a:pt x="707135" y="426719"/>
                  </a:lnTo>
                  <a:lnTo>
                    <a:pt x="701039" y="432815"/>
                  </a:lnTo>
                  <a:lnTo>
                    <a:pt x="713231" y="432815"/>
                  </a:lnTo>
                  <a:lnTo>
                    <a:pt x="713231" y="426719"/>
                  </a:lnTo>
                  <a:close/>
                </a:path>
                <a:path w="713739" h="439420">
                  <a:moveTo>
                    <a:pt x="12191" y="6095"/>
                  </a:moveTo>
                  <a:lnTo>
                    <a:pt x="6095" y="12191"/>
                  </a:lnTo>
                  <a:lnTo>
                    <a:pt x="12191" y="12191"/>
                  </a:lnTo>
                  <a:lnTo>
                    <a:pt x="12191" y="6095"/>
                  </a:lnTo>
                  <a:close/>
                </a:path>
                <a:path w="713739" h="439420">
                  <a:moveTo>
                    <a:pt x="701039" y="6095"/>
                  </a:moveTo>
                  <a:lnTo>
                    <a:pt x="12191" y="6095"/>
                  </a:lnTo>
                  <a:lnTo>
                    <a:pt x="12191" y="12191"/>
                  </a:lnTo>
                  <a:lnTo>
                    <a:pt x="701039" y="12191"/>
                  </a:lnTo>
                  <a:lnTo>
                    <a:pt x="701039" y="6095"/>
                  </a:lnTo>
                  <a:close/>
                </a:path>
                <a:path w="713739" h="439420">
                  <a:moveTo>
                    <a:pt x="713231" y="6095"/>
                  </a:moveTo>
                  <a:lnTo>
                    <a:pt x="701039" y="6095"/>
                  </a:lnTo>
                  <a:lnTo>
                    <a:pt x="707135" y="12191"/>
                  </a:lnTo>
                  <a:lnTo>
                    <a:pt x="713231" y="12191"/>
                  </a:lnTo>
                  <a:lnTo>
                    <a:pt x="713231" y="609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2" name="object 72"/>
          <p:cNvSpPr txBox="1"/>
          <p:nvPr/>
        </p:nvSpPr>
        <p:spPr>
          <a:xfrm>
            <a:off x="5644388" y="3556508"/>
            <a:ext cx="6096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3716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/>
                <a:cs typeface="Arial"/>
              </a:rPr>
              <a:t>Plan  </a:t>
            </a:r>
            <a:r>
              <a:rPr sz="1200" spc="-5" dirty="0">
                <a:latin typeface="Arial"/>
                <a:cs typeface="Arial"/>
              </a:rPr>
              <a:t>e</a:t>
            </a:r>
            <a:r>
              <a:rPr sz="1200" spc="-25" dirty="0">
                <a:latin typeface="Arial"/>
                <a:cs typeface="Arial"/>
              </a:rPr>
              <a:t>x</a:t>
            </a:r>
            <a:r>
              <a:rPr sz="1200" spc="-5" dirty="0">
                <a:latin typeface="Arial"/>
                <a:cs typeface="Arial"/>
              </a:rPr>
              <a:t>ecu</a:t>
            </a:r>
            <a:r>
              <a:rPr sz="1200" dirty="0">
                <a:latin typeface="Arial"/>
                <a:cs typeface="Arial"/>
              </a:rPr>
              <a:t>t</a:t>
            </a:r>
            <a:r>
              <a:rPr sz="1200" spc="-5" dirty="0">
                <a:latin typeface="Arial"/>
                <a:cs typeface="Arial"/>
              </a:rPr>
              <a:t>o</a:t>
            </a:r>
            <a:r>
              <a:rPr sz="1200" dirty="0">
                <a:latin typeface="Arial"/>
                <a:cs typeface="Arial"/>
              </a:rPr>
              <a:t>r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73" name="object 73"/>
          <p:cNvGrpSpPr/>
          <p:nvPr/>
        </p:nvGrpSpPr>
        <p:grpSpPr>
          <a:xfrm>
            <a:off x="3599688" y="3215639"/>
            <a:ext cx="3039110" cy="582295"/>
            <a:chOff x="3599688" y="3215639"/>
            <a:chExt cx="3039110" cy="582295"/>
          </a:xfrm>
        </p:grpSpPr>
        <p:sp>
          <p:nvSpPr>
            <p:cNvPr id="74" name="object 74"/>
            <p:cNvSpPr/>
            <p:nvPr/>
          </p:nvSpPr>
          <p:spPr>
            <a:xfrm>
              <a:off x="5376672" y="3724655"/>
              <a:ext cx="225551" cy="73151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4504944" y="3724655"/>
              <a:ext cx="188975" cy="73151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3599688" y="3215639"/>
              <a:ext cx="3039110" cy="231775"/>
            </a:xfrm>
            <a:custGeom>
              <a:avLst/>
              <a:gdLst/>
              <a:ahLst/>
              <a:cxnLst/>
              <a:rect l="l" t="t" r="r" b="b"/>
              <a:pathLst>
                <a:path w="3039109" h="231775">
                  <a:moveTo>
                    <a:pt x="3035808" y="0"/>
                  </a:moveTo>
                  <a:lnTo>
                    <a:pt x="3048" y="0"/>
                  </a:lnTo>
                  <a:lnTo>
                    <a:pt x="0" y="3048"/>
                  </a:lnTo>
                  <a:lnTo>
                    <a:pt x="0" y="228600"/>
                  </a:lnTo>
                  <a:lnTo>
                    <a:pt x="3048" y="231648"/>
                  </a:lnTo>
                  <a:lnTo>
                    <a:pt x="3035808" y="231648"/>
                  </a:lnTo>
                  <a:lnTo>
                    <a:pt x="3038856" y="228600"/>
                  </a:lnTo>
                  <a:lnTo>
                    <a:pt x="3038856" y="225551"/>
                  </a:lnTo>
                  <a:lnTo>
                    <a:pt x="12191" y="225551"/>
                  </a:lnTo>
                  <a:lnTo>
                    <a:pt x="6096" y="219456"/>
                  </a:lnTo>
                  <a:lnTo>
                    <a:pt x="12191" y="219456"/>
                  </a:lnTo>
                  <a:lnTo>
                    <a:pt x="12191" y="15239"/>
                  </a:lnTo>
                  <a:lnTo>
                    <a:pt x="6096" y="15239"/>
                  </a:lnTo>
                  <a:lnTo>
                    <a:pt x="12191" y="9144"/>
                  </a:lnTo>
                  <a:lnTo>
                    <a:pt x="3038856" y="9144"/>
                  </a:lnTo>
                  <a:lnTo>
                    <a:pt x="3038856" y="3048"/>
                  </a:lnTo>
                  <a:lnTo>
                    <a:pt x="3035808" y="0"/>
                  </a:lnTo>
                  <a:close/>
                </a:path>
                <a:path w="3039109" h="231775">
                  <a:moveTo>
                    <a:pt x="12191" y="219456"/>
                  </a:moveTo>
                  <a:lnTo>
                    <a:pt x="6096" y="219456"/>
                  </a:lnTo>
                  <a:lnTo>
                    <a:pt x="12191" y="225551"/>
                  </a:lnTo>
                  <a:lnTo>
                    <a:pt x="12191" y="219456"/>
                  </a:lnTo>
                  <a:close/>
                </a:path>
                <a:path w="3039109" h="231775">
                  <a:moveTo>
                    <a:pt x="3026664" y="219456"/>
                  </a:moveTo>
                  <a:lnTo>
                    <a:pt x="12191" y="219456"/>
                  </a:lnTo>
                  <a:lnTo>
                    <a:pt x="12191" y="225551"/>
                  </a:lnTo>
                  <a:lnTo>
                    <a:pt x="3026664" y="225551"/>
                  </a:lnTo>
                  <a:lnTo>
                    <a:pt x="3026664" y="219456"/>
                  </a:lnTo>
                  <a:close/>
                </a:path>
                <a:path w="3039109" h="231775">
                  <a:moveTo>
                    <a:pt x="3026664" y="9144"/>
                  </a:moveTo>
                  <a:lnTo>
                    <a:pt x="3026664" y="225551"/>
                  </a:lnTo>
                  <a:lnTo>
                    <a:pt x="3032760" y="219456"/>
                  </a:lnTo>
                  <a:lnTo>
                    <a:pt x="3038856" y="219456"/>
                  </a:lnTo>
                  <a:lnTo>
                    <a:pt x="3038856" y="15239"/>
                  </a:lnTo>
                  <a:lnTo>
                    <a:pt x="3032760" y="15239"/>
                  </a:lnTo>
                  <a:lnTo>
                    <a:pt x="3026664" y="9144"/>
                  </a:lnTo>
                  <a:close/>
                </a:path>
                <a:path w="3039109" h="231775">
                  <a:moveTo>
                    <a:pt x="3038856" y="219456"/>
                  </a:moveTo>
                  <a:lnTo>
                    <a:pt x="3032760" y="219456"/>
                  </a:lnTo>
                  <a:lnTo>
                    <a:pt x="3026664" y="225551"/>
                  </a:lnTo>
                  <a:lnTo>
                    <a:pt x="3038856" y="225551"/>
                  </a:lnTo>
                  <a:lnTo>
                    <a:pt x="3038856" y="219456"/>
                  </a:lnTo>
                  <a:close/>
                </a:path>
                <a:path w="3039109" h="231775">
                  <a:moveTo>
                    <a:pt x="12191" y="9144"/>
                  </a:moveTo>
                  <a:lnTo>
                    <a:pt x="6096" y="15239"/>
                  </a:lnTo>
                  <a:lnTo>
                    <a:pt x="12191" y="15239"/>
                  </a:lnTo>
                  <a:lnTo>
                    <a:pt x="12191" y="9144"/>
                  </a:lnTo>
                  <a:close/>
                </a:path>
                <a:path w="3039109" h="231775">
                  <a:moveTo>
                    <a:pt x="3026664" y="9144"/>
                  </a:moveTo>
                  <a:lnTo>
                    <a:pt x="12191" y="9144"/>
                  </a:lnTo>
                  <a:lnTo>
                    <a:pt x="12191" y="15239"/>
                  </a:lnTo>
                  <a:lnTo>
                    <a:pt x="3026664" y="15239"/>
                  </a:lnTo>
                  <a:lnTo>
                    <a:pt x="3026664" y="9144"/>
                  </a:lnTo>
                  <a:close/>
                </a:path>
                <a:path w="3039109" h="231775">
                  <a:moveTo>
                    <a:pt x="3038856" y="9144"/>
                  </a:moveTo>
                  <a:lnTo>
                    <a:pt x="3026664" y="9144"/>
                  </a:lnTo>
                  <a:lnTo>
                    <a:pt x="3032760" y="15239"/>
                  </a:lnTo>
                  <a:lnTo>
                    <a:pt x="3038856" y="15239"/>
                  </a:lnTo>
                  <a:lnTo>
                    <a:pt x="3038856" y="914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7" name="object 77"/>
          <p:cNvSpPr txBox="1"/>
          <p:nvPr/>
        </p:nvSpPr>
        <p:spPr>
          <a:xfrm>
            <a:off x="3690620" y="3236467"/>
            <a:ext cx="16103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"/>
                <a:cs typeface="Arial"/>
              </a:rPr>
              <a:t>Deliberative</a:t>
            </a:r>
            <a:r>
              <a:rPr sz="1200" spc="-15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component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78" name="object 78"/>
          <p:cNvGrpSpPr/>
          <p:nvPr/>
        </p:nvGrpSpPr>
        <p:grpSpPr>
          <a:xfrm>
            <a:off x="2813304" y="3715511"/>
            <a:ext cx="4447540" cy="1460500"/>
            <a:chOff x="2813304" y="3715511"/>
            <a:chExt cx="4447540" cy="1460500"/>
          </a:xfrm>
        </p:grpSpPr>
        <p:sp>
          <p:nvSpPr>
            <p:cNvPr id="79" name="object 79"/>
            <p:cNvSpPr/>
            <p:nvPr/>
          </p:nvSpPr>
          <p:spPr>
            <a:xfrm>
              <a:off x="2813304" y="4596383"/>
              <a:ext cx="70103" cy="82296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2898648" y="4440935"/>
              <a:ext cx="113030" cy="134620"/>
            </a:xfrm>
            <a:custGeom>
              <a:avLst/>
              <a:gdLst/>
              <a:ahLst/>
              <a:cxnLst/>
              <a:rect l="l" t="t" r="r" b="b"/>
              <a:pathLst>
                <a:path w="113030" h="134620">
                  <a:moveTo>
                    <a:pt x="27432" y="106680"/>
                  </a:moveTo>
                  <a:lnTo>
                    <a:pt x="24384" y="103632"/>
                  </a:lnTo>
                  <a:lnTo>
                    <a:pt x="18288" y="103632"/>
                  </a:lnTo>
                  <a:lnTo>
                    <a:pt x="0" y="124968"/>
                  </a:lnTo>
                  <a:lnTo>
                    <a:pt x="0" y="134112"/>
                  </a:lnTo>
                  <a:lnTo>
                    <a:pt x="6096" y="134112"/>
                  </a:lnTo>
                  <a:lnTo>
                    <a:pt x="9144" y="131064"/>
                  </a:lnTo>
                  <a:lnTo>
                    <a:pt x="27432" y="109728"/>
                  </a:lnTo>
                  <a:lnTo>
                    <a:pt x="27432" y="106680"/>
                  </a:lnTo>
                  <a:close/>
                </a:path>
                <a:path w="113030" h="134620">
                  <a:moveTo>
                    <a:pt x="70104" y="54864"/>
                  </a:moveTo>
                  <a:lnTo>
                    <a:pt x="67056" y="51816"/>
                  </a:lnTo>
                  <a:lnTo>
                    <a:pt x="60960" y="51816"/>
                  </a:lnTo>
                  <a:lnTo>
                    <a:pt x="42672" y="76200"/>
                  </a:lnTo>
                  <a:lnTo>
                    <a:pt x="42672" y="82296"/>
                  </a:lnTo>
                  <a:lnTo>
                    <a:pt x="51816" y="82296"/>
                  </a:lnTo>
                  <a:lnTo>
                    <a:pt x="70104" y="57912"/>
                  </a:lnTo>
                  <a:lnTo>
                    <a:pt x="70104" y="54864"/>
                  </a:lnTo>
                  <a:close/>
                </a:path>
                <a:path w="113030" h="134620">
                  <a:moveTo>
                    <a:pt x="112776" y="3060"/>
                  </a:moveTo>
                  <a:lnTo>
                    <a:pt x="109728" y="0"/>
                  </a:lnTo>
                  <a:lnTo>
                    <a:pt x="103632" y="0"/>
                  </a:lnTo>
                  <a:lnTo>
                    <a:pt x="85344" y="24396"/>
                  </a:lnTo>
                  <a:lnTo>
                    <a:pt x="85344" y="30480"/>
                  </a:lnTo>
                  <a:lnTo>
                    <a:pt x="91440" y="30480"/>
                  </a:lnTo>
                  <a:lnTo>
                    <a:pt x="109728" y="6108"/>
                  </a:lnTo>
                  <a:lnTo>
                    <a:pt x="112776" y="30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3026664" y="4184903"/>
              <a:ext cx="195072" cy="23469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3236976" y="4081271"/>
              <a:ext cx="70485" cy="82550"/>
            </a:xfrm>
            <a:custGeom>
              <a:avLst/>
              <a:gdLst/>
              <a:ahLst/>
              <a:cxnLst/>
              <a:rect l="l" t="t" r="r" b="b"/>
              <a:pathLst>
                <a:path w="70485" h="82550">
                  <a:moveTo>
                    <a:pt x="27432" y="51816"/>
                  </a:moveTo>
                  <a:lnTo>
                    <a:pt x="21336" y="51816"/>
                  </a:lnTo>
                  <a:lnTo>
                    <a:pt x="3048" y="73152"/>
                  </a:lnTo>
                  <a:lnTo>
                    <a:pt x="0" y="79248"/>
                  </a:lnTo>
                  <a:lnTo>
                    <a:pt x="3048" y="82296"/>
                  </a:lnTo>
                  <a:lnTo>
                    <a:pt x="6096" y="82296"/>
                  </a:lnTo>
                  <a:lnTo>
                    <a:pt x="9144" y="79248"/>
                  </a:lnTo>
                  <a:lnTo>
                    <a:pt x="27432" y="57912"/>
                  </a:lnTo>
                  <a:lnTo>
                    <a:pt x="27432" y="51816"/>
                  </a:lnTo>
                  <a:close/>
                </a:path>
                <a:path w="70485" h="82550">
                  <a:moveTo>
                    <a:pt x="70091" y="0"/>
                  </a:moveTo>
                  <a:lnTo>
                    <a:pt x="60960" y="0"/>
                  </a:lnTo>
                  <a:lnTo>
                    <a:pt x="45720" y="24384"/>
                  </a:lnTo>
                  <a:lnTo>
                    <a:pt x="42672" y="27432"/>
                  </a:lnTo>
                  <a:lnTo>
                    <a:pt x="45720" y="30480"/>
                  </a:lnTo>
                  <a:lnTo>
                    <a:pt x="51803" y="30480"/>
                  </a:lnTo>
                  <a:lnTo>
                    <a:pt x="70091" y="6096"/>
                  </a:lnTo>
                  <a:lnTo>
                    <a:pt x="7009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3322320" y="3877055"/>
              <a:ext cx="155447" cy="182880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3493008" y="3825239"/>
              <a:ext cx="27940" cy="30480"/>
            </a:xfrm>
            <a:custGeom>
              <a:avLst/>
              <a:gdLst/>
              <a:ahLst/>
              <a:cxnLst/>
              <a:rect l="l" t="t" r="r" b="b"/>
              <a:pathLst>
                <a:path w="27939" h="30479">
                  <a:moveTo>
                    <a:pt x="24383" y="0"/>
                  </a:moveTo>
                  <a:lnTo>
                    <a:pt x="18287" y="0"/>
                  </a:lnTo>
                  <a:lnTo>
                    <a:pt x="0" y="24384"/>
                  </a:lnTo>
                  <a:lnTo>
                    <a:pt x="0" y="30480"/>
                  </a:lnTo>
                  <a:lnTo>
                    <a:pt x="9143" y="30480"/>
                  </a:lnTo>
                  <a:lnTo>
                    <a:pt x="27431" y="6096"/>
                  </a:lnTo>
                  <a:lnTo>
                    <a:pt x="27431" y="3048"/>
                  </a:lnTo>
                  <a:lnTo>
                    <a:pt x="243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3526536" y="3718559"/>
              <a:ext cx="79248" cy="85343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6626352" y="3715511"/>
              <a:ext cx="542925" cy="807720"/>
            </a:xfrm>
            <a:custGeom>
              <a:avLst/>
              <a:gdLst/>
              <a:ahLst/>
              <a:cxnLst/>
              <a:rect l="l" t="t" r="r" b="b"/>
              <a:pathLst>
                <a:path w="542925" h="807720">
                  <a:moveTo>
                    <a:pt x="24371" y="24384"/>
                  </a:moveTo>
                  <a:lnTo>
                    <a:pt x="9144" y="3048"/>
                  </a:lnTo>
                  <a:lnTo>
                    <a:pt x="6096" y="0"/>
                  </a:lnTo>
                  <a:lnTo>
                    <a:pt x="3048" y="0"/>
                  </a:lnTo>
                  <a:lnTo>
                    <a:pt x="0" y="3048"/>
                  </a:lnTo>
                  <a:lnTo>
                    <a:pt x="0" y="6096"/>
                  </a:lnTo>
                  <a:lnTo>
                    <a:pt x="18288" y="30480"/>
                  </a:lnTo>
                  <a:lnTo>
                    <a:pt x="21336" y="33528"/>
                  </a:lnTo>
                  <a:lnTo>
                    <a:pt x="24371" y="33528"/>
                  </a:lnTo>
                  <a:lnTo>
                    <a:pt x="24371" y="24384"/>
                  </a:lnTo>
                  <a:close/>
                </a:path>
                <a:path w="542925" h="807720">
                  <a:moveTo>
                    <a:pt x="60960" y="82296"/>
                  </a:moveTo>
                  <a:lnTo>
                    <a:pt x="45720" y="57912"/>
                  </a:lnTo>
                  <a:lnTo>
                    <a:pt x="42672" y="54864"/>
                  </a:lnTo>
                  <a:lnTo>
                    <a:pt x="39624" y="54864"/>
                  </a:lnTo>
                  <a:lnTo>
                    <a:pt x="36576" y="57912"/>
                  </a:lnTo>
                  <a:lnTo>
                    <a:pt x="36576" y="60960"/>
                  </a:lnTo>
                  <a:lnTo>
                    <a:pt x="54864" y="85344"/>
                  </a:lnTo>
                  <a:lnTo>
                    <a:pt x="57912" y="88392"/>
                  </a:lnTo>
                  <a:lnTo>
                    <a:pt x="60960" y="88392"/>
                  </a:lnTo>
                  <a:lnTo>
                    <a:pt x="60960" y="82296"/>
                  </a:lnTo>
                  <a:close/>
                </a:path>
                <a:path w="542925" h="807720">
                  <a:moveTo>
                    <a:pt x="100584" y="140208"/>
                  </a:moveTo>
                  <a:lnTo>
                    <a:pt x="97536" y="137160"/>
                  </a:lnTo>
                  <a:lnTo>
                    <a:pt x="82296" y="112776"/>
                  </a:lnTo>
                  <a:lnTo>
                    <a:pt x="79248" y="109728"/>
                  </a:lnTo>
                  <a:lnTo>
                    <a:pt x="73152" y="115824"/>
                  </a:lnTo>
                  <a:lnTo>
                    <a:pt x="76200" y="118872"/>
                  </a:lnTo>
                  <a:lnTo>
                    <a:pt x="91440" y="140208"/>
                  </a:lnTo>
                  <a:lnTo>
                    <a:pt x="94488" y="143256"/>
                  </a:lnTo>
                  <a:lnTo>
                    <a:pt x="97536" y="143256"/>
                  </a:lnTo>
                  <a:lnTo>
                    <a:pt x="100584" y="140208"/>
                  </a:lnTo>
                  <a:close/>
                </a:path>
                <a:path w="542925" h="807720">
                  <a:moveTo>
                    <a:pt x="137160" y="192024"/>
                  </a:moveTo>
                  <a:lnTo>
                    <a:pt x="118872" y="167640"/>
                  </a:lnTo>
                  <a:lnTo>
                    <a:pt x="115824" y="164592"/>
                  </a:lnTo>
                  <a:lnTo>
                    <a:pt x="112776" y="167640"/>
                  </a:lnTo>
                  <a:lnTo>
                    <a:pt x="112776" y="173736"/>
                  </a:lnTo>
                  <a:lnTo>
                    <a:pt x="128016" y="198120"/>
                  </a:lnTo>
                  <a:lnTo>
                    <a:pt x="134112" y="198120"/>
                  </a:lnTo>
                  <a:lnTo>
                    <a:pt x="137160" y="195072"/>
                  </a:lnTo>
                  <a:lnTo>
                    <a:pt x="137160" y="192024"/>
                  </a:lnTo>
                  <a:close/>
                </a:path>
                <a:path w="542925" h="807720">
                  <a:moveTo>
                    <a:pt x="173736" y="246888"/>
                  </a:moveTo>
                  <a:lnTo>
                    <a:pt x="155448" y="222504"/>
                  </a:lnTo>
                  <a:lnTo>
                    <a:pt x="149352" y="222504"/>
                  </a:lnTo>
                  <a:lnTo>
                    <a:pt x="149352" y="228600"/>
                  </a:lnTo>
                  <a:lnTo>
                    <a:pt x="164592" y="252984"/>
                  </a:lnTo>
                  <a:lnTo>
                    <a:pt x="167640" y="256032"/>
                  </a:lnTo>
                  <a:lnTo>
                    <a:pt x="173736" y="249936"/>
                  </a:lnTo>
                  <a:lnTo>
                    <a:pt x="173736" y="246888"/>
                  </a:lnTo>
                  <a:close/>
                </a:path>
                <a:path w="542925" h="807720">
                  <a:moveTo>
                    <a:pt x="210312" y="301752"/>
                  </a:moveTo>
                  <a:lnTo>
                    <a:pt x="195072" y="280416"/>
                  </a:lnTo>
                  <a:lnTo>
                    <a:pt x="192024" y="277368"/>
                  </a:lnTo>
                  <a:lnTo>
                    <a:pt x="185928" y="277368"/>
                  </a:lnTo>
                  <a:lnTo>
                    <a:pt x="185928" y="283464"/>
                  </a:lnTo>
                  <a:lnTo>
                    <a:pt x="201168" y="307848"/>
                  </a:lnTo>
                  <a:lnTo>
                    <a:pt x="204216" y="310896"/>
                  </a:lnTo>
                  <a:lnTo>
                    <a:pt x="207264" y="307848"/>
                  </a:lnTo>
                  <a:lnTo>
                    <a:pt x="210312" y="307848"/>
                  </a:lnTo>
                  <a:lnTo>
                    <a:pt x="210312" y="301752"/>
                  </a:lnTo>
                  <a:close/>
                </a:path>
                <a:path w="542925" h="807720">
                  <a:moveTo>
                    <a:pt x="246888" y="356616"/>
                  </a:moveTo>
                  <a:lnTo>
                    <a:pt x="231648" y="335280"/>
                  </a:lnTo>
                  <a:lnTo>
                    <a:pt x="228600" y="332232"/>
                  </a:lnTo>
                  <a:lnTo>
                    <a:pt x="225552" y="332232"/>
                  </a:lnTo>
                  <a:lnTo>
                    <a:pt x="222504" y="335280"/>
                  </a:lnTo>
                  <a:lnTo>
                    <a:pt x="222504" y="338328"/>
                  </a:lnTo>
                  <a:lnTo>
                    <a:pt x="237744" y="362712"/>
                  </a:lnTo>
                  <a:lnTo>
                    <a:pt x="240792" y="365760"/>
                  </a:lnTo>
                  <a:lnTo>
                    <a:pt x="246888" y="362712"/>
                  </a:lnTo>
                  <a:lnTo>
                    <a:pt x="246888" y="356616"/>
                  </a:lnTo>
                  <a:close/>
                </a:path>
                <a:path w="542925" h="807720">
                  <a:moveTo>
                    <a:pt x="283464" y="411480"/>
                  </a:moveTo>
                  <a:lnTo>
                    <a:pt x="268224" y="390144"/>
                  </a:lnTo>
                  <a:lnTo>
                    <a:pt x="265176" y="387096"/>
                  </a:lnTo>
                  <a:lnTo>
                    <a:pt x="262128" y="387096"/>
                  </a:lnTo>
                  <a:lnTo>
                    <a:pt x="259080" y="390144"/>
                  </a:lnTo>
                  <a:lnTo>
                    <a:pt x="259080" y="393192"/>
                  </a:lnTo>
                  <a:lnTo>
                    <a:pt x="277368" y="417576"/>
                  </a:lnTo>
                  <a:lnTo>
                    <a:pt x="280416" y="420624"/>
                  </a:lnTo>
                  <a:lnTo>
                    <a:pt x="283464" y="420624"/>
                  </a:lnTo>
                  <a:lnTo>
                    <a:pt x="283464" y="411480"/>
                  </a:lnTo>
                  <a:close/>
                </a:path>
                <a:path w="542925" h="807720">
                  <a:moveTo>
                    <a:pt x="323088" y="472440"/>
                  </a:moveTo>
                  <a:lnTo>
                    <a:pt x="320040" y="469392"/>
                  </a:lnTo>
                  <a:lnTo>
                    <a:pt x="304800" y="445008"/>
                  </a:lnTo>
                  <a:lnTo>
                    <a:pt x="301752" y="441960"/>
                  </a:lnTo>
                  <a:lnTo>
                    <a:pt x="298704" y="441960"/>
                  </a:lnTo>
                  <a:lnTo>
                    <a:pt x="295656" y="445008"/>
                  </a:lnTo>
                  <a:lnTo>
                    <a:pt x="295656" y="451104"/>
                  </a:lnTo>
                  <a:lnTo>
                    <a:pt x="313944" y="472440"/>
                  </a:lnTo>
                  <a:lnTo>
                    <a:pt x="316992" y="475488"/>
                  </a:lnTo>
                  <a:lnTo>
                    <a:pt x="320040" y="475488"/>
                  </a:lnTo>
                  <a:lnTo>
                    <a:pt x="323088" y="472440"/>
                  </a:lnTo>
                  <a:close/>
                </a:path>
                <a:path w="542925" h="807720">
                  <a:moveTo>
                    <a:pt x="359664" y="527304"/>
                  </a:moveTo>
                  <a:lnTo>
                    <a:pt x="356616" y="524256"/>
                  </a:lnTo>
                  <a:lnTo>
                    <a:pt x="341376" y="499872"/>
                  </a:lnTo>
                  <a:lnTo>
                    <a:pt x="338328" y="496824"/>
                  </a:lnTo>
                  <a:lnTo>
                    <a:pt x="332232" y="502920"/>
                  </a:lnTo>
                  <a:lnTo>
                    <a:pt x="335280" y="505968"/>
                  </a:lnTo>
                  <a:lnTo>
                    <a:pt x="350520" y="530352"/>
                  </a:lnTo>
                  <a:lnTo>
                    <a:pt x="356616" y="530352"/>
                  </a:lnTo>
                  <a:lnTo>
                    <a:pt x="359664" y="527304"/>
                  </a:lnTo>
                  <a:close/>
                </a:path>
                <a:path w="542925" h="807720">
                  <a:moveTo>
                    <a:pt x="396240" y="579120"/>
                  </a:moveTo>
                  <a:lnTo>
                    <a:pt x="377952" y="554736"/>
                  </a:lnTo>
                  <a:lnTo>
                    <a:pt x="371856" y="554736"/>
                  </a:lnTo>
                  <a:lnTo>
                    <a:pt x="371856" y="560832"/>
                  </a:lnTo>
                  <a:lnTo>
                    <a:pt x="387096" y="585216"/>
                  </a:lnTo>
                  <a:lnTo>
                    <a:pt x="393192" y="585216"/>
                  </a:lnTo>
                  <a:lnTo>
                    <a:pt x="396240" y="582168"/>
                  </a:lnTo>
                  <a:lnTo>
                    <a:pt x="396240" y="579120"/>
                  </a:lnTo>
                  <a:close/>
                </a:path>
                <a:path w="542925" h="807720">
                  <a:moveTo>
                    <a:pt x="432816" y="633984"/>
                  </a:moveTo>
                  <a:lnTo>
                    <a:pt x="417576" y="609600"/>
                  </a:lnTo>
                  <a:lnTo>
                    <a:pt x="408432" y="609600"/>
                  </a:lnTo>
                  <a:lnTo>
                    <a:pt x="408432" y="615696"/>
                  </a:lnTo>
                  <a:lnTo>
                    <a:pt x="423672" y="640080"/>
                  </a:lnTo>
                  <a:lnTo>
                    <a:pt x="426720" y="643128"/>
                  </a:lnTo>
                  <a:lnTo>
                    <a:pt x="432816" y="637032"/>
                  </a:lnTo>
                  <a:lnTo>
                    <a:pt x="432816" y="633984"/>
                  </a:lnTo>
                  <a:close/>
                </a:path>
                <a:path w="542925" h="807720">
                  <a:moveTo>
                    <a:pt x="469392" y="688848"/>
                  </a:moveTo>
                  <a:lnTo>
                    <a:pt x="454152" y="667512"/>
                  </a:lnTo>
                  <a:lnTo>
                    <a:pt x="451104" y="664464"/>
                  </a:lnTo>
                  <a:lnTo>
                    <a:pt x="448056" y="664464"/>
                  </a:lnTo>
                  <a:lnTo>
                    <a:pt x="445008" y="667512"/>
                  </a:lnTo>
                  <a:lnTo>
                    <a:pt x="445008" y="670560"/>
                  </a:lnTo>
                  <a:lnTo>
                    <a:pt x="460248" y="694944"/>
                  </a:lnTo>
                  <a:lnTo>
                    <a:pt x="463296" y="697992"/>
                  </a:lnTo>
                  <a:lnTo>
                    <a:pt x="466344" y="697992"/>
                  </a:lnTo>
                  <a:lnTo>
                    <a:pt x="469392" y="694944"/>
                  </a:lnTo>
                  <a:lnTo>
                    <a:pt x="469392" y="688848"/>
                  </a:lnTo>
                  <a:close/>
                </a:path>
                <a:path w="542925" h="807720">
                  <a:moveTo>
                    <a:pt x="505968" y="746760"/>
                  </a:moveTo>
                  <a:lnTo>
                    <a:pt x="490728" y="722376"/>
                  </a:lnTo>
                  <a:lnTo>
                    <a:pt x="487680" y="719328"/>
                  </a:lnTo>
                  <a:lnTo>
                    <a:pt x="484632" y="719328"/>
                  </a:lnTo>
                  <a:lnTo>
                    <a:pt x="481584" y="722376"/>
                  </a:lnTo>
                  <a:lnTo>
                    <a:pt x="481584" y="728484"/>
                  </a:lnTo>
                  <a:lnTo>
                    <a:pt x="496824" y="749820"/>
                  </a:lnTo>
                  <a:lnTo>
                    <a:pt x="499872" y="752856"/>
                  </a:lnTo>
                  <a:lnTo>
                    <a:pt x="505968" y="752856"/>
                  </a:lnTo>
                  <a:lnTo>
                    <a:pt x="505968" y="746760"/>
                  </a:lnTo>
                  <a:close/>
                </a:path>
                <a:path w="542925" h="807720">
                  <a:moveTo>
                    <a:pt x="542544" y="801624"/>
                  </a:moveTo>
                  <a:lnTo>
                    <a:pt x="527304" y="777240"/>
                  </a:lnTo>
                  <a:lnTo>
                    <a:pt x="524256" y="774192"/>
                  </a:lnTo>
                  <a:lnTo>
                    <a:pt x="518160" y="780288"/>
                  </a:lnTo>
                  <a:lnTo>
                    <a:pt x="518160" y="783336"/>
                  </a:lnTo>
                  <a:lnTo>
                    <a:pt x="536448" y="807720"/>
                  </a:lnTo>
                  <a:lnTo>
                    <a:pt x="542544" y="807720"/>
                  </a:lnTo>
                  <a:lnTo>
                    <a:pt x="542544" y="8016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7181088" y="4547615"/>
              <a:ext cx="79247" cy="112775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5797296" y="4940808"/>
              <a:ext cx="585470" cy="234950"/>
            </a:xfrm>
            <a:custGeom>
              <a:avLst/>
              <a:gdLst/>
              <a:ahLst/>
              <a:cxnLst/>
              <a:rect l="l" t="t" r="r" b="b"/>
              <a:pathLst>
                <a:path w="585470" h="234950">
                  <a:moveTo>
                    <a:pt x="585215" y="0"/>
                  </a:moveTo>
                  <a:lnTo>
                    <a:pt x="0" y="0"/>
                  </a:lnTo>
                  <a:lnTo>
                    <a:pt x="0" y="234695"/>
                  </a:lnTo>
                  <a:lnTo>
                    <a:pt x="585215" y="234695"/>
                  </a:lnTo>
                  <a:lnTo>
                    <a:pt x="58521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5791200" y="4934711"/>
              <a:ext cx="600710" cy="204470"/>
            </a:xfrm>
            <a:custGeom>
              <a:avLst/>
              <a:gdLst/>
              <a:ahLst/>
              <a:cxnLst/>
              <a:rect l="l" t="t" r="r" b="b"/>
              <a:pathLst>
                <a:path w="600710" h="204470">
                  <a:moveTo>
                    <a:pt x="597408" y="0"/>
                  </a:moveTo>
                  <a:lnTo>
                    <a:pt x="0" y="0"/>
                  </a:lnTo>
                  <a:lnTo>
                    <a:pt x="0" y="204215"/>
                  </a:lnTo>
                  <a:lnTo>
                    <a:pt x="597408" y="204215"/>
                  </a:lnTo>
                  <a:lnTo>
                    <a:pt x="600455" y="201168"/>
                  </a:lnTo>
                  <a:lnTo>
                    <a:pt x="600455" y="198119"/>
                  </a:lnTo>
                  <a:lnTo>
                    <a:pt x="12191" y="198119"/>
                  </a:lnTo>
                  <a:lnTo>
                    <a:pt x="6096" y="192024"/>
                  </a:lnTo>
                  <a:lnTo>
                    <a:pt x="12191" y="192024"/>
                  </a:lnTo>
                  <a:lnTo>
                    <a:pt x="12191" y="12192"/>
                  </a:lnTo>
                  <a:lnTo>
                    <a:pt x="6096" y="12192"/>
                  </a:lnTo>
                  <a:lnTo>
                    <a:pt x="12191" y="6095"/>
                  </a:lnTo>
                  <a:lnTo>
                    <a:pt x="600455" y="6095"/>
                  </a:lnTo>
                  <a:lnTo>
                    <a:pt x="600455" y="3048"/>
                  </a:lnTo>
                  <a:lnTo>
                    <a:pt x="597408" y="0"/>
                  </a:lnTo>
                  <a:close/>
                </a:path>
                <a:path w="600710" h="204470">
                  <a:moveTo>
                    <a:pt x="12191" y="192024"/>
                  </a:moveTo>
                  <a:lnTo>
                    <a:pt x="6096" y="192024"/>
                  </a:lnTo>
                  <a:lnTo>
                    <a:pt x="12191" y="198119"/>
                  </a:lnTo>
                  <a:lnTo>
                    <a:pt x="12191" y="192024"/>
                  </a:lnTo>
                  <a:close/>
                </a:path>
                <a:path w="600710" h="204470">
                  <a:moveTo>
                    <a:pt x="585215" y="192024"/>
                  </a:moveTo>
                  <a:lnTo>
                    <a:pt x="12191" y="192024"/>
                  </a:lnTo>
                  <a:lnTo>
                    <a:pt x="12191" y="198119"/>
                  </a:lnTo>
                  <a:lnTo>
                    <a:pt x="585215" y="198119"/>
                  </a:lnTo>
                  <a:lnTo>
                    <a:pt x="585215" y="192024"/>
                  </a:lnTo>
                  <a:close/>
                </a:path>
                <a:path w="600710" h="204470">
                  <a:moveTo>
                    <a:pt x="585215" y="6095"/>
                  </a:moveTo>
                  <a:lnTo>
                    <a:pt x="585215" y="198119"/>
                  </a:lnTo>
                  <a:lnTo>
                    <a:pt x="594360" y="192024"/>
                  </a:lnTo>
                  <a:lnTo>
                    <a:pt x="600455" y="192024"/>
                  </a:lnTo>
                  <a:lnTo>
                    <a:pt x="600455" y="12192"/>
                  </a:lnTo>
                  <a:lnTo>
                    <a:pt x="594360" y="12192"/>
                  </a:lnTo>
                  <a:lnTo>
                    <a:pt x="585215" y="6095"/>
                  </a:lnTo>
                  <a:close/>
                </a:path>
                <a:path w="600710" h="204470">
                  <a:moveTo>
                    <a:pt x="600455" y="192024"/>
                  </a:moveTo>
                  <a:lnTo>
                    <a:pt x="594360" y="192024"/>
                  </a:lnTo>
                  <a:lnTo>
                    <a:pt x="585215" y="198119"/>
                  </a:lnTo>
                  <a:lnTo>
                    <a:pt x="600455" y="198119"/>
                  </a:lnTo>
                  <a:lnTo>
                    <a:pt x="600455" y="192024"/>
                  </a:lnTo>
                  <a:close/>
                </a:path>
                <a:path w="600710" h="204470">
                  <a:moveTo>
                    <a:pt x="12191" y="6095"/>
                  </a:moveTo>
                  <a:lnTo>
                    <a:pt x="6096" y="12192"/>
                  </a:lnTo>
                  <a:lnTo>
                    <a:pt x="12191" y="12192"/>
                  </a:lnTo>
                  <a:lnTo>
                    <a:pt x="12191" y="6095"/>
                  </a:lnTo>
                  <a:close/>
                </a:path>
                <a:path w="600710" h="204470">
                  <a:moveTo>
                    <a:pt x="585215" y="6095"/>
                  </a:moveTo>
                  <a:lnTo>
                    <a:pt x="12191" y="6095"/>
                  </a:lnTo>
                  <a:lnTo>
                    <a:pt x="12191" y="12192"/>
                  </a:lnTo>
                  <a:lnTo>
                    <a:pt x="585215" y="12192"/>
                  </a:lnTo>
                  <a:lnTo>
                    <a:pt x="585215" y="6095"/>
                  </a:lnTo>
                  <a:close/>
                </a:path>
                <a:path w="600710" h="204470">
                  <a:moveTo>
                    <a:pt x="600455" y="6095"/>
                  </a:moveTo>
                  <a:lnTo>
                    <a:pt x="585215" y="6095"/>
                  </a:lnTo>
                  <a:lnTo>
                    <a:pt x="594360" y="12192"/>
                  </a:lnTo>
                  <a:lnTo>
                    <a:pt x="600455" y="12192"/>
                  </a:lnTo>
                  <a:lnTo>
                    <a:pt x="600455" y="609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0" name="object 90"/>
          <p:cNvSpPr txBox="1"/>
          <p:nvPr/>
        </p:nvSpPr>
        <p:spPr>
          <a:xfrm>
            <a:off x="5850635" y="4961635"/>
            <a:ext cx="488315" cy="468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000" dirty="0">
                <a:latin typeface="Arial"/>
                <a:cs typeface="Arial"/>
              </a:rPr>
              <a:t>Action</a:t>
            </a:r>
            <a:r>
              <a:rPr sz="1050" baseline="-19841" dirty="0">
                <a:latin typeface="Arial"/>
                <a:cs typeface="Arial"/>
              </a:rPr>
              <a:t>1</a:t>
            </a:r>
            <a:endParaRPr sz="1050" baseline="-19841">
              <a:latin typeface="Arial"/>
              <a:cs typeface="Arial"/>
            </a:endParaRPr>
          </a:p>
          <a:p>
            <a:pPr marL="43815">
              <a:lnSpc>
                <a:spcPct val="100000"/>
              </a:lnSpc>
              <a:spcBef>
                <a:spcPts val="1080"/>
              </a:spcBef>
            </a:pPr>
            <a:r>
              <a:rPr sz="1000" dirty="0">
                <a:latin typeface="Arial"/>
                <a:cs typeface="Arial"/>
              </a:rPr>
              <a:t>Action</a:t>
            </a:r>
            <a:r>
              <a:rPr sz="1050" baseline="-19841" dirty="0">
                <a:latin typeface="Arial"/>
                <a:cs typeface="Arial"/>
              </a:rPr>
              <a:t>2</a:t>
            </a:r>
            <a:endParaRPr sz="1050" baseline="-19841">
              <a:latin typeface="Arial"/>
              <a:cs typeface="Arial"/>
            </a:endParaRPr>
          </a:p>
        </p:txBody>
      </p:sp>
      <p:grpSp>
        <p:nvGrpSpPr>
          <p:cNvPr id="91" name="object 91"/>
          <p:cNvGrpSpPr/>
          <p:nvPr/>
        </p:nvGrpSpPr>
        <p:grpSpPr>
          <a:xfrm>
            <a:off x="4267200" y="4221479"/>
            <a:ext cx="2993390" cy="875030"/>
            <a:chOff x="4267200" y="4221479"/>
            <a:chExt cx="2993390" cy="875030"/>
          </a:xfrm>
        </p:grpSpPr>
        <p:sp>
          <p:nvSpPr>
            <p:cNvPr id="92" name="object 92"/>
            <p:cNvSpPr/>
            <p:nvPr/>
          </p:nvSpPr>
          <p:spPr>
            <a:xfrm>
              <a:off x="4267200" y="4687823"/>
              <a:ext cx="2926080" cy="408940"/>
            </a:xfrm>
            <a:custGeom>
              <a:avLst/>
              <a:gdLst/>
              <a:ahLst/>
              <a:cxnLst/>
              <a:rect l="l" t="t" r="r" b="b"/>
              <a:pathLst>
                <a:path w="2926079" h="408939">
                  <a:moveTo>
                    <a:pt x="1530096" y="371856"/>
                  </a:moveTo>
                  <a:lnTo>
                    <a:pt x="1453896" y="332232"/>
                  </a:lnTo>
                  <a:lnTo>
                    <a:pt x="1453896" y="365734"/>
                  </a:lnTo>
                  <a:lnTo>
                    <a:pt x="6096" y="362712"/>
                  </a:lnTo>
                  <a:lnTo>
                    <a:pt x="0" y="368808"/>
                  </a:lnTo>
                  <a:lnTo>
                    <a:pt x="6096" y="374904"/>
                  </a:lnTo>
                  <a:lnTo>
                    <a:pt x="1453896" y="374904"/>
                  </a:lnTo>
                  <a:lnTo>
                    <a:pt x="1453896" y="408432"/>
                  </a:lnTo>
                  <a:lnTo>
                    <a:pt x="1469136" y="399288"/>
                  </a:lnTo>
                  <a:lnTo>
                    <a:pt x="1530096" y="371856"/>
                  </a:lnTo>
                  <a:close/>
                </a:path>
                <a:path w="2926079" h="408939">
                  <a:moveTo>
                    <a:pt x="2926080" y="9144"/>
                  </a:moveTo>
                  <a:lnTo>
                    <a:pt x="2919984" y="0"/>
                  </a:lnTo>
                  <a:lnTo>
                    <a:pt x="2115312" y="365760"/>
                  </a:lnTo>
                  <a:lnTo>
                    <a:pt x="2112264" y="368808"/>
                  </a:lnTo>
                  <a:lnTo>
                    <a:pt x="2112264" y="371856"/>
                  </a:lnTo>
                  <a:lnTo>
                    <a:pt x="2115312" y="374904"/>
                  </a:lnTo>
                  <a:lnTo>
                    <a:pt x="2118360" y="374904"/>
                  </a:lnTo>
                  <a:lnTo>
                    <a:pt x="2926080" y="914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7174992" y="4657343"/>
              <a:ext cx="85343" cy="7010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4434840" y="4346447"/>
              <a:ext cx="9525" cy="173990"/>
            </a:xfrm>
            <a:custGeom>
              <a:avLst/>
              <a:gdLst/>
              <a:ahLst/>
              <a:cxnLst/>
              <a:rect l="l" t="t" r="r" b="b"/>
              <a:pathLst>
                <a:path w="9525" h="173989">
                  <a:moveTo>
                    <a:pt x="9144" y="137172"/>
                  </a:moveTo>
                  <a:lnTo>
                    <a:pt x="6096" y="134112"/>
                  </a:lnTo>
                  <a:lnTo>
                    <a:pt x="0" y="140208"/>
                  </a:lnTo>
                  <a:lnTo>
                    <a:pt x="0" y="167640"/>
                  </a:lnTo>
                  <a:lnTo>
                    <a:pt x="6096" y="173748"/>
                  </a:lnTo>
                  <a:lnTo>
                    <a:pt x="9144" y="170688"/>
                  </a:lnTo>
                  <a:lnTo>
                    <a:pt x="9144" y="137172"/>
                  </a:lnTo>
                  <a:close/>
                </a:path>
                <a:path w="9525" h="173989">
                  <a:moveTo>
                    <a:pt x="9144" y="70104"/>
                  </a:moveTo>
                  <a:lnTo>
                    <a:pt x="6096" y="67056"/>
                  </a:lnTo>
                  <a:lnTo>
                    <a:pt x="0" y="73152"/>
                  </a:lnTo>
                  <a:lnTo>
                    <a:pt x="0" y="100596"/>
                  </a:lnTo>
                  <a:lnTo>
                    <a:pt x="6096" y="106680"/>
                  </a:lnTo>
                  <a:lnTo>
                    <a:pt x="9144" y="103632"/>
                  </a:lnTo>
                  <a:lnTo>
                    <a:pt x="9144" y="70104"/>
                  </a:lnTo>
                  <a:close/>
                </a:path>
                <a:path w="9525" h="173989">
                  <a:moveTo>
                    <a:pt x="9144" y="3048"/>
                  </a:moveTo>
                  <a:lnTo>
                    <a:pt x="6096" y="0"/>
                  </a:lnTo>
                  <a:lnTo>
                    <a:pt x="0" y="6096"/>
                  </a:lnTo>
                  <a:lnTo>
                    <a:pt x="0" y="33528"/>
                  </a:lnTo>
                  <a:lnTo>
                    <a:pt x="6096" y="39624"/>
                  </a:lnTo>
                  <a:lnTo>
                    <a:pt x="9144" y="36576"/>
                  </a:lnTo>
                  <a:lnTo>
                    <a:pt x="9144" y="304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4401312" y="4227575"/>
              <a:ext cx="76200" cy="91439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5888736" y="4221479"/>
              <a:ext cx="76200" cy="292608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7" name="object 97"/>
          <p:cNvSpPr txBox="1"/>
          <p:nvPr/>
        </p:nvSpPr>
        <p:spPr>
          <a:xfrm>
            <a:off x="3678428" y="4294124"/>
            <a:ext cx="744855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spc="-5" dirty="0">
                <a:latin typeface="Arial"/>
                <a:cs typeface="Arial"/>
              </a:rPr>
              <a:t>observations</a:t>
            </a:r>
            <a:endParaRPr sz="1000">
              <a:latin typeface="Arial"/>
              <a:cs typeface="Arial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5153659" y="4260596"/>
            <a:ext cx="767080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spc="-5" dirty="0">
                <a:latin typeface="Arial"/>
                <a:cs typeface="Arial"/>
              </a:rPr>
              <a:t>modifications</a:t>
            </a:r>
            <a:endParaRPr sz="1000">
              <a:latin typeface="Arial"/>
              <a:cs typeface="Arial"/>
            </a:endParaRPr>
          </a:p>
        </p:txBody>
      </p:sp>
      <p:sp>
        <p:nvSpPr>
          <p:cNvPr id="99" name="object 99"/>
          <p:cNvSpPr txBox="1"/>
          <p:nvPr/>
        </p:nvSpPr>
        <p:spPr>
          <a:xfrm>
            <a:off x="1517396" y="1934972"/>
            <a:ext cx="3283204" cy="50398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b="1" spc="-15" dirty="0">
                <a:latin typeface="Arial"/>
                <a:cs typeface="Arial"/>
              </a:rPr>
              <a:t>Hybrid</a:t>
            </a:r>
            <a:r>
              <a:rPr sz="3200" b="1" spc="-33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Agent</a:t>
            </a:r>
            <a:endParaRPr sz="3200" b="1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96844" y="980947"/>
            <a:ext cx="36385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95" dirty="0"/>
              <a:t>Agent</a:t>
            </a:r>
            <a:r>
              <a:rPr sz="3600" spc="-240" dirty="0"/>
              <a:t> </a:t>
            </a:r>
            <a:r>
              <a:rPr sz="3600" spc="-145" dirty="0"/>
              <a:t>Architectures</a:t>
            </a:r>
            <a:endParaRPr sz="360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33B30-9D2C-47F2-8C86-C511DB6B4782}" type="datetime1">
              <a:rPr lang="en-US" smtClean="0"/>
              <a:pPr/>
              <a:t>02-Dec-21</a:t>
            </a:fld>
            <a:endParaRPr lang="en-US"/>
          </a:p>
        </p:txBody>
      </p:sp>
      <p:sp>
        <p:nvSpPr>
          <p:cNvPr id="3" name="object 3"/>
          <p:cNvSpPr txBox="1"/>
          <p:nvPr/>
        </p:nvSpPr>
        <p:spPr>
          <a:xfrm>
            <a:off x="996188" y="1843500"/>
            <a:ext cx="7852409" cy="4133183"/>
          </a:xfrm>
          <a:prstGeom prst="rect">
            <a:avLst/>
          </a:prstGeom>
        </p:spPr>
        <p:txBody>
          <a:bodyPr vert="horz" wrap="square" lIns="0" tIns="102870" rIns="0" bIns="0" rtlCol="0">
            <a:spAutoFit/>
          </a:bodyPr>
          <a:lstStyle/>
          <a:p>
            <a:pPr marL="533400">
              <a:lnSpc>
                <a:spcPct val="100000"/>
              </a:lnSpc>
              <a:spcBef>
                <a:spcPts val="810"/>
              </a:spcBef>
            </a:pPr>
            <a:r>
              <a:rPr sz="3200" b="1" spc="-15" dirty="0">
                <a:latin typeface="Arial"/>
                <a:cs typeface="Arial"/>
              </a:rPr>
              <a:t>Hybrid</a:t>
            </a:r>
            <a:r>
              <a:rPr sz="3200" b="1" spc="-22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Agent</a:t>
            </a:r>
            <a:endParaRPr sz="3200" b="1">
              <a:latin typeface="Arial"/>
              <a:cs typeface="Arial"/>
            </a:endParaRPr>
          </a:p>
          <a:p>
            <a:pPr marL="356870" marR="1128395" indent="-344805">
              <a:lnSpc>
                <a:spcPts val="3000"/>
              </a:lnSpc>
              <a:spcBef>
                <a:spcPts val="1040"/>
              </a:spcBef>
              <a:buChar char="•"/>
              <a:tabLst>
                <a:tab pos="356870" algn="l"/>
                <a:tab pos="357505" algn="l"/>
              </a:tabLst>
            </a:pPr>
            <a:r>
              <a:rPr sz="2800" dirty="0">
                <a:latin typeface="Arial"/>
                <a:cs typeface="Arial"/>
              </a:rPr>
              <a:t>Combination of deliberative and reactive  </a:t>
            </a:r>
            <a:r>
              <a:rPr sz="2800" spc="-5" dirty="0">
                <a:latin typeface="Arial"/>
                <a:cs typeface="Arial"/>
              </a:rPr>
              <a:t>behaviour</a:t>
            </a:r>
            <a:endParaRPr sz="2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170"/>
              </a:spcBef>
              <a:buChar char="–"/>
              <a:tabLst>
                <a:tab pos="756920" algn="l"/>
              </a:tabLst>
            </a:pPr>
            <a:r>
              <a:rPr sz="2400" dirty="0">
                <a:latin typeface="Arial"/>
                <a:cs typeface="Arial"/>
              </a:rPr>
              <a:t>An </a:t>
            </a:r>
            <a:r>
              <a:rPr sz="2400" spc="-5" dirty="0">
                <a:latin typeface="Arial"/>
                <a:cs typeface="Arial"/>
              </a:rPr>
              <a:t>agent </a:t>
            </a:r>
            <a:r>
              <a:rPr sz="2400" dirty="0">
                <a:latin typeface="Arial"/>
                <a:cs typeface="Arial"/>
              </a:rPr>
              <a:t>consists of </a:t>
            </a:r>
            <a:r>
              <a:rPr sz="2400" spc="-5" dirty="0">
                <a:latin typeface="Arial"/>
                <a:cs typeface="Arial"/>
              </a:rPr>
              <a:t>several</a:t>
            </a:r>
            <a:r>
              <a:rPr sz="2400" spc="-16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subsystems</a:t>
            </a:r>
            <a:endParaRPr sz="2400">
              <a:latin typeface="Arial"/>
              <a:cs typeface="Arial"/>
            </a:endParaRPr>
          </a:p>
          <a:p>
            <a:pPr marL="1155700" marR="235585" lvl="2" indent="-228600">
              <a:lnSpc>
                <a:spcPts val="2180"/>
              </a:lnSpc>
              <a:spcBef>
                <a:spcPts val="585"/>
              </a:spcBef>
              <a:buChar char="•"/>
              <a:tabLst>
                <a:tab pos="1155065" algn="l"/>
                <a:tab pos="1155700" algn="l"/>
              </a:tabLst>
            </a:pPr>
            <a:r>
              <a:rPr sz="2000" spc="-10" dirty="0">
                <a:latin typeface="Arial"/>
                <a:cs typeface="Arial"/>
              </a:rPr>
              <a:t>Subsystems that </a:t>
            </a:r>
            <a:r>
              <a:rPr sz="2000" spc="-15" dirty="0">
                <a:latin typeface="Arial"/>
                <a:cs typeface="Arial"/>
              </a:rPr>
              <a:t>develop </a:t>
            </a:r>
            <a:r>
              <a:rPr sz="2000" spc="-10" dirty="0">
                <a:latin typeface="Arial"/>
                <a:cs typeface="Arial"/>
              </a:rPr>
              <a:t>plans and </a:t>
            </a:r>
            <a:r>
              <a:rPr sz="2000" spc="10" dirty="0">
                <a:latin typeface="Arial"/>
                <a:cs typeface="Arial"/>
              </a:rPr>
              <a:t>make </a:t>
            </a:r>
            <a:r>
              <a:rPr sz="2000" spc="-10" dirty="0">
                <a:latin typeface="Arial"/>
                <a:cs typeface="Arial"/>
              </a:rPr>
              <a:t>decisions</a:t>
            </a:r>
            <a:r>
              <a:rPr sz="2000" spc="-17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using  symbolic reasoning (deliberative</a:t>
            </a:r>
            <a:r>
              <a:rPr sz="2000" spc="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component)</a:t>
            </a:r>
            <a:endParaRPr sz="2000">
              <a:latin typeface="Arial"/>
              <a:cs typeface="Arial"/>
            </a:endParaRPr>
          </a:p>
          <a:p>
            <a:pPr marL="1155700" marR="5080" lvl="2" indent="-228600">
              <a:lnSpc>
                <a:spcPts val="2180"/>
              </a:lnSpc>
              <a:spcBef>
                <a:spcPts val="535"/>
              </a:spcBef>
              <a:buChar char="•"/>
              <a:tabLst>
                <a:tab pos="1155065" algn="l"/>
                <a:tab pos="1155700" algn="l"/>
              </a:tabLst>
            </a:pPr>
            <a:r>
              <a:rPr sz="2000" spc="-10" dirty="0">
                <a:latin typeface="Arial"/>
                <a:cs typeface="Arial"/>
              </a:rPr>
              <a:t>Reactive </a:t>
            </a:r>
            <a:r>
              <a:rPr sz="2000" spc="-5" dirty="0">
                <a:latin typeface="Arial"/>
                <a:cs typeface="Arial"/>
              </a:rPr>
              <a:t>subsystems </a:t>
            </a:r>
            <a:r>
              <a:rPr sz="2000" spc="-10" dirty="0">
                <a:latin typeface="Arial"/>
                <a:cs typeface="Arial"/>
              </a:rPr>
              <a:t>that </a:t>
            </a:r>
            <a:r>
              <a:rPr sz="2000" spc="-5" dirty="0">
                <a:latin typeface="Arial"/>
                <a:cs typeface="Arial"/>
              </a:rPr>
              <a:t>are </a:t>
            </a:r>
            <a:r>
              <a:rPr sz="2000" spc="-10" dirty="0">
                <a:latin typeface="Arial"/>
                <a:cs typeface="Arial"/>
              </a:rPr>
              <a:t>able </a:t>
            </a:r>
            <a:r>
              <a:rPr sz="2000" spc="-5" dirty="0">
                <a:latin typeface="Arial"/>
                <a:cs typeface="Arial"/>
              </a:rPr>
              <a:t>to react quickly to</a:t>
            </a:r>
            <a:r>
              <a:rPr sz="2000" spc="-29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events  </a:t>
            </a:r>
            <a:r>
              <a:rPr sz="2000" spc="-15" dirty="0">
                <a:latin typeface="Arial"/>
                <a:cs typeface="Arial"/>
              </a:rPr>
              <a:t>without </a:t>
            </a:r>
            <a:r>
              <a:rPr sz="2000" spc="-5" dirty="0">
                <a:latin typeface="Arial"/>
                <a:cs typeface="Arial"/>
              </a:rPr>
              <a:t>complex </a:t>
            </a:r>
            <a:r>
              <a:rPr sz="2000" spc="-10" dirty="0">
                <a:latin typeface="Arial"/>
                <a:cs typeface="Arial"/>
              </a:rPr>
              <a:t>reasoning (reactive</a:t>
            </a:r>
            <a:r>
              <a:rPr sz="2000" spc="-7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component)</a:t>
            </a:r>
            <a:endParaRPr sz="2000">
              <a:latin typeface="Arial"/>
              <a:cs typeface="Arial"/>
            </a:endParaRPr>
          </a:p>
          <a:p>
            <a:pPr lvl="2">
              <a:lnSpc>
                <a:spcPct val="100000"/>
              </a:lnSpc>
              <a:buFont typeface="Arial"/>
              <a:buChar char="•"/>
            </a:pPr>
            <a:endParaRPr sz="2200">
              <a:latin typeface="Arial"/>
              <a:cs typeface="Arial"/>
            </a:endParaRPr>
          </a:p>
          <a:p>
            <a:pPr marL="356870" indent="-344805">
              <a:lnSpc>
                <a:spcPct val="100000"/>
              </a:lnSpc>
              <a:spcBef>
                <a:spcPts val="1555"/>
              </a:spcBef>
              <a:buChar char="•"/>
              <a:tabLst>
                <a:tab pos="356870" algn="l"/>
                <a:tab pos="357505" algn="l"/>
              </a:tabLst>
            </a:pPr>
            <a:r>
              <a:rPr sz="2800" spc="-5" dirty="0">
                <a:latin typeface="Arial"/>
                <a:cs typeface="Arial"/>
              </a:rPr>
              <a:t>Layered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5" dirty="0">
                <a:latin typeface="Arial"/>
                <a:cs typeface="Arial"/>
              </a:rPr>
              <a:t>architectures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96844" y="980947"/>
            <a:ext cx="36385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95" dirty="0"/>
              <a:t>Agent</a:t>
            </a:r>
            <a:r>
              <a:rPr sz="3600" spc="-240" dirty="0"/>
              <a:t> </a:t>
            </a:r>
            <a:r>
              <a:rPr sz="3600" spc="-145" dirty="0"/>
              <a:t>Architectures</a:t>
            </a:r>
            <a:endParaRPr sz="3600"/>
          </a:p>
        </p:txBody>
      </p:sp>
      <p:sp>
        <p:nvSpPr>
          <p:cNvPr id="57" name="Date Placeholder 5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89F39-6E94-42B0-B156-C5AEF3DF0EB4}" type="datetime1">
              <a:rPr lang="en-US" smtClean="0"/>
              <a:pPr/>
              <a:t>02-Dec-21</a:t>
            </a:fld>
            <a:endParaRPr lang="en-US"/>
          </a:p>
        </p:txBody>
      </p:sp>
      <p:sp>
        <p:nvSpPr>
          <p:cNvPr id="3" name="object 3"/>
          <p:cNvSpPr/>
          <p:nvPr/>
        </p:nvSpPr>
        <p:spPr>
          <a:xfrm>
            <a:off x="6925056" y="3343655"/>
            <a:ext cx="2045335" cy="558165"/>
          </a:xfrm>
          <a:custGeom>
            <a:avLst/>
            <a:gdLst/>
            <a:ahLst/>
            <a:cxnLst/>
            <a:rect l="l" t="t" r="r" b="b"/>
            <a:pathLst>
              <a:path w="2045334" h="558164">
                <a:moveTo>
                  <a:pt x="2042160" y="0"/>
                </a:moveTo>
                <a:lnTo>
                  <a:pt x="0" y="0"/>
                </a:lnTo>
                <a:lnTo>
                  <a:pt x="0" y="557784"/>
                </a:lnTo>
                <a:lnTo>
                  <a:pt x="2042160" y="557784"/>
                </a:lnTo>
                <a:lnTo>
                  <a:pt x="2045208" y="554736"/>
                </a:lnTo>
                <a:lnTo>
                  <a:pt x="2045208" y="551688"/>
                </a:lnTo>
                <a:lnTo>
                  <a:pt x="12192" y="551688"/>
                </a:lnTo>
                <a:lnTo>
                  <a:pt x="6096" y="545592"/>
                </a:lnTo>
                <a:lnTo>
                  <a:pt x="12192" y="545592"/>
                </a:lnTo>
                <a:lnTo>
                  <a:pt x="12192" y="12192"/>
                </a:lnTo>
                <a:lnTo>
                  <a:pt x="6096" y="12192"/>
                </a:lnTo>
                <a:lnTo>
                  <a:pt x="12192" y="6096"/>
                </a:lnTo>
                <a:lnTo>
                  <a:pt x="2045208" y="6096"/>
                </a:lnTo>
                <a:lnTo>
                  <a:pt x="2045208" y="3048"/>
                </a:lnTo>
                <a:lnTo>
                  <a:pt x="2042160" y="0"/>
                </a:lnTo>
                <a:close/>
              </a:path>
              <a:path w="2045334" h="558164">
                <a:moveTo>
                  <a:pt x="12192" y="545592"/>
                </a:moveTo>
                <a:lnTo>
                  <a:pt x="6096" y="545592"/>
                </a:lnTo>
                <a:lnTo>
                  <a:pt x="12192" y="551688"/>
                </a:lnTo>
                <a:lnTo>
                  <a:pt x="12192" y="545592"/>
                </a:lnTo>
                <a:close/>
              </a:path>
              <a:path w="2045334" h="558164">
                <a:moveTo>
                  <a:pt x="2033016" y="545592"/>
                </a:moveTo>
                <a:lnTo>
                  <a:pt x="12192" y="545592"/>
                </a:lnTo>
                <a:lnTo>
                  <a:pt x="12192" y="551688"/>
                </a:lnTo>
                <a:lnTo>
                  <a:pt x="2033016" y="551688"/>
                </a:lnTo>
                <a:lnTo>
                  <a:pt x="2033016" y="545592"/>
                </a:lnTo>
                <a:close/>
              </a:path>
              <a:path w="2045334" h="558164">
                <a:moveTo>
                  <a:pt x="2033016" y="6096"/>
                </a:moveTo>
                <a:lnTo>
                  <a:pt x="2033016" y="551688"/>
                </a:lnTo>
                <a:lnTo>
                  <a:pt x="2039112" y="545592"/>
                </a:lnTo>
                <a:lnTo>
                  <a:pt x="2045208" y="545592"/>
                </a:lnTo>
                <a:lnTo>
                  <a:pt x="2045208" y="12192"/>
                </a:lnTo>
                <a:lnTo>
                  <a:pt x="2039112" y="12192"/>
                </a:lnTo>
                <a:lnTo>
                  <a:pt x="2033016" y="6096"/>
                </a:lnTo>
                <a:close/>
              </a:path>
              <a:path w="2045334" h="558164">
                <a:moveTo>
                  <a:pt x="2045208" y="545592"/>
                </a:moveTo>
                <a:lnTo>
                  <a:pt x="2039112" y="545592"/>
                </a:lnTo>
                <a:lnTo>
                  <a:pt x="2033016" y="551688"/>
                </a:lnTo>
                <a:lnTo>
                  <a:pt x="2045208" y="551688"/>
                </a:lnTo>
                <a:lnTo>
                  <a:pt x="2045208" y="545592"/>
                </a:lnTo>
                <a:close/>
              </a:path>
              <a:path w="2045334" h="558164">
                <a:moveTo>
                  <a:pt x="12192" y="6096"/>
                </a:moveTo>
                <a:lnTo>
                  <a:pt x="6096" y="12192"/>
                </a:lnTo>
                <a:lnTo>
                  <a:pt x="12192" y="12192"/>
                </a:lnTo>
                <a:lnTo>
                  <a:pt x="12192" y="6096"/>
                </a:lnTo>
                <a:close/>
              </a:path>
              <a:path w="2045334" h="558164">
                <a:moveTo>
                  <a:pt x="2033016" y="6096"/>
                </a:moveTo>
                <a:lnTo>
                  <a:pt x="12192" y="6096"/>
                </a:lnTo>
                <a:lnTo>
                  <a:pt x="12192" y="12192"/>
                </a:lnTo>
                <a:lnTo>
                  <a:pt x="2033016" y="12192"/>
                </a:lnTo>
                <a:lnTo>
                  <a:pt x="2033016" y="6096"/>
                </a:lnTo>
                <a:close/>
              </a:path>
              <a:path w="2045334" h="558164">
                <a:moveTo>
                  <a:pt x="2045208" y="6096"/>
                </a:moveTo>
                <a:lnTo>
                  <a:pt x="2033016" y="6096"/>
                </a:lnTo>
                <a:lnTo>
                  <a:pt x="2039112" y="12192"/>
                </a:lnTo>
                <a:lnTo>
                  <a:pt x="2045208" y="12192"/>
                </a:lnTo>
                <a:lnTo>
                  <a:pt x="2045208" y="6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538719" y="2919477"/>
            <a:ext cx="810895" cy="834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11125">
              <a:lnSpc>
                <a:spcPct val="100000"/>
              </a:lnSpc>
              <a:spcBef>
                <a:spcPts val="105"/>
              </a:spcBef>
            </a:pPr>
            <a:r>
              <a:rPr sz="1600" spc="-5" dirty="0">
                <a:latin typeface="Arial"/>
                <a:cs typeface="Arial"/>
              </a:rPr>
              <a:t>Layer</a:t>
            </a:r>
            <a:r>
              <a:rPr sz="1650" spc="-7" baseline="-15151" dirty="0">
                <a:latin typeface="Arial"/>
                <a:cs typeface="Arial"/>
              </a:rPr>
              <a:t>n</a:t>
            </a:r>
            <a:endParaRPr sz="1650" baseline="-15151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15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Layer</a:t>
            </a:r>
            <a:r>
              <a:rPr sz="1650" spc="-7" baseline="-15151" dirty="0">
                <a:latin typeface="Arial"/>
                <a:cs typeface="Arial"/>
              </a:rPr>
              <a:t>n-1</a:t>
            </a:r>
            <a:endParaRPr sz="1650" baseline="-15151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925056" y="4977384"/>
            <a:ext cx="2045335" cy="561340"/>
          </a:xfrm>
          <a:custGeom>
            <a:avLst/>
            <a:gdLst/>
            <a:ahLst/>
            <a:cxnLst/>
            <a:rect l="l" t="t" r="r" b="b"/>
            <a:pathLst>
              <a:path w="2045334" h="561339">
                <a:moveTo>
                  <a:pt x="2042160" y="0"/>
                </a:moveTo>
                <a:lnTo>
                  <a:pt x="0" y="0"/>
                </a:lnTo>
                <a:lnTo>
                  <a:pt x="0" y="560832"/>
                </a:lnTo>
                <a:lnTo>
                  <a:pt x="2042160" y="560832"/>
                </a:lnTo>
                <a:lnTo>
                  <a:pt x="2045208" y="557784"/>
                </a:lnTo>
                <a:lnTo>
                  <a:pt x="2045208" y="554736"/>
                </a:lnTo>
                <a:lnTo>
                  <a:pt x="12192" y="554736"/>
                </a:lnTo>
                <a:lnTo>
                  <a:pt x="6096" y="545592"/>
                </a:lnTo>
                <a:lnTo>
                  <a:pt x="12192" y="545592"/>
                </a:lnTo>
                <a:lnTo>
                  <a:pt x="12192" y="12192"/>
                </a:lnTo>
                <a:lnTo>
                  <a:pt x="6096" y="12192"/>
                </a:lnTo>
                <a:lnTo>
                  <a:pt x="12192" y="6096"/>
                </a:lnTo>
                <a:lnTo>
                  <a:pt x="2045208" y="6096"/>
                </a:lnTo>
                <a:lnTo>
                  <a:pt x="2045208" y="3048"/>
                </a:lnTo>
                <a:lnTo>
                  <a:pt x="2042160" y="0"/>
                </a:lnTo>
                <a:close/>
              </a:path>
              <a:path w="2045334" h="561339">
                <a:moveTo>
                  <a:pt x="12192" y="545592"/>
                </a:moveTo>
                <a:lnTo>
                  <a:pt x="6096" y="545592"/>
                </a:lnTo>
                <a:lnTo>
                  <a:pt x="12192" y="554736"/>
                </a:lnTo>
                <a:lnTo>
                  <a:pt x="12192" y="545592"/>
                </a:lnTo>
                <a:close/>
              </a:path>
              <a:path w="2045334" h="561339">
                <a:moveTo>
                  <a:pt x="2033016" y="545592"/>
                </a:moveTo>
                <a:lnTo>
                  <a:pt x="12192" y="545592"/>
                </a:lnTo>
                <a:lnTo>
                  <a:pt x="12192" y="554736"/>
                </a:lnTo>
                <a:lnTo>
                  <a:pt x="2033016" y="554736"/>
                </a:lnTo>
                <a:lnTo>
                  <a:pt x="2033016" y="545592"/>
                </a:lnTo>
                <a:close/>
              </a:path>
              <a:path w="2045334" h="561339">
                <a:moveTo>
                  <a:pt x="2033016" y="6096"/>
                </a:moveTo>
                <a:lnTo>
                  <a:pt x="2033016" y="554736"/>
                </a:lnTo>
                <a:lnTo>
                  <a:pt x="2039112" y="545592"/>
                </a:lnTo>
                <a:lnTo>
                  <a:pt x="2045208" y="545592"/>
                </a:lnTo>
                <a:lnTo>
                  <a:pt x="2045208" y="12192"/>
                </a:lnTo>
                <a:lnTo>
                  <a:pt x="2039112" y="12192"/>
                </a:lnTo>
                <a:lnTo>
                  <a:pt x="2033016" y="6096"/>
                </a:lnTo>
                <a:close/>
              </a:path>
              <a:path w="2045334" h="561339">
                <a:moveTo>
                  <a:pt x="2045208" y="545592"/>
                </a:moveTo>
                <a:lnTo>
                  <a:pt x="2039112" y="545592"/>
                </a:lnTo>
                <a:lnTo>
                  <a:pt x="2033016" y="554736"/>
                </a:lnTo>
                <a:lnTo>
                  <a:pt x="2045208" y="554736"/>
                </a:lnTo>
                <a:lnTo>
                  <a:pt x="2045208" y="545592"/>
                </a:lnTo>
                <a:close/>
              </a:path>
              <a:path w="2045334" h="561339">
                <a:moveTo>
                  <a:pt x="12192" y="6096"/>
                </a:moveTo>
                <a:lnTo>
                  <a:pt x="6096" y="12192"/>
                </a:lnTo>
                <a:lnTo>
                  <a:pt x="12192" y="12192"/>
                </a:lnTo>
                <a:lnTo>
                  <a:pt x="12192" y="6096"/>
                </a:lnTo>
                <a:close/>
              </a:path>
              <a:path w="2045334" h="561339">
                <a:moveTo>
                  <a:pt x="2033016" y="6096"/>
                </a:moveTo>
                <a:lnTo>
                  <a:pt x="12192" y="6096"/>
                </a:lnTo>
                <a:lnTo>
                  <a:pt x="12192" y="12192"/>
                </a:lnTo>
                <a:lnTo>
                  <a:pt x="2033016" y="12192"/>
                </a:lnTo>
                <a:lnTo>
                  <a:pt x="2033016" y="6096"/>
                </a:lnTo>
                <a:close/>
              </a:path>
              <a:path w="2045334" h="561339">
                <a:moveTo>
                  <a:pt x="2045208" y="6096"/>
                </a:moveTo>
                <a:lnTo>
                  <a:pt x="2033016" y="6096"/>
                </a:lnTo>
                <a:lnTo>
                  <a:pt x="2039112" y="12192"/>
                </a:lnTo>
                <a:lnTo>
                  <a:pt x="2045208" y="12192"/>
                </a:lnTo>
                <a:lnTo>
                  <a:pt x="2045208" y="6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612380" y="5107941"/>
            <a:ext cx="66040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600" spc="-5" dirty="0">
                <a:latin typeface="Arial"/>
                <a:cs typeface="Arial"/>
              </a:rPr>
              <a:t>Layer</a:t>
            </a:r>
            <a:r>
              <a:rPr sz="1650" spc="-7" baseline="-15151" dirty="0">
                <a:latin typeface="Arial"/>
                <a:cs typeface="Arial"/>
              </a:rPr>
              <a:t>1</a:t>
            </a:r>
            <a:endParaRPr sz="1650" baseline="-15151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199376" y="4218431"/>
            <a:ext cx="76200" cy="396240"/>
          </a:xfrm>
          <a:custGeom>
            <a:avLst/>
            <a:gdLst/>
            <a:ahLst/>
            <a:cxnLst/>
            <a:rect l="l" t="t" r="r" b="b"/>
            <a:pathLst>
              <a:path w="76200" h="396239">
                <a:moveTo>
                  <a:pt x="76200" y="76200"/>
                </a:moveTo>
                <a:lnTo>
                  <a:pt x="39624" y="0"/>
                </a:lnTo>
                <a:lnTo>
                  <a:pt x="0" y="76200"/>
                </a:lnTo>
                <a:lnTo>
                  <a:pt x="33528" y="76200"/>
                </a:lnTo>
                <a:lnTo>
                  <a:pt x="33528" y="396240"/>
                </a:lnTo>
                <a:lnTo>
                  <a:pt x="42672" y="396240"/>
                </a:lnTo>
                <a:lnTo>
                  <a:pt x="42672" y="76200"/>
                </a:lnTo>
                <a:lnTo>
                  <a:pt x="7620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7199376" y="3127248"/>
            <a:ext cx="1484630" cy="954405"/>
            <a:chOff x="7199376" y="3127248"/>
            <a:chExt cx="1484630" cy="954405"/>
          </a:xfrm>
        </p:grpSpPr>
        <p:sp>
          <p:nvSpPr>
            <p:cNvPr id="9" name="object 9"/>
            <p:cNvSpPr/>
            <p:nvPr/>
          </p:nvSpPr>
          <p:spPr>
            <a:xfrm>
              <a:off x="7199376" y="3127247"/>
              <a:ext cx="76200" cy="954405"/>
            </a:xfrm>
            <a:custGeom>
              <a:avLst/>
              <a:gdLst/>
              <a:ahLst/>
              <a:cxnLst/>
              <a:rect l="l" t="t" r="r" b="b"/>
              <a:pathLst>
                <a:path w="76200" h="954404">
                  <a:moveTo>
                    <a:pt x="76200" y="633984"/>
                  </a:moveTo>
                  <a:lnTo>
                    <a:pt x="39624" y="557784"/>
                  </a:lnTo>
                  <a:lnTo>
                    <a:pt x="0" y="633984"/>
                  </a:lnTo>
                  <a:lnTo>
                    <a:pt x="33528" y="633984"/>
                  </a:lnTo>
                  <a:lnTo>
                    <a:pt x="33528" y="954024"/>
                  </a:lnTo>
                  <a:lnTo>
                    <a:pt x="42672" y="954024"/>
                  </a:lnTo>
                  <a:lnTo>
                    <a:pt x="42672" y="633984"/>
                  </a:lnTo>
                  <a:lnTo>
                    <a:pt x="76200" y="633984"/>
                  </a:lnTo>
                  <a:close/>
                </a:path>
                <a:path w="76200" h="954404">
                  <a:moveTo>
                    <a:pt x="76200" y="76200"/>
                  </a:moveTo>
                  <a:lnTo>
                    <a:pt x="39624" y="0"/>
                  </a:lnTo>
                  <a:lnTo>
                    <a:pt x="0" y="76200"/>
                  </a:lnTo>
                  <a:lnTo>
                    <a:pt x="33528" y="76200"/>
                  </a:lnTo>
                  <a:lnTo>
                    <a:pt x="33528" y="396240"/>
                  </a:lnTo>
                  <a:lnTo>
                    <a:pt x="42672" y="396240"/>
                  </a:lnTo>
                  <a:lnTo>
                    <a:pt x="42672" y="76200"/>
                  </a:lnTo>
                  <a:lnTo>
                    <a:pt x="76200" y="762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607552" y="3432048"/>
              <a:ext cx="76200" cy="9753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641080" y="3166871"/>
              <a:ext cx="9525" cy="238125"/>
            </a:xfrm>
            <a:custGeom>
              <a:avLst/>
              <a:gdLst/>
              <a:ahLst/>
              <a:cxnLst/>
              <a:rect l="l" t="t" r="r" b="b"/>
              <a:pathLst>
                <a:path w="9525" h="238125">
                  <a:moveTo>
                    <a:pt x="9144" y="201168"/>
                  </a:moveTo>
                  <a:lnTo>
                    <a:pt x="6096" y="198120"/>
                  </a:lnTo>
                  <a:lnTo>
                    <a:pt x="0" y="201168"/>
                  </a:lnTo>
                  <a:lnTo>
                    <a:pt x="0" y="234696"/>
                  </a:lnTo>
                  <a:lnTo>
                    <a:pt x="6096" y="237744"/>
                  </a:lnTo>
                  <a:lnTo>
                    <a:pt x="9144" y="234696"/>
                  </a:lnTo>
                  <a:lnTo>
                    <a:pt x="9144" y="201168"/>
                  </a:lnTo>
                  <a:close/>
                </a:path>
                <a:path w="9525" h="238125">
                  <a:moveTo>
                    <a:pt x="9144" y="134112"/>
                  </a:moveTo>
                  <a:lnTo>
                    <a:pt x="6096" y="131064"/>
                  </a:lnTo>
                  <a:lnTo>
                    <a:pt x="0" y="134112"/>
                  </a:lnTo>
                  <a:lnTo>
                    <a:pt x="0" y="167640"/>
                  </a:lnTo>
                  <a:lnTo>
                    <a:pt x="6096" y="170688"/>
                  </a:lnTo>
                  <a:lnTo>
                    <a:pt x="9144" y="167640"/>
                  </a:lnTo>
                  <a:lnTo>
                    <a:pt x="9144" y="134112"/>
                  </a:lnTo>
                  <a:close/>
                </a:path>
                <a:path w="9525" h="238125">
                  <a:moveTo>
                    <a:pt x="9144" y="67056"/>
                  </a:moveTo>
                  <a:lnTo>
                    <a:pt x="0" y="67056"/>
                  </a:lnTo>
                  <a:lnTo>
                    <a:pt x="0" y="103632"/>
                  </a:lnTo>
                  <a:lnTo>
                    <a:pt x="9144" y="103632"/>
                  </a:lnTo>
                  <a:lnTo>
                    <a:pt x="9144" y="67056"/>
                  </a:lnTo>
                  <a:close/>
                </a:path>
                <a:path w="9525" h="238125">
                  <a:moveTo>
                    <a:pt x="9144" y="0"/>
                  </a:moveTo>
                  <a:lnTo>
                    <a:pt x="0" y="0"/>
                  </a:lnTo>
                  <a:lnTo>
                    <a:pt x="0" y="36576"/>
                  </a:lnTo>
                  <a:lnTo>
                    <a:pt x="9144" y="36576"/>
                  </a:lnTo>
                  <a:lnTo>
                    <a:pt x="914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607552" y="3941064"/>
              <a:ext cx="76200" cy="9753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641080" y="3672839"/>
              <a:ext cx="9525" cy="238125"/>
            </a:xfrm>
            <a:custGeom>
              <a:avLst/>
              <a:gdLst/>
              <a:ahLst/>
              <a:cxnLst/>
              <a:rect l="l" t="t" r="r" b="b"/>
              <a:pathLst>
                <a:path w="9525" h="238125">
                  <a:moveTo>
                    <a:pt x="9144" y="201168"/>
                  </a:moveTo>
                  <a:lnTo>
                    <a:pt x="0" y="201168"/>
                  </a:lnTo>
                  <a:lnTo>
                    <a:pt x="0" y="237744"/>
                  </a:lnTo>
                  <a:lnTo>
                    <a:pt x="9144" y="237744"/>
                  </a:lnTo>
                  <a:lnTo>
                    <a:pt x="9144" y="201168"/>
                  </a:lnTo>
                  <a:close/>
                </a:path>
                <a:path w="9525" h="238125">
                  <a:moveTo>
                    <a:pt x="9144" y="137160"/>
                  </a:moveTo>
                  <a:lnTo>
                    <a:pt x="6096" y="134112"/>
                  </a:lnTo>
                  <a:lnTo>
                    <a:pt x="0" y="137160"/>
                  </a:lnTo>
                  <a:lnTo>
                    <a:pt x="0" y="170688"/>
                  </a:lnTo>
                  <a:lnTo>
                    <a:pt x="6096" y="173736"/>
                  </a:lnTo>
                  <a:lnTo>
                    <a:pt x="9144" y="170688"/>
                  </a:lnTo>
                  <a:lnTo>
                    <a:pt x="9144" y="137160"/>
                  </a:lnTo>
                  <a:close/>
                </a:path>
                <a:path w="9525" h="238125">
                  <a:moveTo>
                    <a:pt x="9144" y="70104"/>
                  </a:moveTo>
                  <a:lnTo>
                    <a:pt x="6096" y="67056"/>
                  </a:lnTo>
                  <a:lnTo>
                    <a:pt x="0" y="70104"/>
                  </a:lnTo>
                  <a:lnTo>
                    <a:pt x="0" y="103632"/>
                  </a:lnTo>
                  <a:lnTo>
                    <a:pt x="6096" y="106680"/>
                  </a:lnTo>
                  <a:lnTo>
                    <a:pt x="9144" y="103632"/>
                  </a:lnTo>
                  <a:lnTo>
                    <a:pt x="9144" y="70104"/>
                  </a:lnTo>
                  <a:close/>
                </a:path>
                <a:path w="9525" h="238125">
                  <a:moveTo>
                    <a:pt x="9144" y="3048"/>
                  </a:moveTo>
                  <a:lnTo>
                    <a:pt x="6096" y="0"/>
                  </a:lnTo>
                  <a:lnTo>
                    <a:pt x="0" y="3048"/>
                  </a:lnTo>
                  <a:lnTo>
                    <a:pt x="0" y="36576"/>
                  </a:lnTo>
                  <a:lnTo>
                    <a:pt x="6096" y="39624"/>
                  </a:lnTo>
                  <a:lnTo>
                    <a:pt x="9144" y="36576"/>
                  </a:lnTo>
                  <a:lnTo>
                    <a:pt x="9144" y="304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7196328" y="4751832"/>
            <a:ext cx="1487805" cy="1569720"/>
            <a:chOff x="7196328" y="4751832"/>
            <a:chExt cx="1487805" cy="1569720"/>
          </a:xfrm>
        </p:grpSpPr>
        <p:sp>
          <p:nvSpPr>
            <p:cNvPr id="15" name="object 15"/>
            <p:cNvSpPr/>
            <p:nvPr/>
          </p:nvSpPr>
          <p:spPr>
            <a:xfrm>
              <a:off x="7196328" y="4751831"/>
              <a:ext cx="79375" cy="1569720"/>
            </a:xfrm>
            <a:custGeom>
              <a:avLst/>
              <a:gdLst/>
              <a:ahLst/>
              <a:cxnLst/>
              <a:rect l="l" t="t" r="r" b="b"/>
              <a:pathLst>
                <a:path w="79375" h="1569720">
                  <a:moveTo>
                    <a:pt x="76200" y="859536"/>
                  </a:moveTo>
                  <a:lnTo>
                    <a:pt x="39624" y="783336"/>
                  </a:lnTo>
                  <a:lnTo>
                    <a:pt x="0" y="859536"/>
                  </a:lnTo>
                  <a:lnTo>
                    <a:pt x="33528" y="859536"/>
                  </a:lnTo>
                  <a:lnTo>
                    <a:pt x="33528" y="1569720"/>
                  </a:lnTo>
                  <a:lnTo>
                    <a:pt x="42672" y="1569720"/>
                  </a:lnTo>
                  <a:lnTo>
                    <a:pt x="42672" y="859536"/>
                  </a:lnTo>
                  <a:lnTo>
                    <a:pt x="76200" y="859536"/>
                  </a:lnTo>
                  <a:close/>
                </a:path>
                <a:path w="79375" h="1569720">
                  <a:moveTo>
                    <a:pt x="79248" y="76200"/>
                  </a:moveTo>
                  <a:lnTo>
                    <a:pt x="42672" y="0"/>
                  </a:lnTo>
                  <a:lnTo>
                    <a:pt x="3048" y="76200"/>
                  </a:lnTo>
                  <a:lnTo>
                    <a:pt x="36576" y="76200"/>
                  </a:lnTo>
                  <a:lnTo>
                    <a:pt x="36576" y="396240"/>
                  </a:lnTo>
                  <a:lnTo>
                    <a:pt x="45720" y="396240"/>
                  </a:lnTo>
                  <a:lnTo>
                    <a:pt x="45720" y="76200"/>
                  </a:lnTo>
                  <a:lnTo>
                    <a:pt x="79248" y="762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607552" y="5087112"/>
              <a:ext cx="76200" cy="9753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641080" y="4821935"/>
              <a:ext cx="9525" cy="238125"/>
            </a:xfrm>
            <a:custGeom>
              <a:avLst/>
              <a:gdLst/>
              <a:ahLst/>
              <a:cxnLst/>
              <a:rect l="l" t="t" r="r" b="b"/>
              <a:pathLst>
                <a:path w="9525" h="238125">
                  <a:moveTo>
                    <a:pt x="9144" y="198120"/>
                  </a:moveTo>
                  <a:lnTo>
                    <a:pt x="0" y="198120"/>
                  </a:lnTo>
                  <a:lnTo>
                    <a:pt x="0" y="234696"/>
                  </a:lnTo>
                  <a:lnTo>
                    <a:pt x="6096" y="237744"/>
                  </a:lnTo>
                  <a:lnTo>
                    <a:pt x="9144" y="234696"/>
                  </a:lnTo>
                  <a:lnTo>
                    <a:pt x="9144" y="198120"/>
                  </a:lnTo>
                  <a:close/>
                </a:path>
                <a:path w="9525" h="238125">
                  <a:moveTo>
                    <a:pt x="9144" y="134112"/>
                  </a:moveTo>
                  <a:lnTo>
                    <a:pt x="6096" y="131064"/>
                  </a:lnTo>
                  <a:lnTo>
                    <a:pt x="0" y="134112"/>
                  </a:lnTo>
                  <a:lnTo>
                    <a:pt x="0" y="167640"/>
                  </a:lnTo>
                  <a:lnTo>
                    <a:pt x="6096" y="170688"/>
                  </a:lnTo>
                  <a:lnTo>
                    <a:pt x="9144" y="167640"/>
                  </a:lnTo>
                  <a:lnTo>
                    <a:pt x="9144" y="134112"/>
                  </a:lnTo>
                  <a:close/>
                </a:path>
                <a:path w="9525" h="238125">
                  <a:moveTo>
                    <a:pt x="9144" y="67056"/>
                  </a:moveTo>
                  <a:lnTo>
                    <a:pt x="6096" y="64008"/>
                  </a:lnTo>
                  <a:lnTo>
                    <a:pt x="0" y="67056"/>
                  </a:lnTo>
                  <a:lnTo>
                    <a:pt x="0" y="100584"/>
                  </a:lnTo>
                  <a:lnTo>
                    <a:pt x="6096" y="103632"/>
                  </a:lnTo>
                  <a:lnTo>
                    <a:pt x="9144" y="100584"/>
                  </a:lnTo>
                  <a:lnTo>
                    <a:pt x="9144" y="67056"/>
                  </a:lnTo>
                  <a:close/>
                </a:path>
                <a:path w="9525" h="238125">
                  <a:moveTo>
                    <a:pt x="9144" y="0"/>
                  </a:moveTo>
                  <a:lnTo>
                    <a:pt x="0" y="0"/>
                  </a:lnTo>
                  <a:lnTo>
                    <a:pt x="0" y="36576"/>
                  </a:lnTo>
                  <a:lnTo>
                    <a:pt x="9144" y="36576"/>
                  </a:lnTo>
                  <a:lnTo>
                    <a:pt x="914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607552" y="6114288"/>
              <a:ext cx="76200" cy="9753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645652" y="5382768"/>
              <a:ext cx="0" cy="704215"/>
            </a:xfrm>
            <a:custGeom>
              <a:avLst/>
              <a:gdLst/>
              <a:ahLst/>
              <a:cxnLst/>
              <a:rect l="l" t="t" r="r" b="b"/>
              <a:pathLst>
                <a:path h="704214">
                  <a:moveTo>
                    <a:pt x="0" y="0"/>
                  </a:moveTo>
                  <a:lnTo>
                    <a:pt x="0" y="704087"/>
                  </a:lnTo>
                </a:path>
              </a:pathLst>
            </a:custGeom>
            <a:ln w="9144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0" name="object 20"/>
          <p:cNvGrpSpPr/>
          <p:nvPr/>
        </p:nvGrpSpPr>
        <p:grpSpPr>
          <a:xfrm>
            <a:off x="8607552" y="4300728"/>
            <a:ext cx="76200" cy="363220"/>
            <a:chOff x="8607552" y="4300728"/>
            <a:chExt cx="76200" cy="363220"/>
          </a:xfrm>
        </p:grpSpPr>
        <p:sp>
          <p:nvSpPr>
            <p:cNvPr id="21" name="object 21"/>
            <p:cNvSpPr/>
            <p:nvPr/>
          </p:nvSpPr>
          <p:spPr>
            <a:xfrm>
              <a:off x="8607552" y="4565904"/>
              <a:ext cx="76200" cy="9753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8641080" y="4300728"/>
              <a:ext cx="9525" cy="238125"/>
            </a:xfrm>
            <a:custGeom>
              <a:avLst/>
              <a:gdLst/>
              <a:ahLst/>
              <a:cxnLst/>
              <a:rect l="l" t="t" r="r" b="b"/>
              <a:pathLst>
                <a:path w="9525" h="238125">
                  <a:moveTo>
                    <a:pt x="9144" y="201180"/>
                  </a:moveTo>
                  <a:lnTo>
                    <a:pt x="6096" y="198120"/>
                  </a:lnTo>
                  <a:lnTo>
                    <a:pt x="0" y="201180"/>
                  </a:lnTo>
                  <a:lnTo>
                    <a:pt x="0" y="234696"/>
                  </a:lnTo>
                  <a:lnTo>
                    <a:pt x="6096" y="237744"/>
                  </a:lnTo>
                  <a:lnTo>
                    <a:pt x="9144" y="234696"/>
                  </a:lnTo>
                  <a:lnTo>
                    <a:pt x="9144" y="201180"/>
                  </a:lnTo>
                  <a:close/>
                </a:path>
                <a:path w="9525" h="238125">
                  <a:moveTo>
                    <a:pt x="9144" y="134112"/>
                  </a:moveTo>
                  <a:lnTo>
                    <a:pt x="0" y="134112"/>
                  </a:lnTo>
                  <a:lnTo>
                    <a:pt x="0" y="170688"/>
                  </a:lnTo>
                  <a:lnTo>
                    <a:pt x="9144" y="170688"/>
                  </a:lnTo>
                  <a:lnTo>
                    <a:pt x="9144" y="134112"/>
                  </a:lnTo>
                  <a:close/>
                </a:path>
                <a:path w="9525" h="238125">
                  <a:moveTo>
                    <a:pt x="9144" y="67056"/>
                  </a:moveTo>
                  <a:lnTo>
                    <a:pt x="0" y="67056"/>
                  </a:lnTo>
                  <a:lnTo>
                    <a:pt x="0" y="103632"/>
                  </a:lnTo>
                  <a:lnTo>
                    <a:pt x="9144" y="103632"/>
                  </a:lnTo>
                  <a:lnTo>
                    <a:pt x="9144" y="67056"/>
                  </a:lnTo>
                  <a:close/>
                </a:path>
                <a:path w="9525" h="238125">
                  <a:moveTo>
                    <a:pt x="9144" y="0"/>
                  </a:moveTo>
                  <a:lnTo>
                    <a:pt x="0" y="0"/>
                  </a:lnTo>
                  <a:lnTo>
                    <a:pt x="0" y="36576"/>
                  </a:lnTo>
                  <a:lnTo>
                    <a:pt x="9144" y="36576"/>
                  </a:lnTo>
                  <a:lnTo>
                    <a:pt x="914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/>
          <p:nvPr/>
        </p:nvSpPr>
        <p:spPr>
          <a:xfrm>
            <a:off x="7952232" y="2417063"/>
            <a:ext cx="76200" cy="396240"/>
          </a:xfrm>
          <a:custGeom>
            <a:avLst/>
            <a:gdLst/>
            <a:ahLst/>
            <a:cxnLst/>
            <a:rect l="l" t="t" r="r" b="b"/>
            <a:pathLst>
              <a:path w="76200" h="396239">
                <a:moveTo>
                  <a:pt x="42672" y="359664"/>
                </a:moveTo>
                <a:lnTo>
                  <a:pt x="36576" y="356616"/>
                </a:lnTo>
                <a:lnTo>
                  <a:pt x="33528" y="359664"/>
                </a:lnTo>
                <a:lnTo>
                  <a:pt x="33528" y="393192"/>
                </a:lnTo>
                <a:lnTo>
                  <a:pt x="36576" y="396240"/>
                </a:lnTo>
                <a:lnTo>
                  <a:pt x="42672" y="393192"/>
                </a:lnTo>
                <a:lnTo>
                  <a:pt x="42672" y="359664"/>
                </a:lnTo>
                <a:close/>
              </a:path>
              <a:path w="76200" h="396239">
                <a:moveTo>
                  <a:pt x="42672" y="292608"/>
                </a:moveTo>
                <a:lnTo>
                  <a:pt x="36576" y="289560"/>
                </a:lnTo>
                <a:lnTo>
                  <a:pt x="33528" y="292608"/>
                </a:lnTo>
                <a:lnTo>
                  <a:pt x="33528" y="326136"/>
                </a:lnTo>
                <a:lnTo>
                  <a:pt x="36576" y="329184"/>
                </a:lnTo>
                <a:lnTo>
                  <a:pt x="42672" y="326136"/>
                </a:lnTo>
                <a:lnTo>
                  <a:pt x="42672" y="292608"/>
                </a:lnTo>
                <a:close/>
              </a:path>
              <a:path w="76200" h="396239">
                <a:moveTo>
                  <a:pt x="42672" y="225552"/>
                </a:moveTo>
                <a:lnTo>
                  <a:pt x="33528" y="225552"/>
                </a:lnTo>
                <a:lnTo>
                  <a:pt x="33528" y="262128"/>
                </a:lnTo>
                <a:lnTo>
                  <a:pt x="42672" y="262128"/>
                </a:lnTo>
                <a:lnTo>
                  <a:pt x="42672" y="225552"/>
                </a:lnTo>
                <a:close/>
              </a:path>
              <a:path w="76200" h="396239">
                <a:moveTo>
                  <a:pt x="42672" y="158496"/>
                </a:moveTo>
                <a:lnTo>
                  <a:pt x="33528" y="158496"/>
                </a:lnTo>
                <a:lnTo>
                  <a:pt x="33528" y="195072"/>
                </a:lnTo>
                <a:lnTo>
                  <a:pt x="42672" y="195072"/>
                </a:lnTo>
                <a:lnTo>
                  <a:pt x="42672" y="158496"/>
                </a:lnTo>
                <a:close/>
              </a:path>
              <a:path w="76200" h="396239">
                <a:moveTo>
                  <a:pt x="42672" y="91440"/>
                </a:moveTo>
                <a:lnTo>
                  <a:pt x="33528" y="91440"/>
                </a:lnTo>
                <a:lnTo>
                  <a:pt x="33528" y="128016"/>
                </a:lnTo>
                <a:lnTo>
                  <a:pt x="42672" y="128016"/>
                </a:lnTo>
                <a:lnTo>
                  <a:pt x="42672" y="91440"/>
                </a:lnTo>
                <a:close/>
              </a:path>
              <a:path w="76200" h="396239">
                <a:moveTo>
                  <a:pt x="76200" y="76200"/>
                </a:moveTo>
                <a:lnTo>
                  <a:pt x="36576" y="0"/>
                </a:lnTo>
                <a:lnTo>
                  <a:pt x="0" y="76200"/>
                </a:lnTo>
                <a:lnTo>
                  <a:pt x="7620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6671564" y="6275325"/>
            <a:ext cx="114935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dirty="0">
                <a:latin typeface="Arial"/>
                <a:cs typeface="Arial"/>
              </a:rPr>
              <a:t>Sensor</a:t>
            </a:r>
            <a:r>
              <a:rPr sz="1600" spc="-22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input</a:t>
            </a:r>
            <a:endParaRPr sz="16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024876" y="6275325"/>
            <a:ext cx="119570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5" dirty="0">
                <a:latin typeface="Arial"/>
                <a:cs typeface="Arial"/>
              </a:rPr>
              <a:t>Action</a:t>
            </a:r>
            <a:r>
              <a:rPr sz="1600" spc="-24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output</a:t>
            </a:r>
            <a:endParaRPr sz="16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612380" y="3980179"/>
            <a:ext cx="660400" cy="8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36195" algn="ctr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760"/>
              </a:spcBef>
            </a:pPr>
            <a:r>
              <a:rPr sz="1600" spc="-5" dirty="0">
                <a:latin typeface="Arial"/>
                <a:cs typeface="Arial"/>
              </a:rPr>
              <a:t>Layer</a:t>
            </a:r>
            <a:r>
              <a:rPr sz="1650" spc="-7" baseline="-15151" dirty="0">
                <a:latin typeface="Arial"/>
                <a:cs typeface="Arial"/>
              </a:rPr>
              <a:t>2</a:t>
            </a:r>
            <a:endParaRPr sz="1650" baseline="-15151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445756" y="2151381"/>
            <a:ext cx="119570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5" dirty="0">
                <a:latin typeface="Arial"/>
                <a:cs typeface="Arial"/>
              </a:rPr>
              <a:t>Action</a:t>
            </a:r>
            <a:r>
              <a:rPr sz="1600" spc="-24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output</a:t>
            </a:r>
            <a:endParaRPr sz="16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2441448" y="3712464"/>
            <a:ext cx="2048510" cy="402590"/>
          </a:xfrm>
          <a:custGeom>
            <a:avLst/>
            <a:gdLst/>
            <a:ahLst/>
            <a:cxnLst/>
            <a:rect l="l" t="t" r="r" b="b"/>
            <a:pathLst>
              <a:path w="2048510" h="402589">
                <a:moveTo>
                  <a:pt x="2045207" y="0"/>
                </a:moveTo>
                <a:lnTo>
                  <a:pt x="0" y="0"/>
                </a:lnTo>
                <a:lnTo>
                  <a:pt x="0" y="402336"/>
                </a:lnTo>
                <a:lnTo>
                  <a:pt x="2048255" y="402336"/>
                </a:lnTo>
                <a:lnTo>
                  <a:pt x="2048255" y="396239"/>
                </a:lnTo>
                <a:lnTo>
                  <a:pt x="12191" y="396239"/>
                </a:lnTo>
                <a:lnTo>
                  <a:pt x="6095" y="390144"/>
                </a:lnTo>
                <a:lnTo>
                  <a:pt x="12191" y="390144"/>
                </a:lnTo>
                <a:lnTo>
                  <a:pt x="12191" y="12191"/>
                </a:lnTo>
                <a:lnTo>
                  <a:pt x="6095" y="12191"/>
                </a:lnTo>
                <a:lnTo>
                  <a:pt x="12191" y="6096"/>
                </a:lnTo>
                <a:lnTo>
                  <a:pt x="2048255" y="6096"/>
                </a:lnTo>
                <a:lnTo>
                  <a:pt x="2048255" y="3048"/>
                </a:lnTo>
                <a:lnTo>
                  <a:pt x="2045207" y="0"/>
                </a:lnTo>
                <a:close/>
              </a:path>
              <a:path w="2048510" h="402589">
                <a:moveTo>
                  <a:pt x="12191" y="390144"/>
                </a:moveTo>
                <a:lnTo>
                  <a:pt x="6095" y="390144"/>
                </a:lnTo>
                <a:lnTo>
                  <a:pt x="12191" y="396239"/>
                </a:lnTo>
                <a:lnTo>
                  <a:pt x="12191" y="390144"/>
                </a:lnTo>
                <a:close/>
              </a:path>
              <a:path w="2048510" h="402589">
                <a:moveTo>
                  <a:pt x="2033015" y="390144"/>
                </a:moveTo>
                <a:lnTo>
                  <a:pt x="12191" y="390144"/>
                </a:lnTo>
                <a:lnTo>
                  <a:pt x="12191" y="396239"/>
                </a:lnTo>
                <a:lnTo>
                  <a:pt x="2033015" y="396239"/>
                </a:lnTo>
                <a:lnTo>
                  <a:pt x="2033015" y="390144"/>
                </a:lnTo>
                <a:close/>
              </a:path>
              <a:path w="2048510" h="402589">
                <a:moveTo>
                  <a:pt x="2033015" y="6096"/>
                </a:moveTo>
                <a:lnTo>
                  <a:pt x="2033015" y="396239"/>
                </a:lnTo>
                <a:lnTo>
                  <a:pt x="2042160" y="390144"/>
                </a:lnTo>
                <a:lnTo>
                  <a:pt x="2048255" y="390144"/>
                </a:lnTo>
                <a:lnTo>
                  <a:pt x="2048255" y="12191"/>
                </a:lnTo>
                <a:lnTo>
                  <a:pt x="2042160" y="12191"/>
                </a:lnTo>
                <a:lnTo>
                  <a:pt x="2033015" y="6096"/>
                </a:lnTo>
                <a:close/>
              </a:path>
              <a:path w="2048510" h="402589">
                <a:moveTo>
                  <a:pt x="2048255" y="390144"/>
                </a:moveTo>
                <a:lnTo>
                  <a:pt x="2042160" y="390144"/>
                </a:lnTo>
                <a:lnTo>
                  <a:pt x="2033015" y="396239"/>
                </a:lnTo>
                <a:lnTo>
                  <a:pt x="2048255" y="396239"/>
                </a:lnTo>
                <a:lnTo>
                  <a:pt x="2048255" y="390144"/>
                </a:lnTo>
                <a:close/>
              </a:path>
              <a:path w="2048510" h="402589">
                <a:moveTo>
                  <a:pt x="12191" y="6096"/>
                </a:moveTo>
                <a:lnTo>
                  <a:pt x="6095" y="12191"/>
                </a:lnTo>
                <a:lnTo>
                  <a:pt x="12191" y="12191"/>
                </a:lnTo>
                <a:lnTo>
                  <a:pt x="12191" y="6096"/>
                </a:lnTo>
                <a:close/>
              </a:path>
              <a:path w="2048510" h="402589">
                <a:moveTo>
                  <a:pt x="2033015" y="6096"/>
                </a:moveTo>
                <a:lnTo>
                  <a:pt x="12191" y="6096"/>
                </a:lnTo>
                <a:lnTo>
                  <a:pt x="12191" y="12191"/>
                </a:lnTo>
                <a:lnTo>
                  <a:pt x="2033015" y="12191"/>
                </a:lnTo>
                <a:lnTo>
                  <a:pt x="2033015" y="6096"/>
                </a:lnTo>
                <a:close/>
              </a:path>
              <a:path w="2048510" h="402589">
                <a:moveTo>
                  <a:pt x="2048255" y="6096"/>
                </a:moveTo>
                <a:lnTo>
                  <a:pt x="2033015" y="6096"/>
                </a:lnTo>
                <a:lnTo>
                  <a:pt x="2042160" y="12191"/>
                </a:lnTo>
                <a:lnTo>
                  <a:pt x="2048255" y="12191"/>
                </a:lnTo>
                <a:lnTo>
                  <a:pt x="2048255" y="6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3131820" y="3843021"/>
            <a:ext cx="66040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600" spc="-5" dirty="0">
                <a:latin typeface="Arial"/>
                <a:cs typeface="Arial"/>
              </a:rPr>
              <a:t>Layer</a:t>
            </a:r>
            <a:r>
              <a:rPr sz="1650" spc="-7" baseline="-15151" dirty="0">
                <a:latin typeface="Arial"/>
                <a:cs typeface="Arial"/>
              </a:rPr>
              <a:t>n</a:t>
            </a:r>
            <a:endParaRPr sz="1650" baseline="-15151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2441448" y="4258055"/>
            <a:ext cx="2048510" cy="405765"/>
          </a:xfrm>
          <a:custGeom>
            <a:avLst/>
            <a:gdLst/>
            <a:ahLst/>
            <a:cxnLst/>
            <a:rect l="l" t="t" r="r" b="b"/>
            <a:pathLst>
              <a:path w="2048510" h="405764">
                <a:moveTo>
                  <a:pt x="2045207" y="0"/>
                </a:moveTo>
                <a:lnTo>
                  <a:pt x="0" y="0"/>
                </a:lnTo>
                <a:lnTo>
                  <a:pt x="0" y="405384"/>
                </a:lnTo>
                <a:lnTo>
                  <a:pt x="2045207" y="405384"/>
                </a:lnTo>
                <a:lnTo>
                  <a:pt x="2048255" y="402336"/>
                </a:lnTo>
                <a:lnTo>
                  <a:pt x="2048255" y="399288"/>
                </a:lnTo>
                <a:lnTo>
                  <a:pt x="12191" y="399288"/>
                </a:lnTo>
                <a:lnTo>
                  <a:pt x="6095" y="390144"/>
                </a:lnTo>
                <a:lnTo>
                  <a:pt x="12191" y="390144"/>
                </a:lnTo>
                <a:lnTo>
                  <a:pt x="12191" y="12192"/>
                </a:lnTo>
                <a:lnTo>
                  <a:pt x="6095" y="12192"/>
                </a:lnTo>
                <a:lnTo>
                  <a:pt x="12191" y="6096"/>
                </a:lnTo>
                <a:lnTo>
                  <a:pt x="2048255" y="6096"/>
                </a:lnTo>
                <a:lnTo>
                  <a:pt x="2048255" y="3048"/>
                </a:lnTo>
                <a:lnTo>
                  <a:pt x="2045207" y="0"/>
                </a:lnTo>
                <a:close/>
              </a:path>
              <a:path w="2048510" h="405764">
                <a:moveTo>
                  <a:pt x="12191" y="390144"/>
                </a:moveTo>
                <a:lnTo>
                  <a:pt x="6095" y="390144"/>
                </a:lnTo>
                <a:lnTo>
                  <a:pt x="12191" y="399288"/>
                </a:lnTo>
                <a:lnTo>
                  <a:pt x="12191" y="390144"/>
                </a:lnTo>
                <a:close/>
              </a:path>
              <a:path w="2048510" h="405764">
                <a:moveTo>
                  <a:pt x="2033015" y="390144"/>
                </a:moveTo>
                <a:lnTo>
                  <a:pt x="12191" y="390144"/>
                </a:lnTo>
                <a:lnTo>
                  <a:pt x="12191" y="399288"/>
                </a:lnTo>
                <a:lnTo>
                  <a:pt x="2033015" y="399288"/>
                </a:lnTo>
                <a:lnTo>
                  <a:pt x="2033015" y="390144"/>
                </a:lnTo>
                <a:close/>
              </a:path>
              <a:path w="2048510" h="405764">
                <a:moveTo>
                  <a:pt x="2033015" y="6096"/>
                </a:moveTo>
                <a:lnTo>
                  <a:pt x="2033015" y="399288"/>
                </a:lnTo>
                <a:lnTo>
                  <a:pt x="2042160" y="390144"/>
                </a:lnTo>
                <a:lnTo>
                  <a:pt x="2048255" y="390144"/>
                </a:lnTo>
                <a:lnTo>
                  <a:pt x="2048255" y="12192"/>
                </a:lnTo>
                <a:lnTo>
                  <a:pt x="2042160" y="12192"/>
                </a:lnTo>
                <a:lnTo>
                  <a:pt x="2033015" y="6096"/>
                </a:lnTo>
                <a:close/>
              </a:path>
              <a:path w="2048510" h="405764">
                <a:moveTo>
                  <a:pt x="2048255" y="390144"/>
                </a:moveTo>
                <a:lnTo>
                  <a:pt x="2042160" y="390144"/>
                </a:lnTo>
                <a:lnTo>
                  <a:pt x="2033015" y="399288"/>
                </a:lnTo>
                <a:lnTo>
                  <a:pt x="2048255" y="399288"/>
                </a:lnTo>
                <a:lnTo>
                  <a:pt x="2048255" y="390144"/>
                </a:lnTo>
                <a:close/>
              </a:path>
              <a:path w="2048510" h="405764">
                <a:moveTo>
                  <a:pt x="12191" y="6096"/>
                </a:moveTo>
                <a:lnTo>
                  <a:pt x="6095" y="12192"/>
                </a:lnTo>
                <a:lnTo>
                  <a:pt x="12191" y="12192"/>
                </a:lnTo>
                <a:lnTo>
                  <a:pt x="12191" y="6096"/>
                </a:lnTo>
                <a:close/>
              </a:path>
              <a:path w="2048510" h="405764">
                <a:moveTo>
                  <a:pt x="2033015" y="6096"/>
                </a:moveTo>
                <a:lnTo>
                  <a:pt x="12191" y="6096"/>
                </a:lnTo>
                <a:lnTo>
                  <a:pt x="12191" y="12192"/>
                </a:lnTo>
                <a:lnTo>
                  <a:pt x="2033015" y="12192"/>
                </a:lnTo>
                <a:lnTo>
                  <a:pt x="2033015" y="6096"/>
                </a:lnTo>
                <a:close/>
              </a:path>
              <a:path w="2048510" h="405764">
                <a:moveTo>
                  <a:pt x="2048255" y="6096"/>
                </a:moveTo>
                <a:lnTo>
                  <a:pt x="2033015" y="6096"/>
                </a:lnTo>
                <a:lnTo>
                  <a:pt x="2042160" y="12192"/>
                </a:lnTo>
                <a:lnTo>
                  <a:pt x="2048255" y="12192"/>
                </a:lnTo>
                <a:lnTo>
                  <a:pt x="2048255" y="6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3067811" y="4388613"/>
            <a:ext cx="78549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600" spc="-5" dirty="0">
                <a:latin typeface="Arial"/>
                <a:cs typeface="Arial"/>
              </a:rPr>
              <a:t>Layer</a:t>
            </a:r>
            <a:r>
              <a:rPr sz="1650" spc="-7" baseline="-15151" dirty="0">
                <a:latin typeface="Arial"/>
                <a:cs typeface="Arial"/>
              </a:rPr>
              <a:t>n-1</a:t>
            </a:r>
            <a:endParaRPr sz="1650" baseline="-15151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2441448" y="5913120"/>
            <a:ext cx="2045335" cy="558165"/>
          </a:xfrm>
          <a:custGeom>
            <a:avLst/>
            <a:gdLst/>
            <a:ahLst/>
            <a:cxnLst/>
            <a:rect l="l" t="t" r="r" b="b"/>
            <a:pathLst>
              <a:path w="2045335" h="558164">
                <a:moveTo>
                  <a:pt x="2042160" y="0"/>
                </a:moveTo>
                <a:lnTo>
                  <a:pt x="0" y="0"/>
                </a:lnTo>
                <a:lnTo>
                  <a:pt x="0" y="557783"/>
                </a:lnTo>
                <a:lnTo>
                  <a:pt x="2042160" y="557783"/>
                </a:lnTo>
                <a:lnTo>
                  <a:pt x="2045207" y="554735"/>
                </a:lnTo>
                <a:lnTo>
                  <a:pt x="2045207" y="551687"/>
                </a:lnTo>
                <a:lnTo>
                  <a:pt x="12191" y="551687"/>
                </a:lnTo>
                <a:lnTo>
                  <a:pt x="6095" y="545591"/>
                </a:lnTo>
                <a:lnTo>
                  <a:pt x="12191" y="545591"/>
                </a:lnTo>
                <a:lnTo>
                  <a:pt x="12191" y="12191"/>
                </a:lnTo>
                <a:lnTo>
                  <a:pt x="6095" y="12191"/>
                </a:lnTo>
                <a:lnTo>
                  <a:pt x="12191" y="6095"/>
                </a:lnTo>
                <a:lnTo>
                  <a:pt x="2045207" y="6095"/>
                </a:lnTo>
                <a:lnTo>
                  <a:pt x="2045207" y="3047"/>
                </a:lnTo>
                <a:lnTo>
                  <a:pt x="2042160" y="0"/>
                </a:lnTo>
                <a:close/>
              </a:path>
              <a:path w="2045335" h="558164">
                <a:moveTo>
                  <a:pt x="12191" y="545591"/>
                </a:moveTo>
                <a:lnTo>
                  <a:pt x="6095" y="545591"/>
                </a:lnTo>
                <a:lnTo>
                  <a:pt x="12191" y="551687"/>
                </a:lnTo>
                <a:lnTo>
                  <a:pt x="12191" y="545591"/>
                </a:lnTo>
                <a:close/>
              </a:path>
              <a:path w="2045335" h="558164">
                <a:moveTo>
                  <a:pt x="2033015" y="545591"/>
                </a:moveTo>
                <a:lnTo>
                  <a:pt x="12191" y="545591"/>
                </a:lnTo>
                <a:lnTo>
                  <a:pt x="12191" y="551687"/>
                </a:lnTo>
                <a:lnTo>
                  <a:pt x="2033015" y="551687"/>
                </a:lnTo>
                <a:lnTo>
                  <a:pt x="2033015" y="545591"/>
                </a:lnTo>
                <a:close/>
              </a:path>
              <a:path w="2045335" h="558164">
                <a:moveTo>
                  <a:pt x="2033015" y="6095"/>
                </a:moveTo>
                <a:lnTo>
                  <a:pt x="2033015" y="551687"/>
                </a:lnTo>
                <a:lnTo>
                  <a:pt x="2039112" y="545591"/>
                </a:lnTo>
                <a:lnTo>
                  <a:pt x="2045207" y="545591"/>
                </a:lnTo>
                <a:lnTo>
                  <a:pt x="2045207" y="12191"/>
                </a:lnTo>
                <a:lnTo>
                  <a:pt x="2039112" y="12191"/>
                </a:lnTo>
                <a:lnTo>
                  <a:pt x="2033015" y="6095"/>
                </a:lnTo>
                <a:close/>
              </a:path>
              <a:path w="2045335" h="558164">
                <a:moveTo>
                  <a:pt x="2045207" y="545591"/>
                </a:moveTo>
                <a:lnTo>
                  <a:pt x="2039112" y="545591"/>
                </a:lnTo>
                <a:lnTo>
                  <a:pt x="2033015" y="551687"/>
                </a:lnTo>
                <a:lnTo>
                  <a:pt x="2045207" y="551687"/>
                </a:lnTo>
                <a:lnTo>
                  <a:pt x="2045207" y="545591"/>
                </a:lnTo>
                <a:close/>
              </a:path>
              <a:path w="2045335" h="558164">
                <a:moveTo>
                  <a:pt x="12191" y="6095"/>
                </a:moveTo>
                <a:lnTo>
                  <a:pt x="6095" y="12191"/>
                </a:lnTo>
                <a:lnTo>
                  <a:pt x="12191" y="12191"/>
                </a:lnTo>
                <a:lnTo>
                  <a:pt x="12191" y="6095"/>
                </a:lnTo>
                <a:close/>
              </a:path>
              <a:path w="2045335" h="558164">
                <a:moveTo>
                  <a:pt x="2033015" y="6095"/>
                </a:moveTo>
                <a:lnTo>
                  <a:pt x="12191" y="6095"/>
                </a:lnTo>
                <a:lnTo>
                  <a:pt x="12191" y="12191"/>
                </a:lnTo>
                <a:lnTo>
                  <a:pt x="2033015" y="12191"/>
                </a:lnTo>
                <a:lnTo>
                  <a:pt x="2033015" y="6095"/>
                </a:lnTo>
                <a:close/>
              </a:path>
              <a:path w="2045335" h="558164">
                <a:moveTo>
                  <a:pt x="2045207" y="6095"/>
                </a:moveTo>
                <a:lnTo>
                  <a:pt x="2033015" y="6095"/>
                </a:lnTo>
                <a:lnTo>
                  <a:pt x="2039112" y="12191"/>
                </a:lnTo>
                <a:lnTo>
                  <a:pt x="2045207" y="12191"/>
                </a:lnTo>
                <a:lnTo>
                  <a:pt x="2045207" y="60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3131820" y="6052821"/>
            <a:ext cx="66040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600" spc="-5" dirty="0">
                <a:latin typeface="Arial"/>
                <a:cs typeface="Arial"/>
              </a:rPr>
              <a:t>Layer</a:t>
            </a:r>
            <a:r>
              <a:rPr sz="1650" spc="-7" baseline="-15151" dirty="0">
                <a:latin typeface="Arial"/>
                <a:cs typeface="Arial"/>
              </a:rPr>
              <a:t>1</a:t>
            </a:r>
            <a:endParaRPr sz="1650" baseline="-15151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131820" y="4943347"/>
            <a:ext cx="660400" cy="8166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640" algn="ctr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420"/>
              </a:spcBef>
            </a:pPr>
            <a:r>
              <a:rPr sz="1600" spc="-5" dirty="0">
                <a:latin typeface="Arial"/>
                <a:cs typeface="Arial"/>
              </a:rPr>
              <a:t>Layer</a:t>
            </a:r>
            <a:r>
              <a:rPr sz="1650" spc="-7" baseline="-15151" dirty="0">
                <a:latin typeface="Arial"/>
                <a:cs typeface="Arial"/>
              </a:rPr>
              <a:t>2</a:t>
            </a:r>
            <a:endParaRPr sz="1650" baseline="-15151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79195" y="4909821"/>
            <a:ext cx="114935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dirty="0">
                <a:latin typeface="Arial"/>
                <a:cs typeface="Arial"/>
              </a:rPr>
              <a:t>Sensor</a:t>
            </a:r>
            <a:r>
              <a:rPr sz="1600" spc="-22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input</a:t>
            </a:r>
            <a:endParaRPr sz="16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129276" y="4848861"/>
            <a:ext cx="119570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5" dirty="0">
                <a:latin typeface="Arial"/>
                <a:cs typeface="Arial"/>
              </a:rPr>
              <a:t>Action</a:t>
            </a:r>
            <a:r>
              <a:rPr sz="1600" spc="-24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output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1923288" y="3986784"/>
            <a:ext cx="3130550" cy="2209800"/>
            <a:chOff x="1923288" y="3986784"/>
            <a:chExt cx="3130550" cy="2209800"/>
          </a:xfrm>
        </p:grpSpPr>
        <p:sp>
          <p:nvSpPr>
            <p:cNvPr id="38" name="object 38"/>
            <p:cNvSpPr/>
            <p:nvPr/>
          </p:nvSpPr>
          <p:spPr>
            <a:xfrm>
              <a:off x="1923288" y="4059936"/>
              <a:ext cx="494030" cy="1000125"/>
            </a:xfrm>
            <a:custGeom>
              <a:avLst/>
              <a:gdLst/>
              <a:ahLst/>
              <a:cxnLst/>
              <a:rect l="l" t="t" r="r" b="b"/>
              <a:pathLst>
                <a:path w="494030" h="1000125">
                  <a:moveTo>
                    <a:pt x="484631" y="0"/>
                  </a:moveTo>
                  <a:lnTo>
                    <a:pt x="0" y="993647"/>
                  </a:lnTo>
                  <a:lnTo>
                    <a:pt x="0" y="999744"/>
                  </a:lnTo>
                  <a:lnTo>
                    <a:pt x="9143" y="999744"/>
                  </a:lnTo>
                  <a:lnTo>
                    <a:pt x="493775" y="3048"/>
                  </a:lnTo>
                  <a:lnTo>
                    <a:pt x="48463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377440" y="3992880"/>
              <a:ext cx="70104" cy="8534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923288" y="4590288"/>
              <a:ext cx="472440" cy="472440"/>
            </a:xfrm>
            <a:custGeom>
              <a:avLst/>
              <a:gdLst/>
              <a:ahLst/>
              <a:cxnLst/>
              <a:rect l="l" t="t" r="r" b="b"/>
              <a:pathLst>
                <a:path w="472439" h="472439">
                  <a:moveTo>
                    <a:pt x="466344" y="0"/>
                  </a:moveTo>
                  <a:lnTo>
                    <a:pt x="0" y="463295"/>
                  </a:lnTo>
                  <a:lnTo>
                    <a:pt x="0" y="469392"/>
                  </a:lnTo>
                  <a:lnTo>
                    <a:pt x="3048" y="472439"/>
                  </a:lnTo>
                  <a:lnTo>
                    <a:pt x="472439" y="6095"/>
                  </a:lnTo>
                  <a:lnTo>
                    <a:pt x="46634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365248" y="4538472"/>
              <a:ext cx="82295" cy="79247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923288" y="5050536"/>
              <a:ext cx="475615" cy="533400"/>
            </a:xfrm>
            <a:custGeom>
              <a:avLst/>
              <a:gdLst/>
              <a:ahLst/>
              <a:cxnLst/>
              <a:rect l="l" t="t" r="r" b="b"/>
              <a:pathLst>
                <a:path w="475614" h="533400">
                  <a:moveTo>
                    <a:pt x="3048" y="0"/>
                  </a:moveTo>
                  <a:lnTo>
                    <a:pt x="0" y="3047"/>
                  </a:lnTo>
                  <a:lnTo>
                    <a:pt x="0" y="9143"/>
                  </a:lnTo>
                  <a:lnTo>
                    <a:pt x="469392" y="533400"/>
                  </a:lnTo>
                  <a:lnTo>
                    <a:pt x="475488" y="527303"/>
                  </a:lnTo>
                  <a:lnTo>
                    <a:pt x="9143" y="3047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368296" y="5556504"/>
              <a:ext cx="79248" cy="82295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923288" y="5053584"/>
              <a:ext cx="497205" cy="1073150"/>
            </a:xfrm>
            <a:custGeom>
              <a:avLst/>
              <a:gdLst/>
              <a:ahLst/>
              <a:cxnLst/>
              <a:rect l="l" t="t" r="r" b="b"/>
              <a:pathLst>
                <a:path w="497205" h="1073150">
                  <a:moveTo>
                    <a:pt x="9143" y="0"/>
                  </a:moveTo>
                  <a:lnTo>
                    <a:pt x="0" y="0"/>
                  </a:lnTo>
                  <a:lnTo>
                    <a:pt x="0" y="6096"/>
                  </a:lnTo>
                  <a:lnTo>
                    <a:pt x="487680" y="1072896"/>
                  </a:lnTo>
                  <a:lnTo>
                    <a:pt x="496824" y="1066800"/>
                  </a:lnTo>
                  <a:lnTo>
                    <a:pt x="914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2380488" y="6108192"/>
              <a:ext cx="70104" cy="85343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4477511" y="3986784"/>
              <a:ext cx="539750" cy="944880"/>
            </a:xfrm>
            <a:custGeom>
              <a:avLst/>
              <a:gdLst/>
              <a:ahLst/>
              <a:cxnLst/>
              <a:rect l="l" t="t" r="r" b="b"/>
              <a:pathLst>
                <a:path w="539750" h="944879">
                  <a:moveTo>
                    <a:pt x="6096" y="0"/>
                  </a:moveTo>
                  <a:lnTo>
                    <a:pt x="0" y="6095"/>
                  </a:lnTo>
                  <a:lnTo>
                    <a:pt x="0" y="9143"/>
                  </a:lnTo>
                  <a:lnTo>
                    <a:pt x="533400" y="944879"/>
                  </a:lnTo>
                  <a:lnTo>
                    <a:pt x="539496" y="938783"/>
                  </a:lnTo>
                  <a:lnTo>
                    <a:pt x="9143" y="3048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4980432" y="4910328"/>
              <a:ext cx="70103" cy="85344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4477511" y="4532376"/>
              <a:ext cx="518159" cy="417830"/>
            </a:xfrm>
            <a:custGeom>
              <a:avLst/>
              <a:gdLst/>
              <a:ahLst/>
              <a:cxnLst/>
              <a:rect l="l" t="t" r="r" b="b"/>
              <a:pathLst>
                <a:path w="518160" h="417829">
                  <a:moveTo>
                    <a:pt x="3048" y="0"/>
                  </a:moveTo>
                  <a:lnTo>
                    <a:pt x="0" y="3048"/>
                  </a:lnTo>
                  <a:lnTo>
                    <a:pt x="0" y="9143"/>
                  </a:lnTo>
                  <a:lnTo>
                    <a:pt x="512063" y="417575"/>
                  </a:lnTo>
                  <a:lnTo>
                    <a:pt x="518160" y="411480"/>
                  </a:lnTo>
                  <a:lnTo>
                    <a:pt x="6096" y="3048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4968239" y="4916424"/>
              <a:ext cx="82296" cy="79248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4477511" y="5047488"/>
              <a:ext cx="527685" cy="594360"/>
            </a:xfrm>
            <a:custGeom>
              <a:avLst/>
              <a:gdLst/>
              <a:ahLst/>
              <a:cxnLst/>
              <a:rect l="l" t="t" r="r" b="b"/>
              <a:pathLst>
                <a:path w="527685" h="594360">
                  <a:moveTo>
                    <a:pt x="521208" y="0"/>
                  </a:moveTo>
                  <a:lnTo>
                    <a:pt x="0" y="588263"/>
                  </a:lnTo>
                  <a:lnTo>
                    <a:pt x="0" y="594360"/>
                  </a:lnTo>
                  <a:lnTo>
                    <a:pt x="9143" y="594360"/>
                  </a:lnTo>
                  <a:lnTo>
                    <a:pt x="527303" y="6095"/>
                  </a:lnTo>
                  <a:lnTo>
                    <a:pt x="52120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4971288" y="4995672"/>
              <a:ext cx="79248" cy="82295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4477511" y="5062728"/>
              <a:ext cx="546100" cy="1134110"/>
            </a:xfrm>
            <a:custGeom>
              <a:avLst/>
              <a:gdLst/>
              <a:ahLst/>
              <a:cxnLst/>
              <a:rect l="l" t="t" r="r" b="b"/>
              <a:pathLst>
                <a:path w="546100" h="1134110">
                  <a:moveTo>
                    <a:pt x="536448" y="0"/>
                  </a:moveTo>
                  <a:lnTo>
                    <a:pt x="0" y="1127760"/>
                  </a:lnTo>
                  <a:lnTo>
                    <a:pt x="0" y="1130808"/>
                  </a:lnTo>
                  <a:lnTo>
                    <a:pt x="3048" y="1133856"/>
                  </a:lnTo>
                  <a:lnTo>
                    <a:pt x="6096" y="1133856"/>
                  </a:lnTo>
                  <a:lnTo>
                    <a:pt x="9143" y="1130808"/>
                  </a:lnTo>
                  <a:lnTo>
                    <a:pt x="545591" y="3048"/>
                  </a:lnTo>
                  <a:lnTo>
                    <a:pt x="5364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4983480" y="4995672"/>
              <a:ext cx="70104" cy="85343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" name="object 54"/>
          <p:cNvSpPr txBox="1"/>
          <p:nvPr/>
        </p:nvSpPr>
        <p:spPr>
          <a:xfrm>
            <a:off x="1496060" y="2047748"/>
            <a:ext cx="2771140" cy="50398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b="1" spc="-15" dirty="0">
                <a:latin typeface="Arial"/>
                <a:cs typeface="Arial"/>
              </a:rPr>
              <a:t>Hybrid</a:t>
            </a:r>
            <a:r>
              <a:rPr sz="3200" b="1" spc="-33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Agent</a:t>
            </a:r>
            <a:endParaRPr sz="3200" b="1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50996" y="1075436"/>
            <a:ext cx="2948940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b="1" spc="-100" dirty="0">
                <a:latin typeface="Arial"/>
                <a:cs typeface="Arial"/>
              </a:rPr>
              <a:t>Reactive</a:t>
            </a:r>
            <a:r>
              <a:rPr sz="3200" b="1" spc="-325" dirty="0">
                <a:latin typeface="Arial"/>
                <a:cs typeface="Arial"/>
              </a:rPr>
              <a:t> </a:t>
            </a:r>
            <a:r>
              <a:rPr sz="3200" b="1" spc="-145" dirty="0">
                <a:latin typeface="Arial"/>
                <a:cs typeface="Arial"/>
              </a:rPr>
              <a:t>Agents</a:t>
            </a:r>
            <a:endParaRPr sz="3200">
              <a:latin typeface="Arial"/>
              <a:cs typeface="Arial"/>
            </a:endParaRPr>
          </a:p>
        </p:txBody>
      </p:sp>
      <p:sp>
        <p:nvSpPr>
          <p:cNvPr id="43" name="Date Placeholder 4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CD0A35-AFAF-4CDE-A08B-9DEB748A9190}" type="datetime1">
              <a:rPr lang="en-US" smtClean="0"/>
              <a:pPr/>
              <a:t>02-Dec-21</a:t>
            </a:fld>
            <a:endParaRPr lang="en-US"/>
          </a:p>
        </p:txBody>
      </p:sp>
      <p:sp>
        <p:nvSpPr>
          <p:cNvPr id="3" name="object 3"/>
          <p:cNvSpPr/>
          <p:nvPr/>
        </p:nvSpPr>
        <p:spPr>
          <a:xfrm>
            <a:off x="841248" y="1838451"/>
            <a:ext cx="8522335" cy="4940300"/>
          </a:xfrm>
          <a:custGeom>
            <a:avLst/>
            <a:gdLst/>
            <a:ahLst/>
            <a:cxnLst/>
            <a:rect l="l" t="t" r="r" b="b"/>
            <a:pathLst>
              <a:path w="8522335" h="4940300">
                <a:moveTo>
                  <a:pt x="8522208" y="2291588"/>
                </a:moveTo>
                <a:lnTo>
                  <a:pt x="8510016" y="2242820"/>
                </a:lnTo>
                <a:lnTo>
                  <a:pt x="8510016" y="2194052"/>
                </a:lnTo>
                <a:lnTo>
                  <a:pt x="8482584" y="2145284"/>
                </a:lnTo>
                <a:lnTo>
                  <a:pt x="8458200" y="2050796"/>
                </a:lnTo>
                <a:lnTo>
                  <a:pt x="8382000" y="1916684"/>
                </a:lnTo>
                <a:lnTo>
                  <a:pt x="8357616" y="1870964"/>
                </a:lnTo>
                <a:lnTo>
                  <a:pt x="8317992" y="1828292"/>
                </a:lnTo>
                <a:lnTo>
                  <a:pt x="8293608" y="1788668"/>
                </a:lnTo>
                <a:lnTo>
                  <a:pt x="8253984" y="1749044"/>
                </a:lnTo>
                <a:lnTo>
                  <a:pt x="8245818" y="1747012"/>
                </a:lnTo>
                <a:lnTo>
                  <a:pt x="8269224" y="1714500"/>
                </a:lnTo>
                <a:lnTo>
                  <a:pt x="8293608" y="1663700"/>
                </a:lnTo>
                <a:lnTo>
                  <a:pt x="8330184" y="1524000"/>
                </a:lnTo>
                <a:lnTo>
                  <a:pt x="8330184" y="1346200"/>
                </a:lnTo>
                <a:lnTo>
                  <a:pt x="8305800" y="1257300"/>
                </a:lnTo>
                <a:lnTo>
                  <a:pt x="8269224" y="1130300"/>
                </a:lnTo>
                <a:lnTo>
                  <a:pt x="8241792" y="1092200"/>
                </a:lnTo>
                <a:lnTo>
                  <a:pt x="8229600" y="1054100"/>
                </a:lnTo>
                <a:lnTo>
                  <a:pt x="8205216" y="1028700"/>
                </a:lnTo>
                <a:lnTo>
                  <a:pt x="8177784" y="990600"/>
                </a:lnTo>
                <a:lnTo>
                  <a:pt x="8141208" y="952500"/>
                </a:lnTo>
                <a:lnTo>
                  <a:pt x="8116824" y="914400"/>
                </a:lnTo>
                <a:lnTo>
                  <a:pt x="8077200" y="889000"/>
                </a:lnTo>
                <a:lnTo>
                  <a:pt x="8052816" y="850900"/>
                </a:lnTo>
                <a:lnTo>
                  <a:pt x="8013192" y="825500"/>
                </a:lnTo>
                <a:lnTo>
                  <a:pt x="7976616" y="800100"/>
                </a:lnTo>
                <a:lnTo>
                  <a:pt x="7936992" y="774700"/>
                </a:lnTo>
                <a:lnTo>
                  <a:pt x="7888224" y="749300"/>
                </a:lnTo>
                <a:lnTo>
                  <a:pt x="7848600" y="723900"/>
                </a:lnTo>
                <a:lnTo>
                  <a:pt x="7796784" y="698500"/>
                </a:lnTo>
                <a:lnTo>
                  <a:pt x="7760208" y="685800"/>
                </a:lnTo>
                <a:lnTo>
                  <a:pt x="7708392" y="660400"/>
                </a:lnTo>
                <a:lnTo>
                  <a:pt x="7659624" y="647700"/>
                </a:lnTo>
                <a:lnTo>
                  <a:pt x="7555992" y="622300"/>
                </a:lnTo>
                <a:lnTo>
                  <a:pt x="7549020" y="596900"/>
                </a:lnTo>
                <a:lnTo>
                  <a:pt x="7531608" y="533400"/>
                </a:lnTo>
                <a:lnTo>
                  <a:pt x="7507224" y="457200"/>
                </a:lnTo>
                <a:lnTo>
                  <a:pt x="7479792" y="419100"/>
                </a:lnTo>
                <a:lnTo>
                  <a:pt x="7455408" y="393700"/>
                </a:lnTo>
                <a:lnTo>
                  <a:pt x="7447280" y="381000"/>
                </a:lnTo>
                <a:lnTo>
                  <a:pt x="7431024" y="355600"/>
                </a:lnTo>
                <a:lnTo>
                  <a:pt x="7403592" y="317500"/>
                </a:lnTo>
                <a:lnTo>
                  <a:pt x="7367016" y="292100"/>
                </a:lnTo>
                <a:lnTo>
                  <a:pt x="7348728" y="266700"/>
                </a:lnTo>
                <a:lnTo>
                  <a:pt x="7339584" y="254000"/>
                </a:lnTo>
                <a:lnTo>
                  <a:pt x="7303008" y="228600"/>
                </a:lnTo>
                <a:lnTo>
                  <a:pt x="7263384" y="203200"/>
                </a:lnTo>
                <a:lnTo>
                  <a:pt x="7226808" y="177800"/>
                </a:lnTo>
                <a:lnTo>
                  <a:pt x="7187184" y="152400"/>
                </a:lnTo>
                <a:lnTo>
                  <a:pt x="7150608" y="127000"/>
                </a:lnTo>
                <a:lnTo>
                  <a:pt x="7110984" y="101600"/>
                </a:lnTo>
                <a:lnTo>
                  <a:pt x="7062216" y="88900"/>
                </a:lnTo>
                <a:lnTo>
                  <a:pt x="7022592" y="63500"/>
                </a:lnTo>
                <a:lnTo>
                  <a:pt x="6973824" y="50800"/>
                </a:lnTo>
                <a:lnTo>
                  <a:pt x="6870192" y="25400"/>
                </a:lnTo>
                <a:lnTo>
                  <a:pt x="6821424" y="12700"/>
                </a:lnTo>
                <a:lnTo>
                  <a:pt x="6769608" y="12700"/>
                </a:lnTo>
                <a:lnTo>
                  <a:pt x="6717792" y="0"/>
                </a:lnTo>
                <a:lnTo>
                  <a:pt x="6516624" y="0"/>
                </a:lnTo>
                <a:lnTo>
                  <a:pt x="6464808" y="12700"/>
                </a:lnTo>
                <a:lnTo>
                  <a:pt x="6400800" y="12700"/>
                </a:lnTo>
                <a:lnTo>
                  <a:pt x="6364224" y="25400"/>
                </a:lnTo>
                <a:lnTo>
                  <a:pt x="6260592" y="50800"/>
                </a:lnTo>
                <a:lnTo>
                  <a:pt x="6211824" y="63500"/>
                </a:lnTo>
                <a:lnTo>
                  <a:pt x="6160008" y="88900"/>
                </a:lnTo>
                <a:lnTo>
                  <a:pt x="6120384" y="101600"/>
                </a:lnTo>
                <a:lnTo>
                  <a:pt x="6071616" y="127000"/>
                </a:lnTo>
                <a:lnTo>
                  <a:pt x="6031992" y="152400"/>
                </a:lnTo>
                <a:lnTo>
                  <a:pt x="5995416" y="177800"/>
                </a:lnTo>
                <a:lnTo>
                  <a:pt x="5955792" y="203200"/>
                </a:lnTo>
                <a:lnTo>
                  <a:pt x="5919216" y="228600"/>
                </a:lnTo>
                <a:lnTo>
                  <a:pt x="5879592" y="266700"/>
                </a:lnTo>
                <a:lnTo>
                  <a:pt x="5855208" y="228600"/>
                </a:lnTo>
                <a:lnTo>
                  <a:pt x="5815571" y="203200"/>
                </a:lnTo>
                <a:lnTo>
                  <a:pt x="5779008" y="177800"/>
                </a:lnTo>
                <a:lnTo>
                  <a:pt x="5739371" y="139700"/>
                </a:lnTo>
                <a:lnTo>
                  <a:pt x="5690616" y="127000"/>
                </a:lnTo>
                <a:lnTo>
                  <a:pt x="5650992" y="101600"/>
                </a:lnTo>
                <a:lnTo>
                  <a:pt x="5602224" y="76200"/>
                </a:lnTo>
                <a:lnTo>
                  <a:pt x="5562600" y="63500"/>
                </a:lnTo>
                <a:lnTo>
                  <a:pt x="5510784" y="50800"/>
                </a:lnTo>
                <a:lnTo>
                  <a:pt x="5462016" y="25400"/>
                </a:lnTo>
                <a:lnTo>
                  <a:pt x="5410200" y="12700"/>
                </a:lnTo>
                <a:lnTo>
                  <a:pt x="5358384" y="12700"/>
                </a:lnTo>
                <a:lnTo>
                  <a:pt x="5309616" y="0"/>
                </a:lnTo>
                <a:lnTo>
                  <a:pt x="5093208" y="0"/>
                </a:lnTo>
                <a:lnTo>
                  <a:pt x="5041392" y="12700"/>
                </a:lnTo>
                <a:lnTo>
                  <a:pt x="4992624" y="25400"/>
                </a:lnTo>
                <a:lnTo>
                  <a:pt x="4940808" y="25400"/>
                </a:lnTo>
                <a:lnTo>
                  <a:pt x="4888992" y="50800"/>
                </a:lnTo>
                <a:lnTo>
                  <a:pt x="4840224" y="63500"/>
                </a:lnTo>
                <a:lnTo>
                  <a:pt x="4788408" y="76200"/>
                </a:lnTo>
                <a:lnTo>
                  <a:pt x="4748784" y="101600"/>
                </a:lnTo>
                <a:lnTo>
                  <a:pt x="4700016" y="127000"/>
                </a:lnTo>
                <a:lnTo>
                  <a:pt x="4660392" y="152400"/>
                </a:lnTo>
                <a:lnTo>
                  <a:pt x="4623816" y="177800"/>
                </a:lnTo>
                <a:lnTo>
                  <a:pt x="4584192" y="203200"/>
                </a:lnTo>
                <a:lnTo>
                  <a:pt x="4547616" y="228600"/>
                </a:lnTo>
                <a:lnTo>
                  <a:pt x="4507992" y="266700"/>
                </a:lnTo>
                <a:lnTo>
                  <a:pt x="4459224" y="342900"/>
                </a:lnTo>
                <a:lnTo>
                  <a:pt x="4431792" y="368300"/>
                </a:lnTo>
                <a:lnTo>
                  <a:pt x="4431792" y="381000"/>
                </a:lnTo>
                <a:lnTo>
                  <a:pt x="4395216" y="355600"/>
                </a:lnTo>
                <a:lnTo>
                  <a:pt x="4355592" y="330200"/>
                </a:lnTo>
                <a:lnTo>
                  <a:pt x="4319016" y="304800"/>
                </a:lnTo>
                <a:lnTo>
                  <a:pt x="4267200" y="292100"/>
                </a:lnTo>
                <a:lnTo>
                  <a:pt x="4230624" y="266700"/>
                </a:lnTo>
                <a:lnTo>
                  <a:pt x="4178808" y="241300"/>
                </a:lnTo>
                <a:lnTo>
                  <a:pt x="4139184" y="228600"/>
                </a:lnTo>
                <a:lnTo>
                  <a:pt x="4090416" y="215900"/>
                </a:lnTo>
                <a:lnTo>
                  <a:pt x="4038600" y="190500"/>
                </a:lnTo>
                <a:lnTo>
                  <a:pt x="4002024" y="177800"/>
                </a:lnTo>
                <a:lnTo>
                  <a:pt x="3898392" y="165100"/>
                </a:lnTo>
                <a:lnTo>
                  <a:pt x="3849624" y="152400"/>
                </a:lnTo>
                <a:lnTo>
                  <a:pt x="3529584" y="152400"/>
                </a:lnTo>
                <a:lnTo>
                  <a:pt x="3480816" y="165100"/>
                </a:lnTo>
                <a:lnTo>
                  <a:pt x="3377184" y="190500"/>
                </a:lnTo>
                <a:lnTo>
                  <a:pt x="3328416" y="203200"/>
                </a:lnTo>
                <a:lnTo>
                  <a:pt x="3288792" y="215900"/>
                </a:lnTo>
                <a:lnTo>
                  <a:pt x="3240024" y="228600"/>
                </a:lnTo>
                <a:lnTo>
                  <a:pt x="3188208" y="241300"/>
                </a:lnTo>
                <a:lnTo>
                  <a:pt x="3148584" y="266700"/>
                </a:lnTo>
                <a:lnTo>
                  <a:pt x="3099816" y="292100"/>
                </a:lnTo>
                <a:lnTo>
                  <a:pt x="3060192" y="304800"/>
                </a:lnTo>
                <a:lnTo>
                  <a:pt x="3023616" y="342900"/>
                </a:lnTo>
                <a:lnTo>
                  <a:pt x="2983992" y="368300"/>
                </a:lnTo>
                <a:lnTo>
                  <a:pt x="2947416" y="393700"/>
                </a:lnTo>
                <a:lnTo>
                  <a:pt x="2907792" y="419100"/>
                </a:lnTo>
                <a:lnTo>
                  <a:pt x="2883408" y="444500"/>
                </a:lnTo>
                <a:lnTo>
                  <a:pt x="2843784" y="482600"/>
                </a:lnTo>
                <a:lnTo>
                  <a:pt x="2819400" y="520700"/>
                </a:lnTo>
                <a:lnTo>
                  <a:pt x="2782824" y="558800"/>
                </a:lnTo>
                <a:lnTo>
                  <a:pt x="2755392" y="584200"/>
                </a:lnTo>
                <a:lnTo>
                  <a:pt x="2755392" y="596900"/>
                </a:lnTo>
                <a:lnTo>
                  <a:pt x="2718816" y="571500"/>
                </a:lnTo>
                <a:lnTo>
                  <a:pt x="2615184" y="533400"/>
                </a:lnTo>
                <a:lnTo>
                  <a:pt x="2578608" y="520700"/>
                </a:lnTo>
                <a:lnTo>
                  <a:pt x="2526792" y="508000"/>
                </a:lnTo>
                <a:lnTo>
                  <a:pt x="2478024" y="495300"/>
                </a:lnTo>
                <a:lnTo>
                  <a:pt x="2438400" y="482600"/>
                </a:lnTo>
                <a:lnTo>
                  <a:pt x="2386584" y="482600"/>
                </a:lnTo>
                <a:lnTo>
                  <a:pt x="2337816" y="469900"/>
                </a:lnTo>
                <a:lnTo>
                  <a:pt x="2234184" y="457200"/>
                </a:lnTo>
                <a:lnTo>
                  <a:pt x="2185416" y="457200"/>
                </a:lnTo>
                <a:lnTo>
                  <a:pt x="2133600" y="444500"/>
                </a:lnTo>
                <a:lnTo>
                  <a:pt x="2033016" y="444500"/>
                </a:lnTo>
                <a:lnTo>
                  <a:pt x="1981200" y="457200"/>
                </a:lnTo>
                <a:lnTo>
                  <a:pt x="1868424" y="457200"/>
                </a:lnTo>
                <a:lnTo>
                  <a:pt x="1764792" y="482600"/>
                </a:lnTo>
                <a:lnTo>
                  <a:pt x="1716024" y="495300"/>
                </a:lnTo>
                <a:lnTo>
                  <a:pt x="1676400" y="508000"/>
                </a:lnTo>
                <a:lnTo>
                  <a:pt x="1624584" y="520700"/>
                </a:lnTo>
                <a:lnTo>
                  <a:pt x="1575816" y="533400"/>
                </a:lnTo>
                <a:lnTo>
                  <a:pt x="1524000" y="546100"/>
                </a:lnTo>
                <a:lnTo>
                  <a:pt x="1487424" y="558800"/>
                </a:lnTo>
                <a:lnTo>
                  <a:pt x="1435608" y="584200"/>
                </a:lnTo>
                <a:lnTo>
                  <a:pt x="1395984" y="596900"/>
                </a:lnTo>
                <a:lnTo>
                  <a:pt x="1359408" y="622300"/>
                </a:lnTo>
                <a:lnTo>
                  <a:pt x="1307592" y="647700"/>
                </a:lnTo>
                <a:lnTo>
                  <a:pt x="1271016" y="673100"/>
                </a:lnTo>
                <a:lnTo>
                  <a:pt x="1231392" y="685800"/>
                </a:lnTo>
                <a:lnTo>
                  <a:pt x="1194816" y="723900"/>
                </a:lnTo>
                <a:lnTo>
                  <a:pt x="1155192" y="749300"/>
                </a:lnTo>
                <a:lnTo>
                  <a:pt x="1118616" y="774700"/>
                </a:lnTo>
                <a:lnTo>
                  <a:pt x="1091184" y="800100"/>
                </a:lnTo>
                <a:lnTo>
                  <a:pt x="1054608" y="825500"/>
                </a:lnTo>
                <a:lnTo>
                  <a:pt x="1030224" y="863600"/>
                </a:lnTo>
                <a:lnTo>
                  <a:pt x="990600" y="889000"/>
                </a:lnTo>
                <a:lnTo>
                  <a:pt x="966216" y="927100"/>
                </a:lnTo>
                <a:lnTo>
                  <a:pt x="938784" y="965200"/>
                </a:lnTo>
                <a:lnTo>
                  <a:pt x="914400" y="990600"/>
                </a:lnTo>
                <a:lnTo>
                  <a:pt x="890016" y="1028700"/>
                </a:lnTo>
                <a:lnTo>
                  <a:pt x="862584" y="1066800"/>
                </a:lnTo>
                <a:lnTo>
                  <a:pt x="850392" y="1104900"/>
                </a:lnTo>
                <a:lnTo>
                  <a:pt x="826008" y="1143000"/>
                </a:lnTo>
                <a:lnTo>
                  <a:pt x="813816" y="1181100"/>
                </a:lnTo>
                <a:lnTo>
                  <a:pt x="762000" y="1333500"/>
                </a:lnTo>
                <a:lnTo>
                  <a:pt x="762000" y="1371092"/>
                </a:lnTo>
                <a:lnTo>
                  <a:pt x="749808" y="1413764"/>
                </a:lnTo>
                <a:lnTo>
                  <a:pt x="749808" y="1569212"/>
                </a:lnTo>
                <a:lnTo>
                  <a:pt x="762000" y="1602740"/>
                </a:lnTo>
                <a:lnTo>
                  <a:pt x="762000" y="1638300"/>
                </a:lnTo>
                <a:lnTo>
                  <a:pt x="710184" y="1651000"/>
                </a:lnTo>
                <a:lnTo>
                  <a:pt x="661416" y="1663700"/>
                </a:lnTo>
                <a:lnTo>
                  <a:pt x="557784" y="1676400"/>
                </a:lnTo>
                <a:lnTo>
                  <a:pt x="509016" y="1701800"/>
                </a:lnTo>
                <a:lnTo>
                  <a:pt x="457200" y="1714500"/>
                </a:lnTo>
                <a:lnTo>
                  <a:pt x="420624" y="1739900"/>
                </a:lnTo>
                <a:lnTo>
                  <a:pt x="420624" y="2895600"/>
                </a:lnTo>
                <a:lnTo>
                  <a:pt x="420624" y="2901188"/>
                </a:lnTo>
                <a:lnTo>
                  <a:pt x="417372" y="2900108"/>
                </a:lnTo>
                <a:lnTo>
                  <a:pt x="420624" y="2895600"/>
                </a:lnTo>
                <a:lnTo>
                  <a:pt x="420624" y="1739900"/>
                </a:lnTo>
                <a:lnTo>
                  <a:pt x="368808" y="1752600"/>
                </a:lnTo>
                <a:lnTo>
                  <a:pt x="329184" y="1778000"/>
                </a:lnTo>
                <a:lnTo>
                  <a:pt x="292608" y="1803400"/>
                </a:lnTo>
                <a:lnTo>
                  <a:pt x="252984" y="1828800"/>
                </a:lnTo>
                <a:lnTo>
                  <a:pt x="216408" y="1866900"/>
                </a:lnTo>
                <a:lnTo>
                  <a:pt x="176784" y="1892300"/>
                </a:lnTo>
                <a:lnTo>
                  <a:pt x="128003" y="1968500"/>
                </a:lnTo>
                <a:lnTo>
                  <a:pt x="100584" y="1993900"/>
                </a:lnTo>
                <a:lnTo>
                  <a:pt x="51803" y="2070100"/>
                </a:lnTo>
                <a:lnTo>
                  <a:pt x="24384" y="2146300"/>
                </a:lnTo>
                <a:lnTo>
                  <a:pt x="0" y="2235200"/>
                </a:lnTo>
                <a:lnTo>
                  <a:pt x="0" y="2413000"/>
                </a:lnTo>
                <a:lnTo>
                  <a:pt x="39624" y="2540000"/>
                </a:lnTo>
                <a:lnTo>
                  <a:pt x="64008" y="2578100"/>
                </a:lnTo>
                <a:lnTo>
                  <a:pt x="76200" y="2616200"/>
                </a:lnTo>
                <a:lnTo>
                  <a:pt x="100584" y="2654300"/>
                </a:lnTo>
                <a:lnTo>
                  <a:pt x="140208" y="2692400"/>
                </a:lnTo>
                <a:lnTo>
                  <a:pt x="164592" y="2730500"/>
                </a:lnTo>
                <a:lnTo>
                  <a:pt x="204203" y="2768600"/>
                </a:lnTo>
                <a:lnTo>
                  <a:pt x="240792" y="2794000"/>
                </a:lnTo>
                <a:lnTo>
                  <a:pt x="280403" y="2832100"/>
                </a:lnTo>
                <a:lnTo>
                  <a:pt x="329184" y="2857500"/>
                </a:lnTo>
                <a:lnTo>
                  <a:pt x="368808" y="2882900"/>
                </a:lnTo>
                <a:lnTo>
                  <a:pt x="403720" y="2903690"/>
                </a:lnTo>
                <a:lnTo>
                  <a:pt x="368808" y="2928620"/>
                </a:lnTo>
                <a:lnTo>
                  <a:pt x="344424" y="2968244"/>
                </a:lnTo>
                <a:lnTo>
                  <a:pt x="304800" y="3004820"/>
                </a:lnTo>
                <a:lnTo>
                  <a:pt x="280403" y="3044444"/>
                </a:lnTo>
                <a:lnTo>
                  <a:pt x="252984" y="3087116"/>
                </a:lnTo>
                <a:lnTo>
                  <a:pt x="228600" y="3129788"/>
                </a:lnTo>
                <a:lnTo>
                  <a:pt x="216408" y="3175508"/>
                </a:lnTo>
                <a:lnTo>
                  <a:pt x="176784" y="3312668"/>
                </a:lnTo>
                <a:lnTo>
                  <a:pt x="176784" y="3401060"/>
                </a:lnTo>
                <a:lnTo>
                  <a:pt x="192024" y="3443732"/>
                </a:lnTo>
                <a:lnTo>
                  <a:pt x="192024" y="3483356"/>
                </a:lnTo>
                <a:lnTo>
                  <a:pt x="216408" y="3565652"/>
                </a:lnTo>
                <a:lnTo>
                  <a:pt x="240792" y="3602228"/>
                </a:lnTo>
                <a:lnTo>
                  <a:pt x="252984" y="3641852"/>
                </a:lnTo>
                <a:lnTo>
                  <a:pt x="280403" y="3675380"/>
                </a:lnTo>
                <a:lnTo>
                  <a:pt x="304800" y="3711956"/>
                </a:lnTo>
                <a:lnTo>
                  <a:pt x="329184" y="3745484"/>
                </a:lnTo>
                <a:lnTo>
                  <a:pt x="368808" y="3779012"/>
                </a:lnTo>
                <a:lnTo>
                  <a:pt x="393192" y="3809492"/>
                </a:lnTo>
                <a:lnTo>
                  <a:pt x="420624" y="3827780"/>
                </a:lnTo>
                <a:lnTo>
                  <a:pt x="420624" y="3835400"/>
                </a:lnTo>
                <a:lnTo>
                  <a:pt x="469392" y="3873500"/>
                </a:lnTo>
                <a:lnTo>
                  <a:pt x="509016" y="3898900"/>
                </a:lnTo>
                <a:lnTo>
                  <a:pt x="545592" y="3924300"/>
                </a:lnTo>
                <a:lnTo>
                  <a:pt x="597408" y="3949700"/>
                </a:lnTo>
                <a:lnTo>
                  <a:pt x="633984" y="3962400"/>
                </a:lnTo>
                <a:lnTo>
                  <a:pt x="685800" y="3975100"/>
                </a:lnTo>
                <a:lnTo>
                  <a:pt x="737616" y="4000500"/>
                </a:lnTo>
                <a:lnTo>
                  <a:pt x="774192" y="4013200"/>
                </a:lnTo>
                <a:lnTo>
                  <a:pt x="877824" y="4025900"/>
                </a:lnTo>
                <a:lnTo>
                  <a:pt x="938784" y="4038600"/>
                </a:lnTo>
                <a:lnTo>
                  <a:pt x="1143000" y="4038600"/>
                </a:lnTo>
                <a:lnTo>
                  <a:pt x="1167384" y="4076700"/>
                </a:lnTo>
                <a:lnTo>
                  <a:pt x="1194816" y="4114800"/>
                </a:lnTo>
                <a:lnTo>
                  <a:pt x="1219200" y="4152900"/>
                </a:lnTo>
                <a:lnTo>
                  <a:pt x="1258824" y="4178300"/>
                </a:lnTo>
                <a:lnTo>
                  <a:pt x="1283208" y="4216400"/>
                </a:lnTo>
                <a:lnTo>
                  <a:pt x="1319784" y="4241800"/>
                </a:lnTo>
                <a:lnTo>
                  <a:pt x="1359408" y="4267200"/>
                </a:lnTo>
                <a:lnTo>
                  <a:pt x="1395984" y="4305300"/>
                </a:lnTo>
                <a:lnTo>
                  <a:pt x="1435608" y="4330700"/>
                </a:lnTo>
                <a:lnTo>
                  <a:pt x="1472184" y="4356100"/>
                </a:lnTo>
                <a:lnTo>
                  <a:pt x="1511808" y="4381500"/>
                </a:lnTo>
                <a:lnTo>
                  <a:pt x="1548384" y="4406900"/>
                </a:lnTo>
                <a:lnTo>
                  <a:pt x="1588008" y="4432300"/>
                </a:lnTo>
                <a:lnTo>
                  <a:pt x="1624584" y="4457700"/>
                </a:lnTo>
                <a:lnTo>
                  <a:pt x="1676400" y="4483100"/>
                </a:lnTo>
                <a:lnTo>
                  <a:pt x="1716024" y="4495800"/>
                </a:lnTo>
                <a:lnTo>
                  <a:pt x="1764792" y="4508500"/>
                </a:lnTo>
                <a:lnTo>
                  <a:pt x="1816608" y="4533900"/>
                </a:lnTo>
                <a:lnTo>
                  <a:pt x="1853184" y="4546600"/>
                </a:lnTo>
                <a:lnTo>
                  <a:pt x="1956816" y="4584700"/>
                </a:lnTo>
                <a:lnTo>
                  <a:pt x="2005584" y="4597400"/>
                </a:lnTo>
                <a:lnTo>
                  <a:pt x="2045208" y="4610100"/>
                </a:lnTo>
                <a:lnTo>
                  <a:pt x="2097024" y="4610100"/>
                </a:lnTo>
                <a:lnTo>
                  <a:pt x="2145792" y="4622800"/>
                </a:lnTo>
                <a:lnTo>
                  <a:pt x="2197608" y="4635500"/>
                </a:lnTo>
                <a:lnTo>
                  <a:pt x="2298192" y="4635500"/>
                </a:lnTo>
                <a:lnTo>
                  <a:pt x="2362200" y="4648200"/>
                </a:lnTo>
                <a:lnTo>
                  <a:pt x="2566416" y="4648200"/>
                </a:lnTo>
                <a:lnTo>
                  <a:pt x="2615184" y="4635500"/>
                </a:lnTo>
                <a:lnTo>
                  <a:pt x="2718816" y="4635500"/>
                </a:lnTo>
                <a:lnTo>
                  <a:pt x="2767584" y="4622800"/>
                </a:lnTo>
                <a:lnTo>
                  <a:pt x="2871216" y="4610100"/>
                </a:lnTo>
                <a:lnTo>
                  <a:pt x="2919984" y="4597400"/>
                </a:lnTo>
                <a:lnTo>
                  <a:pt x="2971800" y="4584700"/>
                </a:lnTo>
                <a:lnTo>
                  <a:pt x="3011424" y="4559300"/>
                </a:lnTo>
                <a:lnTo>
                  <a:pt x="3060192" y="4546600"/>
                </a:lnTo>
                <a:lnTo>
                  <a:pt x="3163824" y="4521200"/>
                </a:lnTo>
                <a:lnTo>
                  <a:pt x="3200400" y="4495800"/>
                </a:lnTo>
                <a:lnTo>
                  <a:pt x="3252216" y="4483100"/>
                </a:lnTo>
                <a:lnTo>
                  <a:pt x="3300984" y="4546600"/>
                </a:lnTo>
                <a:lnTo>
                  <a:pt x="3340608" y="4572000"/>
                </a:lnTo>
                <a:lnTo>
                  <a:pt x="3377184" y="4610100"/>
                </a:lnTo>
                <a:lnTo>
                  <a:pt x="3416808" y="4635500"/>
                </a:lnTo>
                <a:lnTo>
                  <a:pt x="3453384" y="4660900"/>
                </a:lnTo>
                <a:lnTo>
                  <a:pt x="3493008" y="4699000"/>
                </a:lnTo>
                <a:lnTo>
                  <a:pt x="3529584" y="4724400"/>
                </a:lnTo>
                <a:lnTo>
                  <a:pt x="3569208" y="4749800"/>
                </a:lnTo>
                <a:lnTo>
                  <a:pt x="3621024" y="4775200"/>
                </a:lnTo>
                <a:lnTo>
                  <a:pt x="3657600" y="4787900"/>
                </a:lnTo>
                <a:lnTo>
                  <a:pt x="3709416" y="4813300"/>
                </a:lnTo>
                <a:lnTo>
                  <a:pt x="3745992" y="4826000"/>
                </a:lnTo>
                <a:lnTo>
                  <a:pt x="3797808" y="4851400"/>
                </a:lnTo>
                <a:lnTo>
                  <a:pt x="3849624" y="4864100"/>
                </a:lnTo>
                <a:lnTo>
                  <a:pt x="3886200" y="4876800"/>
                </a:lnTo>
                <a:lnTo>
                  <a:pt x="3938016" y="4889500"/>
                </a:lnTo>
                <a:lnTo>
                  <a:pt x="3986784" y="4902200"/>
                </a:lnTo>
                <a:lnTo>
                  <a:pt x="4090416" y="4927600"/>
                </a:lnTo>
                <a:lnTo>
                  <a:pt x="4139184" y="4940300"/>
                </a:lnTo>
                <a:lnTo>
                  <a:pt x="4559808" y="4940300"/>
                </a:lnTo>
                <a:lnTo>
                  <a:pt x="4611624" y="4927600"/>
                </a:lnTo>
                <a:lnTo>
                  <a:pt x="4660392" y="4914900"/>
                </a:lnTo>
                <a:lnTo>
                  <a:pt x="4764024" y="4889500"/>
                </a:lnTo>
                <a:lnTo>
                  <a:pt x="4812792" y="4876800"/>
                </a:lnTo>
                <a:lnTo>
                  <a:pt x="4864608" y="4864100"/>
                </a:lnTo>
                <a:lnTo>
                  <a:pt x="4901184" y="4851400"/>
                </a:lnTo>
                <a:lnTo>
                  <a:pt x="5004816" y="4813300"/>
                </a:lnTo>
                <a:lnTo>
                  <a:pt x="5041392" y="4787900"/>
                </a:lnTo>
                <a:lnTo>
                  <a:pt x="5081016" y="4775200"/>
                </a:lnTo>
                <a:lnTo>
                  <a:pt x="5129784" y="4749800"/>
                </a:lnTo>
                <a:lnTo>
                  <a:pt x="5169408" y="4724400"/>
                </a:lnTo>
                <a:lnTo>
                  <a:pt x="5205984" y="4699000"/>
                </a:lnTo>
                <a:lnTo>
                  <a:pt x="5245608" y="4673600"/>
                </a:lnTo>
                <a:lnTo>
                  <a:pt x="5282184" y="4648200"/>
                </a:lnTo>
                <a:lnTo>
                  <a:pt x="5321808" y="4622800"/>
                </a:lnTo>
                <a:lnTo>
                  <a:pt x="5358384" y="4584700"/>
                </a:lnTo>
                <a:lnTo>
                  <a:pt x="5385816" y="4559300"/>
                </a:lnTo>
                <a:lnTo>
                  <a:pt x="5422392" y="4521200"/>
                </a:lnTo>
                <a:lnTo>
                  <a:pt x="5449824" y="4495800"/>
                </a:lnTo>
                <a:lnTo>
                  <a:pt x="5457952" y="4483100"/>
                </a:lnTo>
                <a:lnTo>
                  <a:pt x="5498592" y="4419600"/>
                </a:lnTo>
                <a:lnTo>
                  <a:pt x="5526024" y="4394200"/>
                </a:lnTo>
                <a:lnTo>
                  <a:pt x="5574792" y="4318000"/>
                </a:lnTo>
                <a:lnTo>
                  <a:pt x="5602224" y="4279900"/>
                </a:lnTo>
                <a:lnTo>
                  <a:pt x="5626608" y="4191000"/>
                </a:lnTo>
                <a:lnTo>
                  <a:pt x="5626608" y="4203700"/>
                </a:lnTo>
                <a:lnTo>
                  <a:pt x="5678424" y="4229100"/>
                </a:lnTo>
                <a:lnTo>
                  <a:pt x="5727192" y="4241800"/>
                </a:lnTo>
                <a:lnTo>
                  <a:pt x="5779008" y="4254500"/>
                </a:lnTo>
                <a:lnTo>
                  <a:pt x="5815571" y="4279900"/>
                </a:lnTo>
                <a:lnTo>
                  <a:pt x="5919216" y="4305300"/>
                </a:lnTo>
                <a:lnTo>
                  <a:pt x="5967984" y="4318000"/>
                </a:lnTo>
                <a:lnTo>
                  <a:pt x="6019800" y="4330700"/>
                </a:lnTo>
                <a:lnTo>
                  <a:pt x="6184392" y="4330700"/>
                </a:lnTo>
                <a:lnTo>
                  <a:pt x="6236208" y="4343400"/>
                </a:lnTo>
                <a:lnTo>
                  <a:pt x="6288024" y="4330700"/>
                </a:lnTo>
                <a:lnTo>
                  <a:pt x="6452616" y="4330700"/>
                </a:lnTo>
                <a:lnTo>
                  <a:pt x="6501384" y="4318000"/>
                </a:lnTo>
                <a:lnTo>
                  <a:pt x="6553200" y="4305300"/>
                </a:lnTo>
                <a:lnTo>
                  <a:pt x="6592824" y="4292600"/>
                </a:lnTo>
                <a:lnTo>
                  <a:pt x="6641592" y="4279900"/>
                </a:lnTo>
                <a:lnTo>
                  <a:pt x="6745224" y="4254500"/>
                </a:lnTo>
                <a:lnTo>
                  <a:pt x="6781800" y="4229100"/>
                </a:lnTo>
                <a:lnTo>
                  <a:pt x="6821424" y="4203700"/>
                </a:lnTo>
                <a:lnTo>
                  <a:pt x="6870192" y="4191000"/>
                </a:lnTo>
                <a:lnTo>
                  <a:pt x="6909816" y="4165600"/>
                </a:lnTo>
                <a:lnTo>
                  <a:pt x="6946392" y="4140200"/>
                </a:lnTo>
                <a:lnTo>
                  <a:pt x="6986016" y="4114800"/>
                </a:lnTo>
                <a:lnTo>
                  <a:pt x="7022592" y="4089400"/>
                </a:lnTo>
                <a:lnTo>
                  <a:pt x="7062216" y="4064000"/>
                </a:lnTo>
                <a:lnTo>
                  <a:pt x="7098792" y="4038600"/>
                </a:lnTo>
                <a:lnTo>
                  <a:pt x="7126224" y="4000500"/>
                </a:lnTo>
                <a:lnTo>
                  <a:pt x="7187184" y="3937000"/>
                </a:lnTo>
                <a:lnTo>
                  <a:pt x="7214616" y="3911600"/>
                </a:lnTo>
                <a:lnTo>
                  <a:pt x="7263384" y="3835400"/>
                </a:lnTo>
                <a:lnTo>
                  <a:pt x="7278624" y="3797300"/>
                </a:lnTo>
                <a:lnTo>
                  <a:pt x="7303008" y="3771900"/>
                </a:lnTo>
                <a:lnTo>
                  <a:pt x="7315200" y="3721100"/>
                </a:lnTo>
                <a:lnTo>
                  <a:pt x="7339584" y="3695700"/>
                </a:lnTo>
                <a:lnTo>
                  <a:pt x="7354824" y="3644900"/>
                </a:lnTo>
                <a:lnTo>
                  <a:pt x="7354824" y="3606800"/>
                </a:lnTo>
                <a:lnTo>
                  <a:pt x="7379208" y="3530600"/>
                </a:lnTo>
                <a:lnTo>
                  <a:pt x="7379208" y="3441700"/>
                </a:lnTo>
                <a:lnTo>
                  <a:pt x="7431024" y="3429000"/>
                </a:lnTo>
                <a:lnTo>
                  <a:pt x="7479792" y="3429000"/>
                </a:lnTo>
                <a:lnTo>
                  <a:pt x="7543800" y="3416300"/>
                </a:lnTo>
                <a:lnTo>
                  <a:pt x="7595616" y="3403600"/>
                </a:lnTo>
                <a:lnTo>
                  <a:pt x="7644384" y="3390900"/>
                </a:lnTo>
                <a:lnTo>
                  <a:pt x="7696200" y="3378200"/>
                </a:lnTo>
                <a:lnTo>
                  <a:pt x="7748016" y="3352800"/>
                </a:lnTo>
                <a:lnTo>
                  <a:pt x="7784592" y="3340100"/>
                </a:lnTo>
                <a:lnTo>
                  <a:pt x="7836408" y="3327400"/>
                </a:lnTo>
                <a:lnTo>
                  <a:pt x="7888224" y="3302000"/>
                </a:lnTo>
                <a:lnTo>
                  <a:pt x="7924800" y="3276600"/>
                </a:lnTo>
                <a:lnTo>
                  <a:pt x="7964424" y="3251200"/>
                </a:lnTo>
                <a:lnTo>
                  <a:pt x="8013192" y="3225800"/>
                </a:lnTo>
                <a:lnTo>
                  <a:pt x="8052816" y="3200400"/>
                </a:lnTo>
                <a:lnTo>
                  <a:pt x="8089392" y="3175000"/>
                </a:lnTo>
                <a:lnTo>
                  <a:pt x="8129016" y="3149600"/>
                </a:lnTo>
                <a:lnTo>
                  <a:pt x="8165592" y="3124200"/>
                </a:lnTo>
                <a:lnTo>
                  <a:pt x="8205216" y="3086100"/>
                </a:lnTo>
                <a:lnTo>
                  <a:pt x="8241792" y="3048000"/>
                </a:lnTo>
                <a:lnTo>
                  <a:pt x="8241792" y="3041396"/>
                </a:lnTo>
                <a:lnTo>
                  <a:pt x="8293608" y="2986532"/>
                </a:lnTo>
                <a:lnTo>
                  <a:pt x="8317992" y="2949956"/>
                </a:lnTo>
                <a:lnTo>
                  <a:pt x="8345424" y="2916428"/>
                </a:lnTo>
                <a:lnTo>
                  <a:pt x="8394192" y="2843276"/>
                </a:lnTo>
                <a:lnTo>
                  <a:pt x="8421624" y="2803652"/>
                </a:lnTo>
                <a:lnTo>
                  <a:pt x="8446008" y="2767076"/>
                </a:lnTo>
                <a:lnTo>
                  <a:pt x="8497824" y="2605544"/>
                </a:lnTo>
                <a:lnTo>
                  <a:pt x="8522208" y="2520188"/>
                </a:lnTo>
                <a:lnTo>
                  <a:pt x="8522208" y="2291588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473188" y="2376932"/>
            <a:ext cx="7816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80" dirty="0">
                <a:latin typeface="Times New Roman"/>
                <a:cs typeface="Times New Roman"/>
              </a:rPr>
              <a:t>W</a:t>
            </a:r>
            <a:r>
              <a:rPr sz="2400" dirty="0">
                <a:latin typeface="Times New Roman"/>
                <a:cs typeface="Times New Roman"/>
              </a:rPr>
              <a:t>o</a:t>
            </a:r>
            <a:r>
              <a:rPr sz="2400" spc="-10" dirty="0">
                <a:latin typeface="Times New Roman"/>
                <a:cs typeface="Times New Roman"/>
              </a:rPr>
              <a:t>r</a:t>
            </a:r>
            <a:r>
              <a:rPr sz="2400" spc="5" dirty="0">
                <a:latin typeface="Times New Roman"/>
                <a:cs typeface="Times New Roman"/>
              </a:rPr>
              <a:t>l</a:t>
            </a:r>
            <a:r>
              <a:rPr sz="2400" dirty="0">
                <a:latin typeface="Times New Roman"/>
                <a:cs typeface="Times New Roman"/>
              </a:rPr>
              <a:t>d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673351" y="2508504"/>
            <a:ext cx="6565900" cy="3514725"/>
            <a:chOff x="1673351" y="2508504"/>
            <a:chExt cx="6565900" cy="3514725"/>
          </a:xfrm>
        </p:grpSpPr>
        <p:sp>
          <p:nvSpPr>
            <p:cNvPr id="6" name="object 6"/>
            <p:cNvSpPr/>
            <p:nvPr/>
          </p:nvSpPr>
          <p:spPr>
            <a:xfrm>
              <a:off x="2670047" y="2514600"/>
              <a:ext cx="4572000" cy="3502660"/>
            </a:xfrm>
            <a:custGeom>
              <a:avLst/>
              <a:gdLst/>
              <a:ahLst/>
              <a:cxnLst/>
              <a:rect l="l" t="t" r="r" b="b"/>
              <a:pathLst>
                <a:path w="4572000" h="3502660">
                  <a:moveTo>
                    <a:pt x="4206240" y="0"/>
                  </a:moveTo>
                  <a:lnTo>
                    <a:pt x="365759" y="0"/>
                  </a:lnTo>
                  <a:lnTo>
                    <a:pt x="320039" y="3048"/>
                  </a:lnTo>
                  <a:lnTo>
                    <a:pt x="277368" y="12191"/>
                  </a:lnTo>
                  <a:lnTo>
                    <a:pt x="234695" y="27432"/>
                  </a:lnTo>
                  <a:lnTo>
                    <a:pt x="195071" y="45720"/>
                  </a:lnTo>
                  <a:lnTo>
                    <a:pt x="158495" y="67055"/>
                  </a:lnTo>
                  <a:lnTo>
                    <a:pt x="121919" y="94487"/>
                  </a:lnTo>
                  <a:lnTo>
                    <a:pt x="91439" y="124967"/>
                  </a:lnTo>
                  <a:lnTo>
                    <a:pt x="67056" y="158496"/>
                  </a:lnTo>
                  <a:lnTo>
                    <a:pt x="42671" y="195072"/>
                  </a:lnTo>
                  <a:lnTo>
                    <a:pt x="24383" y="234696"/>
                  </a:lnTo>
                  <a:lnTo>
                    <a:pt x="12191" y="277367"/>
                  </a:lnTo>
                  <a:lnTo>
                    <a:pt x="3047" y="323088"/>
                  </a:lnTo>
                  <a:lnTo>
                    <a:pt x="0" y="368808"/>
                  </a:lnTo>
                  <a:lnTo>
                    <a:pt x="0" y="3136392"/>
                  </a:lnTo>
                  <a:lnTo>
                    <a:pt x="3047" y="3182112"/>
                  </a:lnTo>
                  <a:lnTo>
                    <a:pt x="12191" y="3227832"/>
                  </a:lnTo>
                  <a:lnTo>
                    <a:pt x="24383" y="3270504"/>
                  </a:lnTo>
                  <a:lnTo>
                    <a:pt x="42671" y="3310128"/>
                  </a:lnTo>
                  <a:lnTo>
                    <a:pt x="67056" y="3346704"/>
                  </a:lnTo>
                  <a:lnTo>
                    <a:pt x="91439" y="3380231"/>
                  </a:lnTo>
                  <a:lnTo>
                    <a:pt x="121919" y="3410712"/>
                  </a:lnTo>
                  <a:lnTo>
                    <a:pt x="158495" y="3438144"/>
                  </a:lnTo>
                  <a:lnTo>
                    <a:pt x="195071" y="3459479"/>
                  </a:lnTo>
                  <a:lnTo>
                    <a:pt x="234695" y="3477768"/>
                  </a:lnTo>
                  <a:lnTo>
                    <a:pt x="277368" y="3493007"/>
                  </a:lnTo>
                  <a:lnTo>
                    <a:pt x="320039" y="3499104"/>
                  </a:lnTo>
                  <a:lnTo>
                    <a:pt x="365759" y="3502152"/>
                  </a:lnTo>
                  <a:lnTo>
                    <a:pt x="4206240" y="3502152"/>
                  </a:lnTo>
                  <a:lnTo>
                    <a:pt x="4251959" y="3499104"/>
                  </a:lnTo>
                  <a:lnTo>
                    <a:pt x="4294632" y="3493007"/>
                  </a:lnTo>
                  <a:lnTo>
                    <a:pt x="4337304" y="3477768"/>
                  </a:lnTo>
                  <a:lnTo>
                    <a:pt x="4376928" y="3459479"/>
                  </a:lnTo>
                  <a:lnTo>
                    <a:pt x="4413504" y="3438144"/>
                  </a:lnTo>
                  <a:lnTo>
                    <a:pt x="4450080" y="3410712"/>
                  </a:lnTo>
                  <a:lnTo>
                    <a:pt x="4480559" y="3380231"/>
                  </a:lnTo>
                  <a:lnTo>
                    <a:pt x="4504944" y="3346704"/>
                  </a:lnTo>
                  <a:lnTo>
                    <a:pt x="4529328" y="3310128"/>
                  </a:lnTo>
                  <a:lnTo>
                    <a:pt x="4547616" y="3270504"/>
                  </a:lnTo>
                  <a:lnTo>
                    <a:pt x="4559808" y="3227832"/>
                  </a:lnTo>
                  <a:lnTo>
                    <a:pt x="4568952" y="3182112"/>
                  </a:lnTo>
                  <a:lnTo>
                    <a:pt x="4572000" y="3136392"/>
                  </a:lnTo>
                  <a:lnTo>
                    <a:pt x="4572000" y="368808"/>
                  </a:lnTo>
                  <a:lnTo>
                    <a:pt x="4568952" y="323088"/>
                  </a:lnTo>
                  <a:lnTo>
                    <a:pt x="4559808" y="277367"/>
                  </a:lnTo>
                  <a:lnTo>
                    <a:pt x="4547616" y="234696"/>
                  </a:lnTo>
                  <a:lnTo>
                    <a:pt x="4529328" y="195072"/>
                  </a:lnTo>
                  <a:lnTo>
                    <a:pt x="4504944" y="158496"/>
                  </a:lnTo>
                  <a:lnTo>
                    <a:pt x="4480559" y="124967"/>
                  </a:lnTo>
                  <a:lnTo>
                    <a:pt x="4450080" y="94487"/>
                  </a:lnTo>
                  <a:lnTo>
                    <a:pt x="4413504" y="67055"/>
                  </a:lnTo>
                  <a:lnTo>
                    <a:pt x="4376928" y="45720"/>
                  </a:lnTo>
                  <a:lnTo>
                    <a:pt x="4337304" y="27432"/>
                  </a:lnTo>
                  <a:lnTo>
                    <a:pt x="4294632" y="12191"/>
                  </a:lnTo>
                  <a:lnTo>
                    <a:pt x="4251959" y="3048"/>
                  </a:lnTo>
                  <a:lnTo>
                    <a:pt x="42062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673352" y="2508503"/>
              <a:ext cx="6565900" cy="3514725"/>
            </a:xfrm>
            <a:custGeom>
              <a:avLst/>
              <a:gdLst/>
              <a:ahLst/>
              <a:cxnLst/>
              <a:rect l="l" t="t" r="r" b="b"/>
              <a:pathLst>
                <a:path w="6565900" h="3514725">
                  <a:moveTo>
                    <a:pt x="6565392" y="1755648"/>
                  </a:moveTo>
                  <a:lnTo>
                    <a:pt x="6562344" y="1752600"/>
                  </a:lnTo>
                  <a:lnTo>
                    <a:pt x="6545885" y="1742922"/>
                  </a:lnTo>
                  <a:lnTo>
                    <a:pt x="6545885" y="1758696"/>
                  </a:lnTo>
                  <a:lnTo>
                    <a:pt x="6306312" y="1899627"/>
                  </a:lnTo>
                  <a:lnTo>
                    <a:pt x="6306312" y="1840992"/>
                  </a:lnTo>
                  <a:lnTo>
                    <a:pt x="6306312" y="1831848"/>
                  </a:lnTo>
                  <a:lnTo>
                    <a:pt x="6303264" y="1828800"/>
                  </a:lnTo>
                  <a:lnTo>
                    <a:pt x="5574792" y="1828800"/>
                  </a:lnTo>
                  <a:lnTo>
                    <a:pt x="5574792" y="1688592"/>
                  </a:lnTo>
                  <a:lnTo>
                    <a:pt x="6303264" y="1688592"/>
                  </a:lnTo>
                  <a:lnTo>
                    <a:pt x="6306312" y="1685544"/>
                  </a:lnTo>
                  <a:lnTo>
                    <a:pt x="6306312" y="1676400"/>
                  </a:lnTo>
                  <a:lnTo>
                    <a:pt x="6306312" y="1617776"/>
                  </a:lnTo>
                  <a:lnTo>
                    <a:pt x="6545885" y="1758696"/>
                  </a:lnTo>
                  <a:lnTo>
                    <a:pt x="6545885" y="1742922"/>
                  </a:lnTo>
                  <a:lnTo>
                    <a:pt x="6313627" y="1606296"/>
                  </a:lnTo>
                  <a:lnTo>
                    <a:pt x="6303264" y="1600200"/>
                  </a:lnTo>
                  <a:lnTo>
                    <a:pt x="6297168" y="1600200"/>
                  </a:lnTo>
                  <a:lnTo>
                    <a:pt x="6294120" y="1603248"/>
                  </a:lnTo>
                  <a:lnTo>
                    <a:pt x="6294120" y="1676400"/>
                  </a:lnTo>
                  <a:lnTo>
                    <a:pt x="5574792" y="1676400"/>
                  </a:lnTo>
                  <a:lnTo>
                    <a:pt x="5574792" y="374904"/>
                  </a:lnTo>
                  <a:lnTo>
                    <a:pt x="5571744" y="326136"/>
                  </a:lnTo>
                  <a:lnTo>
                    <a:pt x="5562600" y="283464"/>
                  </a:lnTo>
                  <a:lnTo>
                    <a:pt x="5562600" y="374904"/>
                  </a:lnTo>
                  <a:lnTo>
                    <a:pt x="5562600" y="1679448"/>
                  </a:lnTo>
                  <a:lnTo>
                    <a:pt x="5562600" y="1837944"/>
                  </a:lnTo>
                  <a:lnTo>
                    <a:pt x="5562600" y="3142488"/>
                  </a:lnTo>
                  <a:lnTo>
                    <a:pt x="5559552" y="3188208"/>
                  </a:lnTo>
                  <a:lnTo>
                    <a:pt x="5550408" y="3230880"/>
                  </a:lnTo>
                  <a:lnTo>
                    <a:pt x="5538216" y="3273552"/>
                  </a:lnTo>
                  <a:lnTo>
                    <a:pt x="5519928" y="3310128"/>
                  </a:lnTo>
                  <a:lnTo>
                    <a:pt x="5498592" y="3346704"/>
                  </a:lnTo>
                  <a:lnTo>
                    <a:pt x="5471160" y="3380232"/>
                  </a:lnTo>
                  <a:lnTo>
                    <a:pt x="5440680" y="3410712"/>
                  </a:lnTo>
                  <a:lnTo>
                    <a:pt x="5407152" y="3438144"/>
                  </a:lnTo>
                  <a:lnTo>
                    <a:pt x="5370576" y="3459480"/>
                  </a:lnTo>
                  <a:lnTo>
                    <a:pt x="5330952" y="3477768"/>
                  </a:lnTo>
                  <a:lnTo>
                    <a:pt x="5291328" y="3493008"/>
                  </a:lnTo>
                  <a:lnTo>
                    <a:pt x="5248656" y="3499104"/>
                  </a:lnTo>
                  <a:lnTo>
                    <a:pt x="5202936" y="3502152"/>
                  </a:lnTo>
                  <a:lnTo>
                    <a:pt x="5193792" y="3502152"/>
                  </a:lnTo>
                  <a:lnTo>
                    <a:pt x="5193792" y="15240"/>
                  </a:lnTo>
                  <a:lnTo>
                    <a:pt x="5245608" y="15240"/>
                  </a:lnTo>
                  <a:lnTo>
                    <a:pt x="5291328" y="24384"/>
                  </a:lnTo>
                  <a:lnTo>
                    <a:pt x="5330952" y="36576"/>
                  </a:lnTo>
                  <a:lnTo>
                    <a:pt x="5370576" y="54864"/>
                  </a:lnTo>
                  <a:lnTo>
                    <a:pt x="5407152" y="79248"/>
                  </a:lnTo>
                  <a:lnTo>
                    <a:pt x="5440680" y="103632"/>
                  </a:lnTo>
                  <a:lnTo>
                    <a:pt x="5471160" y="134112"/>
                  </a:lnTo>
                  <a:lnTo>
                    <a:pt x="5498592" y="167640"/>
                  </a:lnTo>
                  <a:lnTo>
                    <a:pt x="5519928" y="204216"/>
                  </a:lnTo>
                  <a:lnTo>
                    <a:pt x="5538216" y="243840"/>
                  </a:lnTo>
                  <a:lnTo>
                    <a:pt x="5550408" y="283464"/>
                  </a:lnTo>
                  <a:lnTo>
                    <a:pt x="5559552" y="329184"/>
                  </a:lnTo>
                  <a:lnTo>
                    <a:pt x="5562600" y="374904"/>
                  </a:lnTo>
                  <a:lnTo>
                    <a:pt x="5562600" y="283464"/>
                  </a:lnTo>
                  <a:lnTo>
                    <a:pt x="5550408" y="240792"/>
                  </a:lnTo>
                  <a:lnTo>
                    <a:pt x="5532120" y="198120"/>
                  </a:lnTo>
                  <a:lnTo>
                    <a:pt x="5507736" y="161544"/>
                  </a:lnTo>
                  <a:lnTo>
                    <a:pt x="5480304" y="124968"/>
                  </a:lnTo>
                  <a:lnTo>
                    <a:pt x="5449824" y="94488"/>
                  </a:lnTo>
                  <a:lnTo>
                    <a:pt x="5416296" y="67056"/>
                  </a:lnTo>
                  <a:lnTo>
                    <a:pt x="5376672" y="45720"/>
                  </a:lnTo>
                  <a:lnTo>
                    <a:pt x="5337048" y="27432"/>
                  </a:lnTo>
                  <a:lnTo>
                    <a:pt x="5302910" y="15240"/>
                  </a:lnTo>
                  <a:lnTo>
                    <a:pt x="5294376" y="12192"/>
                  </a:lnTo>
                  <a:lnTo>
                    <a:pt x="5248656" y="3048"/>
                  </a:lnTo>
                  <a:lnTo>
                    <a:pt x="5202936" y="0"/>
                  </a:lnTo>
                  <a:lnTo>
                    <a:pt x="5181600" y="0"/>
                  </a:lnTo>
                  <a:lnTo>
                    <a:pt x="5181600" y="15240"/>
                  </a:lnTo>
                  <a:lnTo>
                    <a:pt x="5181600" y="3502152"/>
                  </a:lnTo>
                  <a:lnTo>
                    <a:pt x="1383792" y="3502152"/>
                  </a:lnTo>
                  <a:lnTo>
                    <a:pt x="1383792" y="15240"/>
                  </a:lnTo>
                  <a:lnTo>
                    <a:pt x="5181600" y="15240"/>
                  </a:lnTo>
                  <a:lnTo>
                    <a:pt x="5181600" y="0"/>
                  </a:lnTo>
                  <a:lnTo>
                    <a:pt x="1371600" y="0"/>
                  </a:lnTo>
                  <a:lnTo>
                    <a:pt x="1371600" y="15240"/>
                  </a:lnTo>
                  <a:lnTo>
                    <a:pt x="1371600" y="3502152"/>
                  </a:lnTo>
                  <a:lnTo>
                    <a:pt x="1362456" y="3502152"/>
                  </a:lnTo>
                  <a:lnTo>
                    <a:pt x="1319784" y="3499104"/>
                  </a:lnTo>
                  <a:lnTo>
                    <a:pt x="1274064" y="3493008"/>
                  </a:lnTo>
                  <a:lnTo>
                    <a:pt x="1194816" y="3462528"/>
                  </a:lnTo>
                  <a:lnTo>
                    <a:pt x="1158240" y="3438144"/>
                  </a:lnTo>
                  <a:lnTo>
                    <a:pt x="1124712" y="3413760"/>
                  </a:lnTo>
                  <a:lnTo>
                    <a:pt x="1094232" y="3383280"/>
                  </a:lnTo>
                  <a:lnTo>
                    <a:pt x="1066800" y="3349752"/>
                  </a:lnTo>
                  <a:lnTo>
                    <a:pt x="1045464" y="3313176"/>
                  </a:lnTo>
                  <a:lnTo>
                    <a:pt x="1027176" y="3273552"/>
                  </a:lnTo>
                  <a:lnTo>
                    <a:pt x="1014984" y="3230880"/>
                  </a:lnTo>
                  <a:lnTo>
                    <a:pt x="1005840" y="3188208"/>
                  </a:lnTo>
                  <a:lnTo>
                    <a:pt x="1002792" y="3142488"/>
                  </a:lnTo>
                  <a:lnTo>
                    <a:pt x="1002792" y="1761744"/>
                  </a:lnTo>
                  <a:lnTo>
                    <a:pt x="1002792" y="1755648"/>
                  </a:lnTo>
                  <a:lnTo>
                    <a:pt x="1002792" y="374904"/>
                  </a:lnTo>
                  <a:lnTo>
                    <a:pt x="1005840" y="329184"/>
                  </a:lnTo>
                  <a:lnTo>
                    <a:pt x="1014984" y="286512"/>
                  </a:lnTo>
                  <a:lnTo>
                    <a:pt x="1027176" y="243840"/>
                  </a:lnTo>
                  <a:lnTo>
                    <a:pt x="1045464" y="204216"/>
                  </a:lnTo>
                  <a:lnTo>
                    <a:pt x="1066800" y="167640"/>
                  </a:lnTo>
                  <a:lnTo>
                    <a:pt x="1094232" y="134112"/>
                  </a:lnTo>
                  <a:lnTo>
                    <a:pt x="1124712" y="103632"/>
                  </a:lnTo>
                  <a:lnTo>
                    <a:pt x="1158240" y="79248"/>
                  </a:lnTo>
                  <a:lnTo>
                    <a:pt x="1194816" y="54864"/>
                  </a:lnTo>
                  <a:lnTo>
                    <a:pt x="1231392" y="39624"/>
                  </a:lnTo>
                  <a:lnTo>
                    <a:pt x="1274064" y="24384"/>
                  </a:lnTo>
                  <a:lnTo>
                    <a:pt x="1316736" y="15240"/>
                  </a:lnTo>
                  <a:lnTo>
                    <a:pt x="1371600" y="15240"/>
                  </a:lnTo>
                  <a:lnTo>
                    <a:pt x="1371600" y="0"/>
                  </a:lnTo>
                  <a:lnTo>
                    <a:pt x="1362456" y="0"/>
                  </a:lnTo>
                  <a:lnTo>
                    <a:pt x="1316736" y="3048"/>
                  </a:lnTo>
                  <a:lnTo>
                    <a:pt x="1271016" y="12192"/>
                  </a:lnTo>
                  <a:lnTo>
                    <a:pt x="1228344" y="27432"/>
                  </a:lnTo>
                  <a:lnTo>
                    <a:pt x="1188720" y="45720"/>
                  </a:lnTo>
                  <a:lnTo>
                    <a:pt x="1152144" y="67056"/>
                  </a:lnTo>
                  <a:lnTo>
                    <a:pt x="1115568" y="94488"/>
                  </a:lnTo>
                  <a:lnTo>
                    <a:pt x="1085088" y="124968"/>
                  </a:lnTo>
                  <a:lnTo>
                    <a:pt x="1057656" y="161544"/>
                  </a:lnTo>
                  <a:lnTo>
                    <a:pt x="1033272" y="198120"/>
                  </a:lnTo>
                  <a:lnTo>
                    <a:pt x="1014984" y="237744"/>
                  </a:lnTo>
                  <a:lnTo>
                    <a:pt x="1002792" y="280416"/>
                  </a:lnTo>
                  <a:lnTo>
                    <a:pt x="993648" y="326136"/>
                  </a:lnTo>
                  <a:lnTo>
                    <a:pt x="990600" y="371856"/>
                  </a:lnTo>
                  <a:lnTo>
                    <a:pt x="990600" y="1747227"/>
                  </a:lnTo>
                  <a:lnTo>
                    <a:pt x="983272" y="1742922"/>
                  </a:lnTo>
                  <a:lnTo>
                    <a:pt x="983272" y="1758696"/>
                  </a:lnTo>
                  <a:lnTo>
                    <a:pt x="743712" y="1899627"/>
                  </a:lnTo>
                  <a:lnTo>
                    <a:pt x="743712" y="1840992"/>
                  </a:lnTo>
                  <a:lnTo>
                    <a:pt x="743712" y="1831848"/>
                  </a:lnTo>
                  <a:lnTo>
                    <a:pt x="740664" y="1828800"/>
                  </a:lnTo>
                  <a:lnTo>
                    <a:pt x="12192" y="1828800"/>
                  </a:lnTo>
                  <a:lnTo>
                    <a:pt x="12192" y="1688592"/>
                  </a:lnTo>
                  <a:lnTo>
                    <a:pt x="740664" y="1688592"/>
                  </a:lnTo>
                  <a:lnTo>
                    <a:pt x="743712" y="1685544"/>
                  </a:lnTo>
                  <a:lnTo>
                    <a:pt x="743712" y="1676400"/>
                  </a:lnTo>
                  <a:lnTo>
                    <a:pt x="743712" y="1617776"/>
                  </a:lnTo>
                  <a:lnTo>
                    <a:pt x="983272" y="1758696"/>
                  </a:lnTo>
                  <a:lnTo>
                    <a:pt x="983272" y="1742922"/>
                  </a:lnTo>
                  <a:lnTo>
                    <a:pt x="751027" y="1606296"/>
                  </a:lnTo>
                  <a:lnTo>
                    <a:pt x="740664" y="1600200"/>
                  </a:lnTo>
                  <a:lnTo>
                    <a:pt x="734568" y="1600200"/>
                  </a:lnTo>
                  <a:lnTo>
                    <a:pt x="731520" y="1603248"/>
                  </a:lnTo>
                  <a:lnTo>
                    <a:pt x="731520" y="1676400"/>
                  </a:lnTo>
                  <a:lnTo>
                    <a:pt x="3048" y="1676400"/>
                  </a:lnTo>
                  <a:lnTo>
                    <a:pt x="0" y="1679448"/>
                  </a:lnTo>
                  <a:lnTo>
                    <a:pt x="0" y="1837944"/>
                  </a:lnTo>
                  <a:lnTo>
                    <a:pt x="3048" y="1840992"/>
                  </a:lnTo>
                  <a:lnTo>
                    <a:pt x="731520" y="1840992"/>
                  </a:lnTo>
                  <a:lnTo>
                    <a:pt x="731520" y="1914144"/>
                  </a:lnTo>
                  <a:lnTo>
                    <a:pt x="734568" y="1917192"/>
                  </a:lnTo>
                  <a:lnTo>
                    <a:pt x="740664" y="1917192"/>
                  </a:lnTo>
                  <a:lnTo>
                    <a:pt x="751027" y="1911096"/>
                  </a:lnTo>
                  <a:lnTo>
                    <a:pt x="990600" y="1770176"/>
                  </a:lnTo>
                  <a:lnTo>
                    <a:pt x="990600" y="3142488"/>
                  </a:lnTo>
                  <a:lnTo>
                    <a:pt x="993648" y="3188208"/>
                  </a:lnTo>
                  <a:lnTo>
                    <a:pt x="1002792" y="3233928"/>
                  </a:lnTo>
                  <a:lnTo>
                    <a:pt x="1014984" y="3276600"/>
                  </a:lnTo>
                  <a:lnTo>
                    <a:pt x="1033272" y="3316224"/>
                  </a:lnTo>
                  <a:lnTo>
                    <a:pt x="1057656" y="3355848"/>
                  </a:lnTo>
                  <a:lnTo>
                    <a:pt x="1085088" y="3389376"/>
                  </a:lnTo>
                  <a:lnTo>
                    <a:pt x="1115568" y="3419856"/>
                  </a:lnTo>
                  <a:lnTo>
                    <a:pt x="1149096" y="3447288"/>
                  </a:lnTo>
                  <a:lnTo>
                    <a:pt x="1188720" y="3471672"/>
                  </a:lnTo>
                  <a:lnTo>
                    <a:pt x="1228344" y="3489960"/>
                  </a:lnTo>
                  <a:lnTo>
                    <a:pt x="1271016" y="3505200"/>
                  </a:lnTo>
                  <a:lnTo>
                    <a:pt x="1316736" y="3514344"/>
                  </a:lnTo>
                  <a:lnTo>
                    <a:pt x="5248656" y="3514344"/>
                  </a:lnTo>
                  <a:lnTo>
                    <a:pt x="5294376" y="3505200"/>
                  </a:lnTo>
                  <a:lnTo>
                    <a:pt x="5302910" y="3502152"/>
                  </a:lnTo>
                  <a:lnTo>
                    <a:pt x="5337048" y="3489960"/>
                  </a:lnTo>
                  <a:lnTo>
                    <a:pt x="5376672" y="3471672"/>
                  </a:lnTo>
                  <a:lnTo>
                    <a:pt x="5416296" y="3450336"/>
                  </a:lnTo>
                  <a:lnTo>
                    <a:pt x="5449824" y="3422904"/>
                  </a:lnTo>
                  <a:lnTo>
                    <a:pt x="5480304" y="3389376"/>
                  </a:lnTo>
                  <a:lnTo>
                    <a:pt x="5507736" y="3355848"/>
                  </a:lnTo>
                  <a:lnTo>
                    <a:pt x="5532120" y="3319272"/>
                  </a:lnTo>
                  <a:lnTo>
                    <a:pt x="5550408" y="3276600"/>
                  </a:lnTo>
                  <a:lnTo>
                    <a:pt x="5562600" y="3233928"/>
                  </a:lnTo>
                  <a:lnTo>
                    <a:pt x="5571744" y="3188208"/>
                  </a:lnTo>
                  <a:lnTo>
                    <a:pt x="5574792" y="3142488"/>
                  </a:lnTo>
                  <a:lnTo>
                    <a:pt x="5574792" y="1840992"/>
                  </a:lnTo>
                  <a:lnTo>
                    <a:pt x="6294120" y="1840992"/>
                  </a:lnTo>
                  <a:lnTo>
                    <a:pt x="6294120" y="1914144"/>
                  </a:lnTo>
                  <a:lnTo>
                    <a:pt x="6297168" y="1917192"/>
                  </a:lnTo>
                  <a:lnTo>
                    <a:pt x="6303264" y="1917192"/>
                  </a:lnTo>
                  <a:lnTo>
                    <a:pt x="6313627" y="1911096"/>
                  </a:lnTo>
                  <a:lnTo>
                    <a:pt x="6562344" y="1764792"/>
                  </a:lnTo>
                  <a:lnTo>
                    <a:pt x="6565392" y="1761744"/>
                  </a:lnTo>
                  <a:lnTo>
                    <a:pt x="6565392" y="175564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837688" y="3443732"/>
            <a:ext cx="12763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S</a:t>
            </a:r>
            <a:endParaRPr sz="1800">
              <a:latin typeface="Times New Roman"/>
              <a:cs typeface="Times New Roman"/>
            </a:endParaRPr>
          </a:p>
          <a:p>
            <a:pPr marR="5080" algn="just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e  n  </a:t>
            </a:r>
            <a:r>
              <a:rPr sz="1800" spc="-5" dirty="0">
                <a:latin typeface="Times New Roman"/>
                <a:cs typeface="Times New Roman"/>
              </a:rPr>
              <a:t>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837688" y="4541011"/>
            <a:ext cx="1143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o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837688" y="4815332"/>
            <a:ext cx="76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r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952488" y="3138932"/>
            <a:ext cx="139700" cy="1671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E</a:t>
            </a:r>
            <a:endParaRPr sz="1800">
              <a:latin typeface="Times New Roman"/>
              <a:cs typeface="Times New Roman"/>
            </a:endParaRPr>
          </a:p>
          <a:p>
            <a:pPr marR="30480" algn="just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f  f  e  c  t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952488" y="4784852"/>
            <a:ext cx="1143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o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952488" y="5059171"/>
            <a:ext cx="76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r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425952" y="3041903"/>
            <a:ext cx="1231900" cy="1021080"/>
          </a:xfrm>
          <a:custGeom>
            <a:avLst/>
            <a:gdLst/>
            <a:ahLst/>
            <a:cxnLst/>
            <a:rect l="l" t="t" r="r" b="b"/>
            <a:pathLst>
              <a:path w="1231900" h="1021079">
                <a:moveTo>
                  <a:pt x="1231392" y="612648"/>
                </a:moveTo>
                <a:lnTo>
                  <a:pt x="1228344" y="609600"/>
                </a:lnTo>
                <a:lnTo>
                  <a:pt x="1219200" y="609600"/>
                </a:lnTo>
                <a:lnTo>
                  <a:pt x="1219200" y="621792"/>
                </a:lnTo>
                <a:lnTo>
                  <a:pt x="1219200" y="1008888"/>
                </a:lnTo>
                <a:lnTo>
                  <a:pt x="12192" y="1008888"/>
                </a:lnTo>
                <a:lnTo>
                  <a:pt x="12192" y="621792"/>
                </a:lnTo>
                <a:lnTo>
                  <a:pt x="1219200" y="621792"/>
                </a:lnTo>
                <a:lnTo>
                  <a:pt x="1219200" y="609600"/>
                </a:lnTo>
                <a:lnTo>
                  <a:pt x="3048" y="609600"/>
                </a:lnTo>
                <a:lnTo>
                  <a:pt x="0" y="612648"/>
                </a:lnTo>
                <a:lnTo>
                  <a:pt x="0" y="1018032"/>
                </a:lnTo>
                <a:lnTo>
                  <a:pt x="3048" y="1021080"/>
                </a:lnTo>
                <a:lnTo>
                  <a:pt x="1228344" y="1021080"/>
                </a:lnTo>
                <a:lnTo>
                  <a:pt x="1231392" y="1018032"/>
                </a:lnTo>
                <a:lnTo>
                  <a:pt x="1231392" y="1014984"/>
                </a:lnTo>
                <a:lnTo>
                  <a:pt x="1231392" y="1008888"/>
                </a:lnTo>
                <a:lnTo>
                  <a:pt x="1231392" y="621792"/>
                </a:lnTo>
                <a:lnTo>
                  <a:pt x="1231392" y="615696"/>
                </a:lnTo>
                <a:lnTo>
                  <a:pt x="1231392" y="612648"/>
                </a:lnTo>
                <a:close/>
              </a:path>
              <a:path w="1231900" h="1021079">
                <a:moveTo>
                  <a:pt x="1231392" y="3048"/>
                </a:moveTo>
                <a:lnTo>
                  <a:pt x="1228344" y="0"/>
                </a:lnTo>
                <a:lnTo>
                  <a:pt x="1219200" y="0"/>
                </a:lnTo>
                <a:lnTo>
                  <a:pt x="1219200" y="12192"/>
                </a:lnTo>
                <a:lnTo>
                  <a:pt x="1219200" y="399288"/>
                </a:lnTo>
                <a:lnTo>
                  <a:pt x="12192" y="399288"/>
                </a:lnTo>
                <a:lnTo>
                  <a:pt x="12192" y="12192"/>
                </a:lnTo>
                <a:lnTo>
                  <a:pt x="1219200" y="12192"/>
                </a:lnTo>
                <a:lnTo>
                  <a:pt x="1219200" y="0"/>
                </a:lnTo>
                <a:lnTo>
                  <a:pt x="3048" y="0"/>
                </a:lnTo>
                <a:lnTo>
                  <a:pt x="0" y="3048"/>
                </a:lnTo>
                <a:lnTo>
                  <a:pt x="0" y="408432"/>
                </a:lnTo>
                <a:lnTo>
                  <a:pt x="3048" y="411480"/>
                </a:lnTo>
                <a:lnTo>
                  <a:pt x="1228344" y="411480"/>
                </a:lnTo>
                <a:lnTo>
                  <a:pt x="1231392" y="408432"/>
                </a:lnTo>
                <a:lnTo>
                  <a:pt x="1231392" y="405384"/>
                </a:lnTo>
                <a:lnTo>
                  <a:pt x="1231392" y="399288"/>
                </a:lnTo>
                <a:lnTo>
                  <a:pt x="1231392" y="12192"/>
                </a:lnTo>
                <a:lnTo>
                  <a:pt x="1231392" y="6096"/>
                </a:lnTo>
                <a:lnTo>
                  <a:pt x="1231392" y="30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620515" y="3754628"/>
            <a:ext cx="838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Pattern</a:t>
            </a:r>
            <a:r>
              <a:rPr sz="1800" spc="-1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425952" y="3041903"/>
            <a:ext cx="3060700" cy="2237740"/>
          </a:xfrm>
          <a:custGeom>
            <a:avLst/>
            <a:gdLst/>
            <a:ahLst/>
            <a:cxnLst/>
            <a:rect l="l" t="t" r="r" b="b"/>
            <a:pathLst>
              <a:path w="3060700" h="2237740">
                <a:moveTo>
                  <a:pt x="1231392" y="1831848"/>
                </a:moveTo>
                <a:lnTo>
                  <a:pt x="1228344" y="1828800"/>
                </a:lnTo>
                <a:lnTo>
                  <a:pt x="1219200" y="1828800"/>
                </a:lnTo>
                <a:lnTo>
                  <a:pt x="1219200" y="1840992"/>
                </a:lnTo>
                <a:lnTo>
                  <a:pt x="1219200" y="2225040"/>
                </a:lnTo>
                <a:lnTo>
                  <a:pt x="12192" y="2225040"/>
                </a:lnTo>
                <a:lnTo>
                  <a:pt x="12192" y="1840992"/>
                </a:lnTo>
                <a:lnTo>
                  <a:pt x="1219200" y="1840992"/>
                </a:lnTo>
                <a:lnTo>
                  <a:pt x="1219200" y="1828800"/>
                </a:lnTo>
                <a:lnTo>
                  <a:pt x="3048" y="1828800"/>
                </a:lnTo>
                <a:lnTo>
                  <a:pt x="0" y="1831848"/>
                </a:lnTo>
                <a:lnTo>
                  <a:pt x="0" y="2237232"/>
                </a:lnTo>
                <a:lnTo>
                  <a:pt x="1231392" y="2237232"/>
                </a:lnTo>
                <a:lnTo>
                  <a:pt x="1231392" y="2231136"/>
                </a:lnTo>
                <a:lnTo>
                  <a:pt x="1231392" y="2225040"/>
                </a:lnTo>
                <a:lnTo>
                  <a:pt x="1231392" y="1840992"/>
                </a:lnTo>
                <a:lnTo>
                  <a:pt x="1231392" y="1834896"/>
                </a:lnTo>
                <a:lnTo>
                  <a:pt x="1231392" y="1831848"/>
                </a:lnTo>
                <a:close/>
              </a:path>
              <a:path w="3060700" h="2237740">
                <a:moveTo>
                  <a:pt x="3060192" y="612648"/>
                </a:moveTo>
                <a:lnTo>
                  <a:pt x="3057144" y="609600"/>
                </a:lnTo>
                <a:lnTo>
                  <a:pt x="3048000" y="609600"/>
                </a:lnTo>
                <a:lnTo>
                  <a:pt x="3048000" y="621792"/>
                </a:lnTo>
                <a:lnTo>
                  <a:pt x="3048000" y="1008888"/>
                </a:lnTo>
                <a:lnTo>
                  <a:pt x="1840992" y="1008888"/>
                </a:lnTo>
                <a:lnTo>
                  <a:pt x="1840992" y="621792"/>
                </a:lnTo>
                <a:lnTo>
                  <a:pt x="3048000" y="621792"/>
                </a:lnTo>
                <a:lnTo>
                  <a:pt x="3048000" y="609600"/>
                </a:lnTo>
                <a:lnTo>
                  <a:pt x="1831848" y="609600"/>
                </a:lnTo>
                <a:lnTo>
                  <a:pt x="1828800" y="612648"/>
                </a:lnTo>
                <a:lnTo>
                  <a:pt x="1828800" y="1018032"/>
                </a:lnTo>
                <a:lnTo>
                  <a:pt x="1831848" y="1021080"/>
                </a:lnTo>
                <a:lnTo>
                  <a:pt x="3057144" y="1021080"/>
                </a:lnTo>
                <a:lnTo>
                  <a:pt x="3060192" y="1018032"/>
                </a:lnTo>
                <a:lnTo>
                  <a:pt x="3060192" y="1014984"/>
                </a:lnTo>
                <a:lnTo>
                  <a:pt x="3060192" y="1008888"/>
                </a:lnTo>
                <a:lnTo>
                  <a:pt x="3060192" y="621792"/>
                </a:lnTo>
                <a:lnTo>
                  <a:pt x="3060192" y="615696"/>
                </a:lnTo>
                <a:lnTo>
                  <a:pt x="3060192" y="612648"/>
                </a:lnTo>
                <a:close/>
              </a:path>
              <a:path w="3060700" h="2237740">
                <a:moveTo>
                  <a:pt x="3060192" y="3048"/>
                </a:moveTo>
                <a:lnTo>
                  <a:pt x="3057144" y="0"/>
                </a:lnTo>
                <a:lnTo>
                  <a:pt x="3048000" y="0"/>
                </a:lnTo>
                <a:lnTo>
                  <a:pt x="3048000" y="12192"/>
                </a:lnTo>
                <a:lnTo>
                  <a:pt x="3048000" y="399288"/>
                </a:lnTo>
                <a:lnTo>
                  <a:pt x="1840992" y="399288"/>
                </a:lnTo>
                <a:lnTo>
                  <a:pt x="1840992" y="12192"/>
                </a:lnTo>
                <a:lnTo>
                  <a:pt x="3048000" y="12192"/>
                </a:lnTo>
                <a:lnTo>
                  <a:pt x="3048000" y="0"/>
                </a:lnTo>
                <a:lnTo>
                  <a:pt x="1831848" y="0"/>
                </a:lnTo>
                <a:lnTo>
                  <a:pt x="1828800" y="3048"/>
                </a:lnTo>
                <a:lnTo>
                  <a:pt x="1828800" y="408432"/>
                </a:lnTo>
                <a:lnTo>
                  <a:pt x="1831848" y="411480"/>
                </a:lnTo>
                <a:lnTo>
                  <a:pt x="3057144" y="411480"/>
                </a:lnTo>
                <a:lnTo>
                  <a:pt x="3060192" y="408432"/>
                </a:lnTo>
                <a:lnTo>
                  <a:pt x="3060192" y="405384"/>
                </a:lnTo>
                <a:lnTo>
                  <a:pt x="3060192" y="399288"/>
                </a:lnTo>
                <a:lnTo>
                  <a:pt x="3060192" y="12192"/>
                </a:lnTo>
                <a:lnTo>
                  <a:pt x="3060192" y="6096"/>
                </a:lnTo>
                <a:lnTo>
                  <a:pt x="3060192" y="30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5449315" y="3754628"/>
            <a:ext cx="5943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Plan</a:t>
            </a:r>
            <a:r>
              <a:rPr sz="1800" spc="-17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2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254752" y="4870703"/>
            <a:ext cx="1231900" cy="408940"/>
          </a:xfrm>
          <a:custGeom>
            <a:avLst/>
            <a:gdLst/>
            <a:ahLst/>
            <a:cxnLst/>
            <a:rect l="l" t="t" r="r" b="b"/>
            <a:pathLst>
              <a:path w="1231900" h="408939">
                <a:moveTo>
                  <a:pt x="1228344" y="0"/>
                </a:moveTo>
                <a:lnTo>
                  <a:pt x="3048" y="0"/>
                </a:lnTo>
                <a:lnTo>
                  <a:pt x="0" y="3048"/>
                </a:lnTo>
                <a:lnTo>
                  <a:pt x="0" y="408432"/>
                </a:lnTo>
                <a:lnTo>
                  <a:pt x="1231392" y="408432"/>
                </a:lnTo>
                <a:lnTo>
                  <a:pt x="1231392" y="402336"/>
                </a:lnTo>
                <a:lnTo>
                  <a:pt x="12192" y="402336"/>
                </a:lnTo>
                <a:lnTo>
                  <a:pt x="6096" y="396240"/>
                </a:lnTo>
                <a:lnTo>
                  <a:pt x="12192" y="396240"/>
                </a:lnTo>
                <a:lnTo>
                  <a:pt x="12192" y="12192"/>
                </a:lnTo>
                <a:lnTo>
                  <a:pt x="6096" y="12192"/>
                </a:lnTo>
                <a:lnTo>
                  <a:pt x="12192" y="6096"/>
                </a:lnTo>
                <a:lnTo>
                  <a:pt x="1231392" y="6096"/>
                </a:lnTo>
                <a:lnTo>
                  <a:pt x="1231392" y="3048"/>
                </a:lnTo>
                <a:lnTo>
                  <a:pt x="1228344" y="0"/>
                </a:lnTo>
                <a:close/>
              </a:path>
              <a:path w="1231900" h="408939">
                <a:moveTo>
                  <a:pt x="12192" y="396240"/>
                </a:moveTo>
                <a:lnTo>
                  <a:pt x="6096" y="396240"/>
                </a:lnTo>
                <a:lnTo>
                  <a:pt x="12192" y="402336"/>
                </a:lnTo>
                <a:lnTo>
                  <a:pt x="12192" y="396240"/>
                </a:lnTo>
                <a:close/>
              </a:path>
              <a:path w="1231900" h="408939">
                <a:moveTo>
                  <a:pt x="1219200" y="396240"/>
                </a:moveTo>
                <a:lnTo>
                  <a:pt x="12192" y="396240"/>
                </a:lnTo>
                <a:lnTo>
                  <a:pt x="12192" y="402336"/>
                </a:lnTo>
                <a:lnTo>
                  <a:pt x="1219200" y="402336"/>
                </a:lnTo>
                <a:lnTo>
                  <a:pt x="1219200" y="396240"/>
                </a:lnTo>
                <a:close/>
              </a:path>
              <a:path w="1231900" h="408939">
                <a:moveTo>
                  <a:pt x="1219200" y="6096"/>
                </a:moveTo>
                <a:lnTo>
                  <a:pt x="1219200" y="402336"/>
                </a:lnTo>
                <a:lnTo>
                  <a:pt x="1225296" y="396240"/>
                </a:lnTo>
                <a:lnTo>
                  <a:pt x="1231392" y="396240"/>
                </a:lnTo>
                <a:lnTo>
                  <a:pt x="1231392" y="12192"/>
                </a:lnTo>
                <a:lnTo>
                  <a:pt x="1225296" y="12192"/>
                </a:lnTo>
                <a:lnTo>
                  <a:pt x="1219200" y="6096"/>
                </a:lnTo>
                <a:close/>
              </a:path>
              <a:path w="1231900" h="408939">
                <a:moveTo>
                  <a:pt x="1231392" y="396240"/>
                </a:moveTo>
                <a:lnTo>
                  <a:pt x="1225296" y="396240"/>
                </a:lnTo>
                <a:lnTo>
                  <a:pt x="1219200" y="402336"/>
                </a:lnTo>
                <a:lnTo>
                  <a:pt x="1231392" y="402336"/>
                </a:lnTo>
                <a:lnTo>
                  <a:pt x="1231392" y="396240"/>
                </a:lnTo>
                <a:close/>
              </a:path>
              <a:path w="1231900" h="408939">
                <a:moveTo>
                  <a:pt x="12192" y="6096"/>
                </a:moveTo>
                <a:lnTo>
                  <a:pt x="6096" y="12192"/>
                </a:lnTo>
                <a:lnTo>
                  <a:pt x="12192" y="12192"/>
                </a:lnTo>
                <a:lnTo>
                  <a:pt x="12192" y="6096"/>
                </a:lnTo>
                <a:close/>
              </a:path>
              <a:path w="1231900" h="408939">
                <a:moveTo>
                  <a:pt x="1219200" y="6096"/>
                </a:moveTo>
                <a:lnTo>
                  <a:pt x="12192" y="6096"/>
                </a:lnTo>
                <a:lnTo>
                  <a:pt x="12192" y="12192"/>
                </a:lnTo>
                <a:lnTo>
                  <a:pt x="1219200" y="12192"/>
                </a:lnTo>
                <a:lnTo>
                  <a:pt x="1219200" y="6096"/>
                </a:lnTo>
                <a:close/>
              </a:path>
              <a:path w="1231900" h="408939">
                <a:moveTo>
                  <a:pt x="1231392" y="6096"/>
                </a:moveTo>
                <a:lnTo>
                  <a:pt x="1219200" y="6096"/>
                </a:lnTo>
                <a:lnTo>
                  <a:pt x="1225296" y="12192"/>
                </a:lnTo>
                <a:lnTo>
                  <a:pt x="1231392" y="12192"/>
                </a:lnTo>
                <a:lnTo>
                  <a:pt x="1231392" y="6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3949700" y="4025900"/>
            <a:ext cx="1016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620515" y="4202684"/>
            <a:ext cx="838200" cy="10712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69850" algn="ctr">
              <a:lnSpc>
                <a:spcPts val="264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R="69850" algn="ctr">
              <a:lnSpc>
                <a:spcPts val="2640"/>
              </a:lnSpc>
            </a:pPr>
            <a:r>
              <a:rPr sz="240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90"/>
              </a:spcBef>
            </a:pPr>
            <a:r>
              <a:rPr sz="1800" dirty="0">
                <a:latin typeface="Times New Roman"/>
                <a:cs typeface="Times New Roman"/>
              </a:rPr>
              <a:t>Pattern</a:t>
            </a:r>
            <a:r>
              <a:rPr sz="1800" spc="-1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796788" y="4022852"/>
            <a:ext cx="1016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449315" y="4199635"/>
            <a:ext cx="594360" cy="1074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0045">
              <a:lnSpc>
                <a:spcPts val="264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360045">
              <a:lnSpc>
                <a:spcPts val="2640"/>
              </a:lnSpc>
            </a:pPr>
            <a:r>
              <a:rPr sz="240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sz="1800" dirty="0">
                <a:latin typeface="Times New Roman"/>
                <a:cs typeface="Times New Roman"/>
              </a:rPr>
              <a:t>Plan</a:t>
            </a:r>
            <a:r>
              <a:rPr sz="1800" spc="-17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273552" y="2737103"/>
            <a:ext cx="3441700" cy="2755900"/>
          </a:xfrm>
          <a:custGeom>
            <a:avLst/>
            <a:gdLst/>
            <a:ahLst/>
            <a:cxnLst/>
            <a:rect l="l" t="t" r="r" b="b"/>
            <a:pathLst>
              <a:path w="3441700" h="2755900">
                <a:moveTo>
                  <a:pt x="1612392" y="3048"/>
                </a:moveTo>
                <a:lnTo>
                  <a:pt x="1609344" y="0"/>
                </a:lnTo>
                <a:lnTo>
                  <a:pt x="1600200" y="0"/>
                </a:lnTo>
                <a:lnTo>
                  <a:pt x="1600200" y="12192"/>
                </a:lnTo>
                <a:lnTo>
                  <a:pt x="1600200" y="2740152"/>
                </a:lnTo>
                <a:lnTo>
                  <a:pt x="12192" y="2740152"/>
                </a:lnTo>
                <a:lnTo>
                  <a:pt x="12192" y="12192"/>
                </a:lnTo>
                <a:lnTo>
                  <a:pt x="1600200" y="12192"/>
                </a:lnTo>
                <a:lnTo>
                  <a:pt x="1600200" y="0"/>
                </a:lnTo>
                <a:lnTo>
                  <a:pt x="3048" y="0"/>
                </a:lnTo>
                <a:lnTo>
                  <a:pt x="0" y="3048"/>
                </a:lnTo>
                <a:lnTo>
                  <a:pt x="0" y="2752344"/>
                </a:lnTo>
                <a:lnTo>
                  <a:pt x="3048" y="2755392"/>
                </a:lnTo>
                <a:lnTo>
                  <a:pt x="1609344" y="2755392"/>
                </a:lnTo>
                <a:lnTo>
                  <a:pt x="1612392" y="2752344"/>
                </a:lnTo>
                <a:lnTo>
                  <a:pt x="1612392" y="2749296"/>
                </a:lnTo>
                <a:lnTo>
                  <a:pt x="1612392" y="2740152"/>
                </a:lnTo>
                <a:lnTo>
                  <a:pt x="1612392" y="12192"/>
                </a:lnTo>
                <a:lnTo>
                  <a:pt x="1612392" y="6096"/>
                </a:lnTo>
                <a:lnTo>
                  <a:pt x="1612392" y="3048"/>
                </a:lnTo>
                <a:close/>
              </a:path>
              <a:path w="3441700" h="2755900">
                <a:moveTo>
                  <a:pt x="3441192" y="3048"/>
                </a:moveTo>
                <a:lnTo>
                  <a:pt x="3438144" y="0"/>
                </a:lnTo>
                <a:lnTo>
                  <a:pt x="3429000" y="0"/>
                </a:lnTo>
                <a:lnTo>
                  <a:pt x="3429000" y="12192"/>
                </a:lnTo>
                <a:lnTo>
                  <a:pt x="3429000" y="2740152"/>
                </a:lnTo>
                <a:lnTo>
                  <a:pt x="1840992" y="2740152"/>
                </a:lnTo>
                <a:lnTo>
                  <a:pt x="1840992" y="12192"/>
                </a:lnTo>
                <a:lnTo>
                  <a:pt x="3429000" y="12192"/>
                </a:lnTo>
                <a:lnTo>
                  <a:pt x="3429000" y="0"/>
                </a:lnTo>
                <a:lnTo>
                  <a:pt x="1831848" y="0"/>
                </a:lnTo>
                <a:lnTo>
                  <a:pt x="1828800" y="3048"/>
                </a:lnTo>
                <a:lnTo>
                  <a:pt x="1828800" y="2752344"/>
                </a:lnTo>
                <a:lnTo>
                  <a:pt x="1831848" y="2755392"/>
                </a:lnTo>
                <a:lnTo>
                  <a:pt x="3438144" y="2755392"/>
                </a:lnTo>
                <a:lnTo>
                  <a:pt x="3441192" y="2752344"/>
                </a:lnTo>
                <a:lnTo>
                  <a:pt x="3441192" y="2749296"/>
                </a:lnTo>
                <a:lnTo>
                  <a:pt x="3441192" y="2740164"/>
                </a:lnTo>
                <a:lnTo>
                  <a:pt x="3441192" y="12192"/>
                </a:lnTo>
                <a:lnTo>
                  <a:pt x="3441192" y="6096"/>
                </a:lnTo>
                <a:lnTo>
                  <a:pt x="3441192" y="30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3620515" y="2645155"/>
            <a:ext cx="838200" cy="800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2545">
              <a:lnSpc>
                <a:spcPct val="1411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Stimuli  </a:t>
            </a:r>
            <a:r>
              <a:rPr sz="1800" dirty="0">
                <a:latin typeface="Times New Roman"/>
                <a:cs typeface="Times New Roman"/>
              </a:rPr>
              <a:t>Pattern</a:t>
            </a:r>
            <a:r>
              <a:rPr sz="1800" spc="-1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449315" y="2645155"/>
            <a:ext cx="645160" cy="800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18745">
              <a:lnSpc>
                <a:spcPct val="141100"/>
              </a:lnSpc>
              <a:spcBef>
                <a:spcPts val="100"/>
              </a:spcBef>
            </a:pPr>
            <a:r>
              <a:rPr sz="1800" spc="25" dirty="0">
                <a:latin typeface="Times New Roman"/>
                <a:cs typeface="Times New Roman"/>
              </a:rPr>
              <a:t>P</a:t>
            </a:r>
            <a:r>
              <a:rPr sz="1800" dirty="0">
                <a:latin typeface="Times New Roman"/>
                <a:cs typeface="Times New Roman"/>
              </a:rPr>
              <a:t>l</a:t>
            </a:r>
            <a:r>
              <a:rPr sz="1800" spc="-10" dirty="0">
                <a:latin typeface="Times New Roman"/>
                <a:cs typeface="Times New Roman"/>
              </a:rPr>
              <a:t>a</a:t>
            </a:r>
            <a:r>
              <a:rPr sz="1800" spc="10" dirty="0">
                <a:latin typeface="Times New Roman"/>
                <a:cs typeface="Times New Roman"/>
              </a:rPr>
              <a:t>n</a:t>
            </a:r>
            <a:r>
              <a:rPr sz="1800" spc="-5" dirty="0">
                <a:latin typeface="Times New Roman"/>
                <a:cs typeface="Times New Roman"/>
              </a:rPr>
              <a:t>s  </a:t>
            </a:r>
            <a:r>
              <a:rPr sz="1800" dirty="0">
                <a:latin typeface="Times New Roman"/>
                <a:cs typeface="Times New Roman"/>
              </a:rPr>
              <a:t>Plan</a:t>
            </a:r>
            <a:r>
              <a:rPr sz="1800" spc="-1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501388" y="2456179"/>
            <a:ext cx="9671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C</a:t>
            </a:r>
            <a:r>
              <a:rPr sz="1800" spc="10" dirty="0">
                <a:latin typeface="Times New Roman"/>
                <a:cs typeface="Times New Roman"/>
              </a:rPr>
              <a:t>on</a:t>
            </a:r>
            <a:r>
              <a:rPr sz="1800" dirty="0">
                <a:latin typeface="Times New Roman"/>
                <a:cs typeface="Times New Roman"/>
              </a:rPr>
              <a:t>tr</a:t>
            </a:r>
            <a:r>
              <a:rPr sz="1800" spc="10" dirty="0">
                <a:latin typeface="Times New Roman"/>
                <a:cs typeface="Times New Roman"/>
              </a:rPr>
              <a:t>o</a:t>
            </a:r>
            <a:r>
              <a:rPr sz="1800" dirty="0">
                <a:latin typeface="Times New Roman"/>
                <a:cs typeface="Times New Roman"/>
              </a:rPr>
              <a:t>l</a:t>
            </a:r>
            <a:r>
              <a:rPr sz="1800" spc="-20" dirty="0">
                <a:latin typeface="Times New Roman"/>
                <a:cs typeface="Times New Roman"/>
              </a:rPr>
              <a:t>l</a:t>
            </a:r>
            <a:r>
              <a:rPr sz="1800" spc="-10" dirty="0">
                <a:latin typeface="Times New Roman"/>
                <a:cs typeface="Times New Roman"/>
              </a:rPr>
              <a:t>e</a:t>
            </a:r>
            <a:r>
              <a:rPr sz="1800" dirty="0">
                <a:latin typeface="Times New Roman"/>
                <a:cs typeface="Times New Roman"/>
              </a:rPr>
              <a:t>r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3048000" y="3276600"/>
            <a:ext cx="3825240" cy="1941830"/>
            <a:chOff x="3048000" y="3276600"/>
            <a:chExt cx="3825240" cy="1941830"/>
          </a:xfrm>
        </p:grpSpPr>
        <p:sp>
          <p:nvSpPr>
            <p:cNvPr id="28" name="object 28"/>
            <p:cNvSpPr/>
            <p:nvPr/>
          </p:nvSpPr>
          <p:spPr>
            <a:xfrm>
              <a:off x="3048000" y="3343656"/>
              <a:ext cx="353695" cy="701040"/>
            </a:xfrm>
            <a:custGeom>
              <a:avLst/>
              <a:gdLst/>
              <a:ahLst/>
              <a:cxnLst/>
              <a:rect l="l" t="t" r="r" b="b"/>
              <a:pathLst>
                <a:path w="353695" h="701039">
                  <a:moveTo>
                    <a:pt x="347472" y="0"/>
                  </a:moveTo>
                  <a:lnTo>
                    <a:pt x="0" y="691896"/>
                  </a:lnTo>
                  <a:lnTo>
                    <a:pt x="0" y="701040"/>
                  </a:lnTo>
                  <a:lnTo>
                    <a:pt x="6095" y="701040"/>
                  </a:lnTo>
                  <a:lnTo>
                    <a:pt x="9143" y="697992"/>
                  </a:lnTo>
                  <a:lnTo>
                    <a:pt x="353567" y="3048"/>
                  </a:lnTo>
                  <a:lnTo>
                    <a:pt x="34747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364991" y="3276600"/>
              <a:ext cx="67056" cy="8534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048000" y="3971544"/>
              <a:ext cx="311150" cy="73660"/>
            </a:xfrm>
            <a:custGeom>
              <a:avLst/>
              <a:gdLst/>
              <a:ahLst/>
              <a:cxnLst/>
              <a:rect l="l" t="t" r="r" b="b"/>
              <a:pathLst>
                <a:path w="311150" h="73660">
                  <a:moveTo>
                    <a:pt x="307848" y="0"/>
                  </a:moveTo>
                  <a:lnTo>
                    <a:pt x="3048" y="64007"/>
                  </a:lnTo>
                  <a:lnTo>
                    <a:pt x="0" y="64007"/>
                  </a:lnTo>
                  <a:lnTo>
                    <a:pt x="0" y="70103"/>
                  </a:lnTo>
                  <a:lnTo>
                    <a:pt x="3048" y="73151"/>
                  </a:lnTo>
                  <a:lnTo>
                    <a:pt x="310896" y="9143"/>
                  </a:lnTo>
                  <a:lnTo>
                    <a:pt x="3078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349752" y="3941063"/>
              <a:ext cx="82296" cy="7315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048000" y="4035551"/>
              <a:ext cx="365760" cy="1073150"/>
            </a:xfrm>
            <a:custGeom>
              <a:avLst/>
              <a:gdLst/>
              <a:ahLst/>
              <a:cxnLst/>
              <a:rect l="l" t="t" r="r" b="b"/>
              <a:pathLst>
                <a:path w="365760" h="1073150">
                  <a:moveTo>
                    <a:pt x="6095" y="0"/>
                  </a:moveTo>
                  <a:lnTo>
                    <a:pt x="0" y="0"/>
                  </a:lnTo>
                  <a:lnTo>
                    <a:pt x="0" y="6096"/>
                  </a:lnTo>
                  <a:lnTo>
                    <a:pt x="356615" y="1072896"/>
                  </a:lnTo>
                  <a:lnTo>
                    <a:pt x="365760" y="1069848"/>
                  </a:lnTo>
                  <a:lnTo>
                    <a:pt x="9143" y="3048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371088" y="5096255"/>
              <a:ext cx="73151" cy="8534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648200" y="3316223"/>
              <a:ext cx="2179320" cy="1902460"/>
            </a:xfrm>
            <a:custGeom>
              <a:avLst/>
              <a:gdLst/>
              <a:ahLst/>
              <a:cxnLst/>
              <a:rect l="l" t="t" r="r" b="b"/>
              <a:pathLst>
                <a:path w="2179320" h="1902460">
                  <a:moveTo>
                    <a:pt x="612648" y="1865376"/>
                  </a:moveTo>
                  <a:lnTo>
                    <a:pt x="536448" y="1825752"/>
                  </a:lnTo>
                  <a:lnTo>
                    <a:pt x="536448" y="1859280"/>
                  </a:lnTo>
                  <a:lnTo>
                    <a:pt x="3048" y="1859280"/>
                  </a:lnTo>
                  <a:lnTo>
                    <a:pt x="0" y="1862328"/>
                  </a:lnTo>
                  <a:lnTo>
                    <a:pt x="0" y="1868424"/>
                  </a:lnTo>
                  <a:lnTo>
                    <a:pt x="536448" y="1868424"/>
                  </a:lnTo>
                  <a:lnTo>
                    <a:pt x="536448" y="1901952"/>
                  </a:lnTo>
                  <a:lnTo>
                    <a:pt x="554736" y="1892808"/>
                  </a:lnTo>
                  <a:lnTo>
                    <a:pt x="612648" y="1865376"/>
                  </a:lnTo>
                  <a:close/>
                </a:path>
                <a:path w="2179320" h="1902460">
                  <a:moveTo>
                    <a:pt x="612648" y="646176"/>
                  </a:moveTo>
                  <a:lnTo>
                    <a:pt x="536448" y="609600"/>
                  </a:lnTo>
                  <a:lnTo>
                    <a:pt x="536448" y="643128"/>
                  </a:lnTo>
                  <a:lnTo>
                    <a:pt x="0" y="643128"/>
                  </a:lnTo>
                  <a:lnTo>
                    <a:pt x="0" y="649224"/>
                  </a:lnTo>
                  <a:lnTo>
                    <a:pt x="3048" y="652272"/>
                  </a:lnTo>
                  <a:lnTo>
                    <a:pt x="536448" y="652272"/>
                  </a:lnTo>
                  <a:lnTo>
                    <a:pt x="536448" y="685800"/>
                  </a:lnTo>
                  <a:lnTo>
                    <a:pt x="554736" y="676656"/>
                  </a:lnTo>
                  <a:lnTo>
                    <a:pt x="612648" y="646176"/>
                  </a:lnTo>
                  <a:close/>
                </a:path>
                <a:path w="2179320" h="1902460">
                  <a:moveTo>
                    <a:pt x="612648" y="36576"/>
                  </a:moveTo>
                  <a:lnTo>
                    <a:pt x="536448" y="0"/>
                  </a:lnTo>
                  <a:lnTo>
                    <a:pt x="536448" y="33528"/>
                  </a:lnTo>
                  <a:lnTo>
                    <a:pt x="0" y="33528"/>
                  </a:lnTo>
                  <a:lnTo>
                    <a:pt x="0" y="39624"/>
                  </a:lnTo>
                  <a:lnTo>
                    <a:pt x="3048" y="42672"/>
                  </a:lnTo>
                  <a:lnTo>
                    <a:pt x="536448" y="42672"/>
                  </a:lnTo>
                  <a:lnTo>
                    <a:pt x="536448" y="76200"/>
                  </a:lnTo>
                  <a:lnTo>
                    <a:pt x="554736" y="67056"/>
                  </a:lnTo>
                  <a:lnTo>
                    <a:pt x="612648" y="36576"/>
                  </a:lnTo>
                  <a:close/>
                </a:path>
                <a:path w="2179320" h="1902460">
                  <a:moveTo>
                    <a:pt x="2179320" y="652272"/>
                  </a:moveTo>
                  <a:lnTo>
                    <a:pt x="1834896" y="33528"/>
                  </a:lnTo>
                  <a:lnTo>
                    <a:pt x="1828800" y="33528"/>
                  </a:lnTo>
                  <a:lnTo>
                    <a:pt x="1828800" y="39624"/>
                  </a:lnTo>
                  <a:lnTo>
                    <a:pt x="2173224" y="658368"/>
                  </a:lnTo>
                  <a:lnTo>
                    <a:pt x="2179320" y="6522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790944" y="3953255"/>
              <a:ext cx="70103" cy="8534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477000" y="3959351"/>
              <a:ext cx="311150" cy="70485"/>
            </a:xfrm>
            <a:custGeom>
              <a:avLst/>
              <a:gdLst/>
              <a:ahLst/>
              <a:cxnLst/>
              <a:rect l="l" t="t" r="r" b="b"/>
              <a:pathLst>
                <a:path w="311150" h="70485">
                  <a:moveTo>
                    <a:pt x="3048" y="0"/>
                  </a:moveTo>
                  <a:lnTo>
                    <a:pt x="0" y="0"/>
                  </a:lnTo>
                  <a:lnTo>
                    <a:pt x="0" y="6096"/>
                  </a:lnTo>
                  <a:lnTo>
                    <a:pt x="3048" y="9144"/>
                  </a:lnTo>
                  <a:lnTo>
                    <a:pt x="307848" y="70103"/>
                  </a:lnTo>
                  <a:lnTo>
                    <a:pt x="310896" y="60960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778752" y="3986783"/>
              <a:ext cx="82296" cy="7315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477000" y="4108703"/>
              <a:ext cx="365760" cy="1076325"/>
            </a:xfrm>
            <a:custGeom>
              <a:avLst/>
              <a:gdLst/>
              <a:ahLst/>
              <a:cxnLst/>
              <a:rect l="l" t="t" r="r" b="b"/>
              <a:pathLst>
                <a:path w="365759" h="1076325">
                  <a:moveTo>
                    <a:pt x="356616" y="0"/>
                  </a:moveTo>
                  <a:lnTo>
                    <a:pt x="0" y="1069848"/>
                  </a:lnTo>
                  <a:lnTo>
                    <a:pt x="0" y="1072896"/>
                  </a:lnTo>
                  <a:lnTo>
                    <a:pt x="3048" y="1075944"/>
                  </a:lnTo>
                  <a:lnTo>
                    <a:pt x="6096" y="1075944"/>
                  </a:lnTo>
                  <a:lnTo>
                    <a:pt x="9144" y="1072896"/>
                  </a:lnTo>
                  <a:lnTo>
                    <a:pt x="365759" y="3048"/>
                  </a:lnTo>
                  <a:lnTo>
                    <a:pt x="35661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6800088" y="4038600"/>
              <a:ext cx="73151" cy="85344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4577588" y="5574283"/>
            <a:ext cx="7664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Times New Roman"/>
                <a:cs typeface="Times New Roman"/>
              </a:rPr>
              <a:t>A</a:t>
            </a:r>
            <a:r>
              <a:rPr sz="2400" spc="-25" dirty="0">
                <a:latin typeface="Times New Roman"/>
                <a:cs typeface="Times New Roman"/>
              </a:rPr>
              <a:t>g</a:t>
            </a:r>
            <a:r>
              <a:rPr sz="2400" spc="-10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nt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73628" y="1127251"/>
            <a:ext cx="3510279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b="1" spc="-114" dirty="0">
                <a:latin typeface="Arial"/>
                <a:cs typeface="Arial"/>
              </a:rPr>
              <a:t>Deliberative</a:t>
            </a:r>
            <a:r>
              <a:rPr sz="3200" b="1" spc="-310" dirty="0">
                <a:latin typeface="Arial"/>
                <a:cs typeface="Arial"/>
              </a:rPr>
              <a:t> </a:t>
            </a:r>
            <a:r>
              <a:rPr sz="3200" b="1" spc="-145" dirty="0">
                <a:latin typeface="Arial"/>
                <a:cs typeface="Arial"/>
              </a:rPr>
              <a:t>Agents</a:t>
            </a:r>
            <a:endParaRPr sz="3200">
              <a:latin typeface="Arial"/>
              <a:cs typeface="Arial"/>
            </a:endParaRPr>
          </a:p>
        </p:txBody>
      </p:sp>
      <p:sp>
        <p:nvSpPr>
          <p:cNvPr id="33" name="Date Placeholder 3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F3592-585C-4732-B46A-D83EA5CAF039}" type="datetime1">
              <a:rPr lang="en-US" smtClean="0"/>
              <a:pPr/>
              <a:t>02-Dec-21</a:t>
            </a:fld>
            <a:endParaRPr lang="en-US"/>
          </a:p>
        </p:txBody>
      </p:sp>
      <p:sp>
        <p:nvSpPr>
          <p:cNvPr id="3" name="object 3"/>
          <p:cNvSpPr/>
          <p:nvPr/>
        </p:nvSpPr>
        <p:spPr>
          <a:xfrm>
            <a:off x="841248" y="1838451"/>
            <a:ext cx="8522335" cy="4940300"/>
          </a:xfrm>
          <a:custGeom>
            <a:avLst/>
            <a:gdLst/>
            <a:ahLst/>
            <a:cxnLst/>
            <a:rect l="l" t="t" r="r" b="b"/>
            <a:pathLst>
              <a:path w="8522335" h="4940300">
                <a:moveTo>
                  <a:pt x="8522208" y="2291588"/>
                </a:moveTo>
                <a:lnTo>
                  <a:pt x="8510016" y="2242820"/>
                </a:lnTo>
                <a:lnTo>
                  <a:pt x="8510016" y="2194052"/>
                </a:lnTo>
                <a:lnTo>
                  <a:pt x="8482584" y="2145284"/>
                </a:lnTo>
                <a:lnTo>
                  <a:pt x="8458200" y="2050796"/>
                </a:lnTo>
                <a:lnTo>
                  <a:pt x="8382000" y="1916684"/>
                </a:lnTo>
                <a:lnTo>
                  <a:pt x="8357616" y="1870964"/>
                </a:lnTo>
                <a:lnTo>
                  <a:pt x="8317992" y="1828292"/>
                </a:lnTo>
                <a:lnTo>
                  <a:pt x="8293608" y="1788668"/>
                </a:lnTo>
                <a:lnTo>
                  <a:pt x="8253984" y="1749044"/>
                </a:lnTo>
                <a:lnTo>
                  <a:pt x="8245818" y="1747012"/>
                </a:lnTo>
                <a:lnTo>
                  <a:pt x="8269224" y="1714500"/>
                </a:lnTo>
                <a:lnTo>
                  <a:pt x="8293608" y="1663700"/>
                </a:lnTo>
                <a:lnTo>
                  <a:pt x="8330184" y="1524000"/>
                </a:lnTo>
                <a:lnTo>
                  <a:pt x="8330184" y="1346200"/>
                </a:lnTo>
                <a:lnTo>
                  <a:pt x="8305800" y="1257300"/>
                </a:lnTo>
                <a:lnTo>
                  <a:pt x="8269224" y="1130300"/>
                </a:lnTo>
                <a:lnTo>
                  <a:pt x="8241792" y="1092200"/>
                </a:lnTo>
                <a:lnTo>
                  <a:pt x="8229600" y="1054100"/>
                </a:lnTo>
                <a:lnTo>
                  <a:pt x="8205216" y="1028700"/>
                </a:lnTo>
                <a:lnTo>
                  <a:pt x="8177784" y="990600"/>
                </a:lnTo>
                <a:lnTo>
                  <a:pt x="8141208" y="952500"/>
                </a:lnTo>
                <a:lnTo>
                  <a:pt x="8116824" y="914400"/>
                </a:lnTo>
                <a:lnTo>
                  <a:pt x="8077200" y="889000"/>
                </a:lnTo>
                <a:lnTo>
                  <a:pt x="8052816" y="850900"/>
                </a:lnTo>
                <a:lnTo>
                  <a:pt x="8013192" y="825500"/>
                </a:lnTo>
                <a:lnTo>
                  <a:pt x="7976616" y="800100"/>
                </a:lnTo>
                <a:lnTo>
                  <a:pt x="7936992" y="774700"/>
                </a:lnTo>
                <a:lnTo>
                  <a:pt x="7888224" y="749300"/>
                </a:lnTo>
                <a:lnTo>
                  <a:pt x="7848600" y="723900"/>
                </a:lnTo>
                <a:lnTo>
                  <a:pt x="7796784" y="698500"/>
                </a:lnTo>
                <a:lnTo>
                  <a:pt x="7760208" y="685800"/>
                </a:lnTo>
                <a:lnTo>
                  <a:pt x="7708392" y="660400"/>
                </a:lnTo>
                <a:lnTo>
                  <a:pt x="7659624" y="647700"/>
                </a:lnTo>
                <a:lnTo>
                  <a:pt x="7555992" y="622300"/>
                </a:lnTo>
                <a:lnTo>
                  <a:pt x="7549020" y="596900"/>
                </a:lnTo>
                <a:lnTo>
                  <a:pt x="7531608" y="533400"/>
                </a:lnTo>
                <a:lnTo>
                  <a:pt x="7507224" y="457200"/>
                </a:lnTo>
                <a:lnTo>
                  <a:pt x="7479792" y="419100"/>
                </a:lnTo>
                <a:lnTo>
                  <a:pt x="7455408" y="393700"/>
                </a:lnTo>
                <a:lnTo>
                  <a:pt x="7447280" y="381000"/>
                </a:lnTo>
                <a:lnTo>
                  <a:pt x="7431024" y="355600"/>
                </a:lnTo>
                <a:lnTo>
                  <a:pt x="7403592" y="317500"/>
                </a:lnTo>
                <a:lnTo>
                  <a:pt x="7367016" y="292100"/>
                </a:lnTo>
                <a:lnTo>
                  <a:pt x="7348728" y="266700"/>
                </a:lnTo>
                <a:lnTo>
                  <a:pt x="7339584" y="254000"/>
                </a:lnTo>
                <a:lnTo>
                  <a:pt x="7303008" y="228600"/>
                </a:lnTo>
                <a:lnTo>
                  <a:pt x="7263384" y="203200"/>
                </a:lnTo>
                <a:lnTo>
                  <a:pt x="7226808" y="177800"/>
                </a:lnTo>
                <a:lnTo>
                  <a:pt x="7187184" y="152400"/>
                </a:lnTo>
                <a:lnTo>
                  <a:pt x="7150608" y="127000"/>
                </a:lnTo>
                <a:lnTo>
                  <a:pt x="7110984" y="101600"/>
                </a:lnTo>
                <a:lnTo>
                  <a:pt x="7062216" y="88900"/>
                </a:lnTo>
                <a:lnTo>
                  <a:pt x="7022592" y="63500"/>
                </a:lnTo>
                <a:lnTo>
                  <a:pt x="6973824" y="50800"/>
                </a:lnTo>
                <a:lnTo>
                  <a:pt x="6870192" y="25400"/>
                </a:lnTo>
                <a:lnTo>
                  <a:pt x="6821424" y="12700"/>
                </a:lnTo>
                <a:lnTo>
                  <a:pt x="6769608" y="12700"/>
                </a:lnTo>
                <a:lnTo>
                  <a:pt x="6717792" y="0"/>
                </a:lnTo>
                <a:lnTo>
                  <a:pt x="6516624" y="0"/>
                </a:lnTo>
                <a:lnTo>
                  <a:pt x="6464808" y="12700"/>
                </a:lnTo>
                <a:lnTo>
                  <a:pt x="6400800" y="12700"/>
                </a:lnTo>
                <a:lnTo>
                  <a:pt x="6364224" y="25400"/>
                </a:lnTo>
                <a:lnTo>
                  <a:pt x="6260592" y="50800"/>
                </a:lnTo>
                <a:lnTo>
                  <a:pt x="6211824" y="63500"/>
                </a:lnTo>
                <a:lnTo>
                  <a:pt x="6160008" y="88900"/>
                </a:lnTo>
                <a:lnTo>
                  <a:pt x="6120384" y="101600"/>
                </a:lnTo>
                <a:lnTo>
                  <a:pt x="6071616" y="127000"/>
                </a:lnTo>
                <a:lnTo>
                  <a:pt x="6031992" y="152400"/>
                </a:lnTo>
                <a:lnTo>
                  <a:pt x="5995416" y="177800"/>
                </a:lnTo>
                <a:lnTo>
                  <a:pt x="5955792" y="203200"/>
                </a:lnTo>
                <a:lnTo>
                  <a:pt x="5919216" y="228600"/>
                </a:lnTo>
                <a:lnTo>
                  <a:pt x="5879592" y="266700"/>
                </a:lnTo>
                <a:lnTo>
                  <a:pt x="5855208" y="228600"/>
                </a:lnTo>
                <a:lnTo>
                  <a:pt x="5815571" y="203200"/>
                </a:lnTo>
                <a:lnTo>
                  <a:pt x="5779008" y="177800"/>
                </a:lnTo>
                <a:lnTo>
                  <a:pt x="5739371" y="139700"/>
                </a:lnTo>
                <a:lnTo>
                  <a:pt x="5690616" y="127000"/>
                </a:lnTo>
                <a:lnTo>
                  <a:pt x="5650992" y="101600"/>
                </a:lnTo>
                <a:lnTo>
                  <a:pt x="5602224" y="76200"/>
                </a:lnTo>
                <a:lnTo>
                  <a:pt x="5562600" y="63500"/>
                </a:lnTo>
                <a:lnTo>
                  <a:pt x="5510784" y="50800"/>
                </a:lnTo>
                <a:lnTo>
                  <a:pt x="5462016" y="25400"/>
                </a:lnTo>
                <a:lnTo>
                  <a:pt x="5410200" y="12700"/>
                </a:lnTo>
                <a:lnTo>
                  <a:pt x="5358384" y="12700"/>
                </a:lnTo>
                <a:lnTo>
                  <a:pt x="5309616" y="0"/>
                </a:lnTo>
                <a:lnTo>
                  <a:pt x="5093208" y="0"/>
                </a:lnTo>
                <a:lnTo>
                  <a:pt x="5041392" y="12700"/>
                </a:lnTo>
                <a:lnTo>
                  <a:pt x="4992624" y="25400"/>
                </a:lnTo>
                <a:lnTo>
                  <a:pt x="4940808" y="25400"/>
                </a:lnTo>
                <a:lnTo>
                  <a:pt x="4888992" y="50800"/>
                </a:lnTo>
                <a:lnTo>
                  <a:pt x="4840224" y="63500"/>
                </a:lnTo>
                <a:lnTo>
                  <a:pt x="4788408" y="76200"/>
                </a:lnTo>
                <a:lnTo>
                  <a:pt x="4748784" y="101600"/>
                </a:lnTo>
                <a:lnTo>
                  <a:pt x="4700016" y="127000"/>
                </a:lnTo>
                <a:lnTo>
                  <a:pt x="4660392" y="152400"/>
                </a:lnTo>
                <a:lnTo>
                  <a:pt x="4623816" y="177800"/>
                </a:lnTo>
                <a:lnTo>
                  <a:pt x="4584192" y="203200"/>
                </a:lnTo>
                <a:lnTo>
                  <a:pt x="4547616" y="228600"/>
                </a:lnTo>
                <a:lnTo>
                  <a:pt x="4507992" y="266700"/>
                </a:lnTo>
                <a:lnTo>
                  <a:pt x="4459224" y="342900"/>
                </a:lnTo>
                <a:lnTo>
                  <a:pt x="4431792" y="368300"/>
                </a:lnTo>
                <a:lnTo>
                  <a:pt x="4431792" y="381000"/>
                </a:lnTo>
                <a:lnTo>
                  <a:pt x="4395216" y="355600"/>
                </a:lnTo>
                <a:lnTo>
                  <a:pt x="4355592" y="330200"/>
                </a:lnTo>
                <a:lnTo>
                  <a:pt x="4319016" y="304800"/>
                </a:lnTo>
                <a:lnTo>
                  <a:pt x="4267200" y="292100"/>
                </a:lnTo>
                <a:lnTo>
                  <a:pt x="4230624" y="266700"/>
                </a:lnTo>
                <a:lnTo>
                  <a:pt x="4178808" y="241300"/>
                </a:lnTo>
                <a:lnTo>
                  <a:pt x="4139184" y="228600"/>
                </a:lnTo>
                <a:lnTo>
                  <a:pt x="4090416" y="215900"/>
                </a:lnTo>
                <a:lnTo>
                  <a:pt x="4038600" y="190500"/>
                </a:lnTo>
                <a:lnTo>
                  <a:pt x="4002024" y="177800"/>
                </a:lnTo>
                <a:lnTo>
                  <a:pt x="3898392" y="165100"/>
                </a:lnTo>
                <a:lnTo>
                  <a:pt x="3849624" y="152400"/>
                </a:lnTo>
                <a:lnTo>
                  <a:pt x="3529584" y="152400"/>
                </a:lnTo>
                <a:lnTo>
                  <a:pt x="3480816" y="165100"/>
                </a:lnTo>
                <a:lnTo>
                  <a:pt x="3377184" y="190500"/>
                </a:lnTo>
                <a:lnTo>
                  <a:pt x="3328416" y="203200"/>
                </a:lnTo>
                <a:lnTo>
                  <a:pt x="3288792" y="215900"/>
                </a:lnTo>
                <a:lnTo>
                  <a:pt x="3240024" y="228600"/>
                </a:lnTo>
                <a:lnTo>
                  <a:pt x="3188208" y="241300"/>
                </a:lnTo>
                <a:lnTo>
                  <a:pt x="3148584" y="266700"/>
                </a:lnTo>
                <a:lnTo>
                  <a:pt x="3099816" y="292100"/>
                </a:lnTo>
                <a:lnTo>
                  <a:pt x="3060192" y="304800"/>
                </a:lnTo>
                <a:lnTo>
                  <a:pt x="3023616" y="342900"/>
                </a:lnTo>
                <a:lnTo>
                  <a:pt x="2983992" y="368300"/>
                </a:lnTo>
                <a:lnTo>
                  <a:pt x="2947416" y="393700"/>
                </a:lnTo>
                <a:lnTo>
                  <a:pt x="2907792" y="419100"/>
                </a:lnTo>
                <a:lnTo>
                  <a:pt x="2883408" y="444500"/>
                </a:lnTo>
                <a:lnTo>
                  <a:pt x="2843784" y="482600"/>
                </a:lnTo>
                <a:lnTo>
                  <a:pt x="2819400" y="520700"/>
                </a:lnTo>
                <a:lnTo>
                  <a:pt x="2782824" y="558800"/>
                </a:lnTo>
                <a:lnTo>
                  <a:pt x="2755392" y="584200"/>
                </a:lnTo>
                <a:lnTo>
                  <a:pt x="2755392" y="596900"/>
                </a:lnTo>
                <a:lnTo>
                  <a:pt x="2718816" y="571500"/>
                </a:lnTo>
                <a:lnTo>
                  <a:pt x="2615184" y="533400"/>
                </a:lnTo>
                <a:lnTo>
                  <a:pt x="2578608" y="520700"/>
                </a:lnTo>
                <a:lnTo>
                  <a:pt x="2526792" y="508000"/>
                </a:lnTo>
                <a:lnTo>
                  <a:pt x="2478024" y="495300"/>
                </a:lnTo>
                <a:lnTo>
                  <a:pt x="2438400" y="482600"/>
                </a:lnTo>
                <a:lnTo>
                  <a:pt x="2386584" y="482600"/>
                </a:lnTo>
                <a:lnTo>
                  <a:pt x="2337816" y="469900"/>
                </a:lnTo>
                <a:lnTo>
                  <a:pt x="2234184" y="457200"/>
                </a:lnTo>
                <a:lnTo>
                  <a:pt x="2185416" y="457200"/>
                </a:lnTo>
                <a:lnTo>
                  <a:pt x="2133600" y="444500"/>
                </a:lnTo>
                <a:lnTo>
                  <a:pt x="2033016" y="444500"/>
                </a:lnTo>
                <a:lnTo>
                  <a:pt x="1981200" y="457200"/>
                </a:lnTo>
                <a:lnTo>
                  <a:pt x="1868424" y="457200"/>
                </a:lnTo>
                <a:lnTo>
                  <a:pt x="1764792" y="482600"/>
                </a:lnTo>
                <a:lnTo>
                  <a:pt x="1716024" y="495300"/>
                </a:lnTo>
                <a:lnTo>
                  <a:pt x="1676400" y="508000"/>
                </a:lnTo>
                <a:lnTo>
                  <a:pt x="1624584" y="520700"/>
                </a:lnTo>
                <a:lnTo>
                  <a:pt x="1575816" y="533400"/>
                </a:lnTo>
                <a:lnTo>
                  <a:pt x="1524000" y="546100"/>
                </a:lnTo>
                <a:lnTo>
                  <a:pt x="1487424" y="558800"/>
                </a:lnTo>
                <a:lnTo>
                  <a:pt x="1435608" y="584200"/>
                </a:lnTo>
                <a:lnTo>
                  <a:pt x="1395984" y="596900"/>
                </a:lnTo>
                <a:lnTo>
                  <a:pt x="1359408" y="622300"/>
                </a:lnTo>
                <a:lnTo>
                  <a:pt x="1307592" y="647700"/>
                </a:lnTo>
                <a:lnTo>
                  <a:pt x="1271016" y="673100"/>
                </a:lnTo>
                <a:lnTo>
                  <a:pt x="1231392" y="685800"/>
                </a:lnTo>
                <a:lnTo>
                  <a:pt x="1194816" y="723900"/>
                </a:lnTo>
                <a:lnTo>
                  <a:pt x="1155192" y="749300"/>
                </a:lnTo>
                <a:lnTo>
                  <a:pt x="1118616" y="774700"/>
                </a:lnTo>
                <a:lnTo>
                  <a:pt x="1091184" y="800100"/>
                </a:lnTo>
                <a:lnTo>
                  <a:pt x="1054608" y="825500"/>
                </a:lnTo>
                <a:lnTo>
                  <a:pt x="1030224" y="863600"/>
                </a:lnTo>
                <a:lnTo>
                  <a:pt x="990600" y="889000"/>
                </a:lnTo>
                <a:lnTo>
                  <a:pt x="966216" y="927100"/>
                </a:lnTo>
                <a:lnTo>
                  <a:pt x="938784" y="965200"/>
                </a:lnTo>
                <a:lnTo>
                  <a:pt x="914400" y="990600"/>
                </a:lnTo>
                <a:lnTo>
                  <a:pt x="890016" y="1028700"/>
                </a:lnTo>
                <a:lnTo>
                  <a:pt x="862584" y="1066800"/>
                </a:lnTo>
                <a:lnTo>
                  <a:pt x="850392" y="1104900"/>
                </a:lnTo>
                <a:lnTo>
                  <a:pt x="826008" y="1143000"/>
                </a:lnTo>
                <a:lnTo>
                  <a:pt x="813816" y="1181100"/>
                </a:lnTo>
                <a:lnTo>
                  <a:pt x="762000" y="1333500"/>
                </a:lnTo>
                <a:lnTo>
                  <a:pt x="762000" y="1371092"/>
                </a:lnTo>
                <a:lnTo>
                  <a:pt x="749808" y="1413764"/>
                </a:lnTo>
                <a:lnTo>
                  <a:pt x="749808" y="1569212"/>
                </a:lnTo>
                <a:lnTo>
                  <a:pt x="762000" y="1602740"/>
                </a:lnTo>
                <a:lnTo>
                  <a:pt x="762000" y="1638300"/>
                </a:lnTo>
                <a:lnTo>
                  <a:pt x="710184" y="1651000"/>
                </a:lnTo>
                <a:lnTo>
                  <a:pt x="661416" y="1663700"/>
                </a:lnTo>
                <a:lnTo>
                  <a:pt x="557784" y="1676400"/>
                </a:lnTo>
                <a:lnTo>
                  <a:pt x="509016" y="1701800"/>
                </a:lnTo>
                <a:lnTo>
                  <a:pt x="457200" y="1714500"/>
                </a:lnTo>
                <a:lnTo>
                  <a:pt x="420624" y="1739900"/>
                </a:lnTo>
                <a:lnTo>
                  <a:pt x="420624" y="2895600"/>
                </a:lnTo>
                <a:lnTo>
                  <a:pt x="420624" y="2901188"/>
                </a:lnTo>
                <a:lnTo>
                  <a:pt x="417372" y="2900108"/>
                </a:lnTo>
                <a:lnTo>
                  <a:pt x="420624" y="2895600"/>
                </a:lnTo>
                <a:lnTo>
                  <a:pt x="420624" y="1739900"/>
                </a:lnTo>
                <a:lnTo>
                  <a:pt x="368808" y="1752600"/>
                </a:lnTo>
                <a:lnTo>
                  <a:pt x="329184" y="1778000"/>
                </a:lnTo>
                <a:lnTo>
                  <a:pt x="292608" y="1803400"/>
                </a:lnTo>
                <a:lnTo>
                  <a:pt x="252984" y="1828800"/>
                </a:lnTo>
                <a:lnTo>
                  <a:pt x="216408" y="1866900"/>
                </a:lnTo>
                <a:lnTo>
                  <a:pt x="176784" y="1892300"/>
                </a:lnTo>
                <a:lnTo>
                  <a:pt x="128003" y="1968500"/>
                </a:lnTo>
                <a:lnTo>
                  <a:pt x="100584" y="1993900"/>
                </a:lnTo>
                <a:lnTo>
                  <a:pt x="51803" y="2070100"/>
                </a:lnTo>
                <a:lnTo>
                  <a:pt x="24384" y="2146300"/>
                </a:lnTo>
                <a:lnTo>
                  <a:pt x="0" y="2235200"/>
                </a:lnTo>
                <a:lnTo>
                  <a:pt x="0" y="2413000"/>
                </a:lnTo>
                <a:lnTo>
                  <a:pt x="39624" y="2540000"/>
                </a:lnTo>
                <a:lnTo>
                  <a:pt x="64008" y="2578100"/>
                </a:lnTo>
                <a:lnTo>
                  <a:pt x="76200" y="2616200"/>
                </a:lnTo>
                <a:lnTo>
                  <a:pt x="100584" y="2654300"/>
                </a:lnTo>
                <a:lnTo>
                  <a:pt x="140208" y="2692400"/>
                </a:lnTo>
                <a:lnTo>
                  <a:pt x="164592" y="2730500"/>
                </a:lnTo>
                <a:lnTo>
                  <a:pt x="204203" y="2768600"/>
                </a:lnTo>
                <a:lnTo>
                  <a:pt x="240792" y="2794000"/>
                </a:lnTo>
                <a:lnTo>
                  <a:pt x="280403" y="2832100"/>
                </a:lnTo>
                <a:lnTo>
                  <a:pt x="329184" y="2857500"/>
                </a:lnTo>
                <a:lnTo>
                  <a:pt x="368808" y="2882900"/>
                </a:lnTo>
                <a:lnTo>
                  <a:pt x="403720" y="2903690"/>
                </a:lnTo>
                <a:lnTo>
                  <a:pt x="368808" y="2928620"/>
                </a:lnTo>
                <a:lnTo>
                  <a:pt x="344424" y="2968244"/>
                </a:lnTo>
                <a:lnTo>
                  <a:pt x="304800" y="3004820"/>
                </a:lnTo>
                <a:lnTo>
                  <a:pt x="280403" y="3044444"/>
                </a:lnTo>
                <a:lnTo>
                  <a:pt x="252984" y="3087116"/>
                </a:lnTo>
                <a:lnTo>
                  <a:pt x="228600" y="3129788"/>
                </a:lnTo>
                <a:lnTo>
                  <a:pt x="216408" y="3175508"/>
                </a:lnTo>
                <a:lnTo>
                  <a:pt x="176784" y="3312668"/>
                </a:lnTo>
                <a:lnTo>
                  <a:pt x="176784" y="3401060"/>
                </a:lnTo>
                <a:lnTo>
                  <a:pt x="192024" y="3443732"/>
                </a:lnTo>
                <a:lnTo>
                  <a:pt x="192024" y="3483356"/>
                </a:lnTo>
                <a:lnTo>
                  <a:pt x="216408" y="3565652"/>
                </a:lnTo>
                <a:lnTo>
                  <a:pt x="240792" y="3602228"/>
                </a:lnTo>
                <a:lnTo>
                  <a:pt x="252984" y="3641852"/>
                </a:lnTo>
                <a:lnTo>
                  <a:pt x="280403" y="3675380"/>
                </a:lnTo>
                <a:lnTo>
                  <a:pt x="304800" y="3711956"/>
                </a:lnTo>
                <a:lnTo>
                  <a:pt x="329184" y="3745484"/>
                </a:lnTo>
                <a:lnTo>
                  <a:pt x="368808" y="3779012"/>
                </a:lnTo>
                <a:lnTo>
                  <a:pt x="393192" y="3809492"/>
                </a:lnTo>
                <a:lnTo>
                  <a:pt x="420624" y="3827780"/>
                </a:lnTo>
                <a:lnTo>
                  <a:pt x="420624" y="3835400"/>
                </a:lnTo>
                <a:lnTo>
                  <a:pt x="469392" y="3873500"/>
                </a:lnTo>
                <a:lnTo>
                  <a:pt x="509016" y="3898900"/>
                </a:lnTo>
                <a:lnTo>
                  <a:pt x="545592" y="3924300"/>
                </a:lnTo>
                <a:lnTo>
                  <a:pt x="597408" y="3949700"/>
                </a:lnTo>
                <a:lnTo>
                  <a:pt x="633984" y="3962400"/>
                </a:lnTo>
                <a:lnTo>
                  <a:pt x="685800" y="3975100"/>
                </a:lnTo>
                <a:lnTo>
                  <a:pt x="737616" y="4000500"/>
                </a:lnTo>
                <a:lnTo>
                  <a:pt x="774192" y="4013200"/>
                </a:lnTo>
                <a:lnTo>
                  <a:pt x="877824" y="4025900"/>
                </a:lnTo>
                <a:lnTo>
                  <a:pt x="938784" y="4038600"/>
                </a:lnTo>
                <a:lnTo>
                  <a:pt x="1143000" y="4038600"/>
                </a:lnTo>
                <a:lnTo>
                  <a:pt x="1167384" y="4076700"/>
                </a:lnTo>
                <a:lnTo>
                  <a:pt x="1194816" y="4114800"/>
                </a:lnTo>
                <a:lnTo>
                  <a:pt x="1219200" y="4152900"/>
                </a:lnTo>
                <a:lnTo>
                  <a:pt x="1258824" y="4178300"/>
                </a:lnTo>
                <a:lnTo>
                  <a:pt x="1283208" y="4216400"/>
                </a:lnTo>
                <a:lnTo>
                  <a:pt x="1319784" y="4241800"/>
                </a:lnTo>
                <a:lnTo>
                  <a:pt x="1359408" y="4267200"/>
                </a:lnTo>
                <a:lnTo>
                  <a:pt x="1395984" y="4305300"/>
                </a:lnTo>
                <a:lnTo>
                  <a:pt x="1435608" y="4330700"/>
                </a:lnTo>
                <a:lnTo>
                  <a:pt x="1472184" y="4356100"/>
                </a:lnTo>
                <a:lnTo>
                  <a:pt x="1511808" y="4381500"/>
                </a:lnTo>
                <a:lnTo>
                  <a:pt x="1548384" y="4406900"/>
                </a:lnTo>
                <a:lnTo>
                  <a:pt x="1588008" y="4432300"/>
                </a:lnTo>
                <a:lnTo>
                  <a:pt x="1624584" y="4457700"/>
                </a:lnTo>
                <a:lnTo>
                  <a:pt x="1676400" y="4483100"/>
                </a:lnTo>
                <a:lnTo>
                  <a:pt x="1716024" y="4495800"/>
                </a:lnTo>
                <a:lnTo>
                  <a:pt x="1764792" y="4508500"/>
                </a:lnTo>
                <a:lnTo>
                  <a:pt x="1816608" y="4533900"/>
                </a:lnTo>
                <a:lnTo>
                  <a:pt x="1853184" y="4546600"/>
                </a:lnTo>
                <a:lnTo>
                  <a:pt x="1956816" y="4584700"/>
                </a:lnTo>
                <a:lnTo>
                  <a:pt x="2005584" y="4597400"/>
                </a:lnTo>
                <a:lnTo>
                  <a:pt x="2045208" y="4610100"/>
                </a:lnTo>
                <a:lnTo>
                  <a:pt x="2097024" y="4610100"/>
                </a:lnTo>
                <a:lnTo>
                  <a:pt x="2145792" y="4622800"/>
                </a:lnTo>
                <a:lnTo>
                  <a:pt x="2197608" y="4635500"/>
                </a:lnTo>
                <a:lnTo>
                  <a:pt x="2298192" y="4635500"/>
                </a:lnTo>
                <a:lnTo>
                  <a:pt x="2362200" y="4648200"/>
                </a:lnTo>
                <a:lnTo>
                  <a:pt x="2566416" y="4648200"/>
                </a:lnTo>
                <a:lnTo>
                  <a:pt x="2615184" y="4635500"/>
                </a:lnTo>
                <a:lnTo>
                  <a:pt x="2718816" y="4635500"/>
                </a:lnTo>
                <a:lnTo>
                  <a:pt x="2767584" y="4622800"/>
                </a:lnTo>
                <a:lnTo>
                  <a:pt x="2871216" y="4610100"/>
                </a:lnTo>
                <a:lnTo>
                  <a:pt x="2919984" y="4597400"/>
                </a:lnTo>
                <a:lnTo>
                  <a:pt x="2971800" y="4584700"/>
                </a:lnTo>
                <a:lnTo>
                  <a:pt x="3011424" y="4559300"/>
                </a:lnTo>
                <a:lnTo>
                  <a:pt x="3060192" y="4546600"/>
                </a:lnTo>
                <a:lnTo>
                  <a:pt x="3163824" y="4521200"/>
                </a:lnTo>
                <a:lnTo>
                  <a:pt x="3200400" y="4495800"/>
                </a:lnTo>
                <a:lnTo>
                  <a:pt x="3252216" y="4483100"/>
                </a:lnTo>
                <a:lnTo>
                  <a:pt x="3300984" y="4546600"/>
                </a:lnTo>
                <a:lnTo>
                  <a:pt x="3340608" y="4572000"/>
                </a:lnTo>
                <a:lnTo>
                  <a:pt x="3377184" y="4610100"/>
                </a:lnTo>
                <a:lnTo>
                  <a:pt x="3416808" y="4635500"/>
                </a:lnTo>
                <a:lnTo>
                  <a:pt x="3453384" y="4660900"/>
                </a:lnTo>
                <a:lnTo>
                  <a:pt x="3493008" y="4699000"/>
                </a:lnTo>
                <a:lnTo>
                  <a:pt x="3529584" y="4724400"/>
                </a:lnTo>
                <a:lnTo>
                  <a:pt x="3569208" y="4749800"/>
                </a:lnTo>
                <a:lnTo>
                  <a:pt x="3621024" y="4775200"/>
                </a:lnTo>
                <a:lnTo>
                  <a:pt x="3657600" y="4787900"/>
                </a:lnTo>
                <a:lnTo>
                  <a:pt x="3709416" y="4813300"/>
                </a:lnTo>
                <a:lnTo>
                  <a:pt x="3745992" y="4826000"/>
                </a:lnTo>
                <a:lnTo>
                  <a:pt x="3797808" y="4851400"/>
                </a:lnTo>
                <a:lnTo>
                  <a:pt x="3849624" y="4864100"/>
                </a:lnTo>
                <a:lnTo>
                  <a:pt x="3886200" y="4876800"/>
                </a:lnTo>
                <a:lnTo>
                  <a:pt x="3938016" y="4889500"/>
                </a:lnTo>
                <a:lnTo>
                  <a:pt x="3986784" y="4902200"/>
                </a:lnTo>
                <a:lnTo>
                  <a:pt x="4090416" y="4927600"/>
                </a:lnTo>
                <a:lnTo>
                  <a:pt x="4139184" y="4940300"/>
                </a:lnTo>
                <a:lnTo>
                  <a:pt x="4559808" y="4940300"/>
                </a:lnTo>
                <a:lnTo>
                  <a:pt x="4611624" y="4927600"/>
                </a:lnTo>
                <a:lnTo>
                  <a:pt x="4660392" y="4914900"/>
                </a:lnTo>
                <a:lnTo>
                  <a:pt x="4764024" y="4889500"/>
                </a:lnTo>
                <a:lnTo>
                  <a:pt x="4812792" y="4876800"/>
                </a:lnTo>
                <a:lnTo>
                  <a:pt x="4864608" y="4864100"/>
                </a:lnTo>
                <a:lnTo>
                  <a:pt x="4901184" y="4851400"/>
                </a:lnTo>
                <a:lnTo>
                  <a:pt x="5004816" y="4813300"/>
                </a:lnTo>
                <a:lnTo>
                  <a:pt x="5041392" y="4787900"/>
                </a:lnTo>
                <a:lnTo>
                  <a:pt x="5081016" y="4775200"/>
                </a:lnTo>
                <a:lnTo>
                  <a:pt x="5129784" y="4749800"/>
                </a:lnTo>
                <a:lnTo>
                  <a:pt x="5169408" y="4724400"/>
                </a:lnTo>
                <a:lnTo>
                  <a:pt x="5205984" y="4699000"/>
                </a:lnTo>
                <a:lnTo>
                  <a:pt x="5245608" y="4673600"/>
                </a:lnTo>
                <a:lnTo>
                  <a:pt x="5282184" y="4648200"/>
                </a:lnTo>
                <a:lnTo>
                  <a:pt x="5321808" y="4622800"/>
                </a:lnTo>
                <a:lnTo>
                  <a:pt x="5358384" y="4584700"/>
                </a:lnTo>
                <a:lnTo>
                  <a:pt x="5385816" y="4559300"/>
                </a:lnTo>
                <a:lnTo>
                  <a:pt x="5422392" y="4521200"/>
                </a:lnTo>
                <a:lnTo>
                  <a:pt x="5449824" y="4495800"/>
                </a:lnTo>
                <a:lnTo>
                  <a:pt x="5457952" y="4483100"/>
                </a:lnTo>
                <a:lnTo>
                  <a:pt x="5498592" y="4419600"/>
                </a:lnTo>
                <a:lnTo>
                  <a:pt x="5526024" y="4394200"/>
                </a:lnTo>
                <a:lnTo>
                  <a:pt x="5574792" y="4318000"/>
                </a:lnTo>
                <a:lnTo>
                  <a:pt x="5602224" y="4279900"/>
                </a:lnTo>
                <a:lnTo>
                  <a:pt x="5626608" y="4191000"/>
                </a:lnTo>
                <a:lnTo>
                  <a:pt x="5626608" y="4203700"/>
                </a:lnTo>
                <a:lnTo>
                  <a:pt x="5678424" y="4229100"/>
                </a:lnTo>
                <a:lnTo>
                  <a:pt x="5727192" y="4241800"/>
                </a:lnTo>
                <a:lnTo>
                  <a:pt x="5779008" y="4254500"/>
                </a:lnTo>
                <a:lnTo>
                  <a:pt x="5815571" y="4279900"/>
                </a:lnTo>
                <a:lnTo>
                  <a:pt x="5919216" y="4305300"/>
                </a:lnTo>
                <a:lnTo>
                  <a:pt x="5967984" y="4318000"/>
                </a:lnTo>
                <a:lnTo>
                  <a:pt x="6019800" y="4330700"/>
                </a:lnTo>
                <a:lnTo>
                  <a:pt x="6184392" y="4330700"/>
                </a:lnTo>
                <a:lnTo>
                  <a:pt x="6236208" y="4343400"/>
                </a:lnTo>
                <a:lnTo>
                  <a:pt x="6288024" y="4330700"/>
                </a:lnTo>
                <a:lnTo>
                  <a:pt x="6452616" y="4330700"/>
                </a:lnTo>
                <a:lnTo>
                  <a:pt x="6501384" y="4318000"/>
                </a:lnTo>
                <a:lnTo>
                  <a:pt x="6553200" y="4305300"/>
                </a:lnTo>
                <a:lnTo>
                  <a:pt x="6592824" y="4292600"/>
                </a:lnTo>
                <a:lnTo>
                  <a:pt x="6641592" y="4279900"/>
                </a:lnTo>
                <a:lnTo>
                  <a:pt x="6745224" y="4254500"/>
                </a:lnTo>
                <a:lnTo>
                  <a:pt x="6781800" y="4229100"/>
                </a:lnTo>
                <a:lnTo>
                  <a:pt x="6821424" y="4203700"/>
                </a:lnTo>
                <a:lnTo>
                  <a:pt x="6870192" y="4191000"/>
                </a:lnTo>
                <a:lnTo>
                  <a:pt x="6909816" y="4165600"/>
                </a:lnTo>
                <a:lnTo>
                  <a:pt x="6946392" y="4140200"/>
                </a:lnTo>
                <a:lnTo>
                  <a:pt x="6986016" y="4114800"/>
                </a:lnTo>
                <a:lnTo>
                  <a:pt x="7022592" y="4089400"/>
                </a:lnTo>
                <a:lnTo>
                  <a:pt x="7062216" y="4064000"/>
                </a:lnTo>
                <a:lnTo>
                  <a:pt x="7098792" y="4038600"/>
                </a:lnTo>
                <a:lnTo>
                  <a:pt x="7126224" y="4000500"/>
                </a:lnTo>
                <a:lnTo>
                  <a:pt x="7187184" y="3937000"/>
                </a:lnTo>
                <a:lnTo>
                  <a:pt x="7214616" y="3911600"/>
                </a:lnTo>
                <a:lnTo>
                  <a:pt x="7263384" y="3835400"/>
                </a:lnTo>
                <a:lnTo>
                  <a:pt x="7278624" y="3797300"/>
                </a:lnTo>
                <a:lnTo>
                  <a:pt x="7303008" y="3771900"/>
                </a:lnTo>
                <a:lnTo>
                  <a:pt x="7315200" y="3721100"/>
                </a:lnTo>
                <a:lnTo>
                  <a:pt x="7339584" y="3695700"/>
                </a:lnTo>
                <a:lnTo>
                  <a:pt x="7354824" y="3644900"/>
                </a:lnTo>
                <a:lnTo>
                  <a:pt x="7354824" y="3606800"/>
                </a:lnTo>
                <a:lnTo>
                  <a:pt x="7379208" y="3530600"/>
                </a:lnTo>
                <a:lnTo>
                  <a:pt x="7379208" y="3441700"/>
                </a:lnTo>
                <a:lnTo>
                  <a:pt x="7431024" y="3429000"/>
                </a:lnTo>
                <a:lnTo>
                  <a:pt x="7479792" y="3429000"/>
                </a:lnTo>
                <a:lnTo>
                  <a:pt x="7543800" y="3416300"/>
                </a:lnTo>
                <a:lnTo>
                  <a:pt x="7595616" y="3403600"/>
                </a:lnTo>
                <a:lnTo>
                  <a:pt x="7644384" y="3390900"/>
                </a:lnTo>
                <a:lnTo>
                  <a:pt x="7696200" y="3378200"/>
                </a:lnTo>
                <a:lnTo>
                  <a:pt x="7748016" y="3352800"/>
                </a:lnTo>
                <a:lnTo>
                  <a:pt x="7784592" y="3340100"/>
                </a:lnTo>
                <a:lnTo>
                  <a:pt x="7836408" y="3327400"/>
                </a:lnTo>
                <a:lnTo>
                  <a:pt x="7888224" y="3302000"/>
                </a:lnTo>
                <a:lnTo>
                  <a:pt x="7924800" y="3276600"/>
                </a:lnTo>
                <a:lnTo>
                  <a:pt x="7964424" y="3251200"/>
                </a:lnTo>
                <a:lnTo>
                  <a:pt x="8013192" y="3225800"/>
                </a:lnTo>
                <a:lnTo>
                  <a:pt x="8052816" y="3200400"/>
                </a:lnTo>
                <a:lnTo>
                  <a:pt x="8089392" y="3175000"/>
                </a:lnTo>
                <a:lnTo>
                  <a:pt x="8129016" y="3149600"/>
                </a:lnTo>
                <a:lnTo>
                  <a:pt x="8165592" y="3124200"/>
                </a:lnTo>
                <a:lnTo>
                  <a:pt x="8205216" y="3086100"/>
                </a:lnTo>
                <a:lnTo>
                  <a:pt x="8241792" y="3048000"/>
                </a:lnTo>
                <a:lnTo>
                  <a:pt x="8241792" y="3041396"/>
                </a:lnTo>
                <a:lnTo>
                  <a:pt x="8293608" y="2986532"/>
                </a:lnTo>
                <a:lnTo>
                  <a:pt x="8317992" y="2949956"/>
                </a:lnTo>
                <a:lnTo>
                  <a:pt x="8345424" y="2916428"/>
                </a:lnTo>
                <a:lnTo>
                  <a:pt x="8394192" y="2843276"/>
                </a:lnTo>
                <a:lnTo>
                  <a:pt x="8421624" y="2803652"/>
                </a:lnTo>
                <a:lnTo>
                  <a:pt x="8446008" y="2767076"/>
                </a:lnTo>
                <a:lnTo>
                  <a:pt x="8497824" y="2605544"/>
                </a:lnTo>
                <a:lnTo>
                  <a:pt x="8522208" y="2520188"/>
                </a:lnTo>
                <a:lnTo>
                  <a:pt x="8522208" y="2291588"/>
                </a:lnTo>
                <a:close/>
              </a:path>
            </a:pathLst>
          </a:custGeom>
          <a:solidFill>
            <a:srgbClr val="99CC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473188" y="2376932"/>
            <a:ext cx="7816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80" dirty="0">
                <a:latin typeface="Times New Roman"/>
                <a:cs typeface="Times New Roman"/>
              </a:rPr>
              <a:t>W</a:t>
            </a:r>
            <a:r>
              <a:rPr sz="2400" dirty="0">
                <a:latin typeface="Times New Roman"/>
                <a:cs typeface="Times New Roman"/>
              </a:rPr>
              <a:t>o</a:t>
            </a:r>
            <a:r>
              <a:rPr sz="2400" spc="-10" dirty="0">
                <a:latin typeface="Times New Roman"/>
                <a:cs typeface="Times New Roman"/>
              </a:rPr>
              <a:t>r</a:t>
            </a:r>
            <a:r>
              <a:rPr sz="2400" spc="5" dirty="0">
                <a:latin typeface="Times New Roman"/>
                <a:cs typeface="Times New Roman"/>
              </a:rPr>
              <a:t>l</a:t>
            </a:r>
            <a:r>
              <a:rPr sz="2400" dirty="0">
                <a:latin typeface="Times New Roman"/>
                <a:cs typeface="Times New Roman"/>
              </a:rPr>
              <a:t>d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664207" y="2508504"/>
            <a:ext cx="6583680" cy="3514725"/>
            <a:chOff x="1664207" y="2508504"/>
            <a:chExt cx="6583680" cy="3514725"/>
          </a:xfrm>
        </p:grpSpPr>
        <p:sp>
          <p:nvSpPr>
            <p:cNvPr id="6" name="object 6"/>
            <p:cNvSpPr/>
            <p:nvPr/>
          </p:nvSpPr>
          <p:spPr>
            <a:xfrm>
              <a:off x="2670047" y="2514600"/>
              <a:ext cx="4572000" cy="3502660"/>
            </a:xfrm>
            <a:custGeom>
              <a:avLst/>
              <a:gdLst/>
              <a:ahLst/>
              <a:cxnLst/>
              <a:rect l="l" t="t" r="r" b="b"/>
              <a:pathLst>
                <a:path w="4572000" h="3502660">
                  <a:moveTo>
                    <a:pt x="4206240" y="0"/>
                  </a:moveTo>
                  <a:lnTo>
                    <a:pt x="365759" y="0"/>
                  </a:lnTo>
                  <a:lnTo>
                    <a:pt x="320039" y="3048"/>
                  </a:lnTo>
                  <a:lnTo>
                    <a:pt x="277368" y="12191"/>
                  </a:lnTo>
                  <a:lnTo>
                    <a:pt x="234695" y="27432"/>
                  </a:lnTo>
                  <a:lnTo>
                    <a:pt x="195071" y="45720"/>
                  </a:lnTo>
                  <a:lnTo>
                    <a:pt x="158495" y="67055"/>
                  </a:lnTo>
                  <a:lnTo>
                    <a:pt x="121919" y="94487"/>
                  </a:lnTo>
                  <a:lnTo>
                    <a:pt x="91439" y="124967"/>
                  </a:lnTo>
                  <a:lnTo>
                    <a:pt x="67056" y="158496"/>
                  </a:lnTo>
                  <a:lnTo>
                    <a:pt x="42671" y="195072"/>
                  </a:lnTo>
                  <a:lnTo>
                    <a:pt x="24383" y="234696"/>
                  </a:lnTo>
                  <a:lnTo>
                    <a:pt x="12191" y="277367"/>
                  </a:lnTo>
                  <a:lnTo>
                    <a:pt x="3047" y="323088"/>
                  </a:lnTo>
                  <a:lnTo>
                    <a:pt x="0" y="368808"/>
                  </a:lnTo>
                  <a:lnTo>
                    <a:pt x="0" y="3136392"/>
                  </a:lnTo>
                  <a:lnTo>
                    <a:pt x="3047" y="3182112"/>
                  </a:lnTo>
                  <a:lnTo>
                    <a:pt x="12191" y="3227832"/>
                  </a:lnTo>
                  <a:lnTo>
                    <a:pt x="24383" y="3270504"/>
                  </a:lnTo>
                  <a:lnTo>
                    <a:pt x="42671" y="3310128"/>
                  </a:lnTo>
                  <a:lnTo>
                    <a:pt x="67056" y="3346704"/>
                  </a:lnTo>
                  <a:lnTo>
                    <a:pt x="91439" y="3380231"/>
                  </a:lnTo>
                  <a:lnTo>
                    <a:pt x="121919" y="3410712"/>
                  </a:lnTo>
                  <a:lnTo>
                    <a:pt x="158495" y="3438144"/>
                  </a:lnTo>
                  <a:lnTo>
                    <a:pt x="195071" y="3459479"/>
                  </a:lnTo>
                  <a:lnTo>
                    <a:pt x="234695" y="3477768"/>
                  </a:lnTo>
                  <a:lnTo>
                    <a:pt x="277368" y="3493007"/>
                  </a:lnTo>
                  <a:lnTo>
                    <a:pt x="320039" y="3499104"/>
                  </a:lnTo>
                  <a:lnTo>
                    <a:pt x="365759" y="3502152"/>
                  </a:lnTo>
                  <a:lnTo>
                    <a:pt x="4206240" y="3502152"/>
                  </a:lnTo>
                  <a:lnTo>
                    <a:pt x="4251959" y="3499104"/>
                  </a:lnTo>
                  <a:lnTo>
                    <a:pt x="4294632" y="3493007"/>
                  </a:lnTo>
                  <a:lnTo>
                    <a:pt x="4337304" y="3477768"/>
                  </a:lnTo>
                  <a:lnTo>
                    <a:pt x="4376928" y="3459479"/>
                  </a:lnTo>
                  <a:lnTo>
                    <a:pt x="4413504" y="3438144"/>
                  </a:lnTo>
                  <a:lnTo>
                    <a:pt x="4450080" y="3410712"/>
                  </a:lnTo>
                  <a:lnTo>
                    <a:pt x="4480559" y="3380231"/>
                  </a:lnTo>
                  <a:lnTo>
                    <a:pt x="4504944" y="3346704"/>
                  </a:lnTo>
                  <a:lnTo>
                    <a:pt x="4529328" y="3310128"/>
                  </a:lnTo>
                  <a:lnTo>
                    <a:pt x="4547616" y="3270504"/>
                  </a:lnTo>
                  <a:lnTo>
                    <a:pt x="4559808" y="3227832"/>
                  </a:lnTo>
                  <a:lnTo>
                    <a:pt x="4568952" y="3182112"/>
                  </a:lnTo>
                  <a:lnTo>
                    <a:pt x="4572000" y="3136392"/>
                  </a:lnTo>
                  <a:lnTo>
                    <a:pt x="4572000" y="368808"/>
                  </a:lnTo>
                  <a:lnTo>
                    <a:pt x="4568952" y="323088"/>
                  </a:lnTo>
                  <a:lnTo>
                    <a:pt x="4559808" y="277367"/>
                  </a:lnTo>
                  <a:lnTo>
                    <a:pt x="4547616" y="234696"/>
                  </a:lnTo>
                  <a:lnTo>
                    <a:pt x="4529328" y="195072"/>
                  </a:lnTo>
                  <a:lnTo>
                    <a:pt x="4504944" y="158496"/>
                  </a:lnTo>
                  <a:lnTo>
                    <a:pt x="4480559" y="124967"/>
                  </a:lnTo>
                  <a:lnTo>
                    <a:pt x="4450080" y="94487"/>
                  </a:lnTo>
                  <a:lnTo>
                    <a:pt x="4413504" y="67055"/>
                  </a:lnTo>
                  <a:lnTo>
                    <a:pt x="4376928" y="45720"/>
                  </a:lnTo>
                  <a:lnTo>
                    <a:pt x="4337304" y="27432"/>
                  </a:lnTo>
                  <a:lnTo>
                    <a:pt x="4294632" y="12191"/>
                  </a:lnTo>
                  <a:lnTo>
                    <a:pt x="4251959" y="3048"/>
                  </a:lnTo>
                  <a:lnTo>
                    <a:pt x="42062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664195" y="2508503"/>
              <a:ext cx="6584315" cy="3514725"/>
            </a:xfrm>
            <a:custGeom>
              <a:avLst/>
              <a:gdLst/>
              <a:ahLst/>
              <a:cxnLst/>
              <a:rect l="l" t="t" r="r" b="b"/>
              <a:pathLst>
                <a:path w="6584315" h="3514725">
                  <a:moveTo>
                    <a:pt x="6583693" y="1816608"/>
                  </a:moveTo>
                  <a:lnTo>
                    <a:pt x="6580645" y="1816608"/>
                  </a:lnTo>
                  <a:lnTo>
                    <a:pt x="6566687" y="1808403"/>
                  </a:lnTo>
                  <a:lnTo>
                    <a:pt x="6566687" y="1821230"/>
                  </a:lnTo>
                  <a:lnTo>
                    <a:pt x="6324613" y="1963635"/>
                  </a:lnTo>
                  <a:lnTo>
                    <a:pt x="6324613" y="1905000"/>
                  </a:lnTo>
                  <a:lnTo>
                    <a:pt x="6324613" y="1892808"/>
                  </a:lnTo>
                  <a:lnTo>
                    <a:pt x="5593092" y="1892808"/>
                  </a:lnTo>
                  <a:lnTo>
                    <a:pt x="5593092" y="1752600"/>
                  </a:lnTo>
                  <a:lnTo>
                    <a:pt x="6321565" y="1752600"/>
                  </a:lnTo>
                  <a:lnTo>
                    <a:pt x="6324613" y="1749552"/>
                  </a:lnTo>
                  <a:lnTo>
                    <a:pt x="6324613" y="1740408"/>
                  </a:lnTo>
                  <a:lnTo>
                    <a:pt x="6324613" y="1681683"/>
                  </a:lnTo>
                  <a:lnTo>
                    <a:pt x="6566687" y="1821230"/>
                  </a:lnTo>
                  <a:lnTo>
                    <a:pt x="6566687" y="1808403"/>
                  </a:lnTo>
                  <a:lnTo>
                    <a:pt x="6331928" y="1670304"/>
                  </a:lnTo>
                  <a:lnTo>
                    <a:pt x="6321565" y="1664208"/>
                  </a:lnTo>
                  <a:lnTo>
                    <a:pt x="6315468" y="1664208"/>
                  </a:lnTo>
                  <a:lnTo>
                    <a:pt x="6312420" y="1667256"/>
                  </a:lnTo>
                  <a:lnTo>
                    <a:pt x="6312420" y="1740408"/>
                  </a:lnTo>
                  <a:lnTo>
                    <a:pt x="5583948" y="1740408"/>
                  </a:lnTo>
                  <a:lnTo>
                    <a:pt x="5583948" y="374904"/>
                  </a:lnTo>
                  <a:lnTo>
                    <a:pt x="5580900" y="326136"/>
                  </a:lnTo>
                  <a:lnTo>
                    <a:pt x="5571756" y="283464"/>
                  </a:lnTo>
                  <a:lnTo>
                    <a:pt x="5571756" y="374904"/>
                  </a:lnTo>
                  <a:lnTo>
                    <a:pt x="5571756" y="3142488"/>
                  </a:lnTo>
                  <a:lnTo>
                    <a:pt x="5568708" y="3188208"/>
                  </a:lnTo>
                  <a:lnTo>
                    <a:pt x="5559564" y="3230880"/>
                  </a:lnTo>
                  <a:lnTo>
                    <a:pt x="5547372" y="3273552"/>
                  </a:lnTo>
                  <a:lnTo>
                    <a:pt x="5529084" y="3310128"/>
                  </a:lnTo>
                  <a:lnTo>
                    <a:pt x="5507748" y="3346704"/>
                  </a:lnTo>
                  <a:lnTo>
                    <a:pt x="5480316" y="3380232"/>
                  </a:lnTo>
                  <a:lnTo>
                    <a:pt x="5449836" y="3410712"/>
                  </a:lnTo>
                  <a:lnTo>
                    <a:pt x="5416308" y="3438144"/>
                  </a:lnTo>
                  <a:lnTo>
                    <a:pt x="5379732" y="3459480"/>
                  </a:lnTo>
                  <a:lnTo>
                    <a:pt x="5340108" y="3477768"/>
                  </a:lnTo>
                  <a:lnTo>
                    <a:pt x="5300484" y="3493008"/>
                  </a:lnTo>
                  <a:lnTo>
                    <a:pt x="5257812" y="3499104"/>
                  </a:lnTo>
                  <a:lnTo>
                    <a:pt x="5212092" y="3502152"/>
                  </a:lnTo>
                  <a:lnTo>
                    <a:pt x="5202948" y="3502152"/>
                  </a:lnTo>
                  <a:lnTo>
                    <a:pt x="5202948" y="15240"/>
                  </a:lnTo>
                  <a:lnTo>
                    <a:pt x="5254764" y="15240"/>
                  </a:lnTo>
                  <a:lnTo>
                    <a:pt x="5300484" y="24384"/>
                  </a:lnTo>
                  <a:lnTo>
                    <a:pt x="5340108" y="36576"/>
                  </a:lnTo>
                  <a:lnTo>
                    <a:pt x="5379732" y="54864"/>
                  </a:lnTo>
                  <a:lnTo>
                    <a:pt x="5416308" y="79248"/>
                  </a:lnTo>
                  <a:lnTo>
                    <a:pt x="5449836" y="103632"/>
                  </a:lnTo>
                  <a:lnTo>
                    <a:pt x="5480316" y="134112"/>
                  </a:lnTo>
                  <a:lnTo>
                    <a:pt x="5507748" y="167640"/>
                  </a:lnTo>
                  <a:lnTo>
                    <a:pt x="5529084" y="204216"/>
                  </a:lnTo>
                  <a:lnTo>
                    <a:pt x="5547372" y="243840"/>
                  </a:lnTo>
                  <a:lnTo>
                    <a:pt x="5559564" y="283464"/>
                  </a:lnTo>
                  <a:lnTo>
                    <a:pt x="5568708" y="329184"/>
                  </a:lnTo>
                  <a:lnTo>
                    <a:pt x="5571756" y="374904"/>
                  </a:lnTo>
                  <a:lnTo>
                    <a:pt x="5571756" y="283464"/>
                  </a:lnTo>
                  <a:lnTo>
                    <a:pt x="5559564" y="240792"/>
                  </a:lnTo>
                  <a:lnTo>
                    <a:pt x="5541276" y="198120"/>
                  </a:lnTo>
                  <a:lnTo>
                    <a:pt x="5516892" y="161544"/>
                  </a:lnTo>
                  <a:lnTo>
                    <a:pt x="5489460" y="124968"/>
                  </a:lnTo>
                  <a:lnTo>
                    <a:pt x="5458980" y="94488"/>
                  </a:lnTo>
                  <a:lnTo>
                    <a:pt x="5425452" y="67056"/>
                  </a:lnTo>
                  <a:lnTo>
                    <a:pt x="5385828" y="45720"/>
                  </a:lnTo>
                  <a:lnTo>
                    <a:pt x="5346204" y="27432"/>
                  </a:lnTo>
                  <a:lnTo>
                    <a:pt x="5312067" y="15240"/>
                  </a:lnTo>
                  <a:lnTo>
                    <a:pt x="5303532" y="12192"/>
                  </a:lnTo>
                  <a:lnTo>
                    <a:pt x="5257812" y="3048"/>
                  </a:lnTo>
                  <a:lnTo>
                    <a:pt x="5212092" y="0"/>
                  </a:lnTo>
                  <a:lnTo>
                    <a:pt x="5190756" y="0"/>
                  </a:lnTo>
                  <a:lnTo>
                    <a:pt x="5190756" y="15240"/>
                  </a:lnTo>
                  <a:lnTo>
                    <a:pt x="5190756" y="3502152"/>
                  </a:lnTo>
                  <a:lnTo>
                    <a:pt x="1392948" y="3502152"/>
                  </a:lnTo>
                  <a:lnTo>
                    <a:pt x="1392948" y="15240"/>
                  </a:lnTo>
                  <a:lnTo>
                    <a:pt x="5190756" y="15240"/>
                  </a:lnTo>
                  <a:lnTo>
                    <a:pt x="5190756" y="0"/>
                  </a:lnTo>
                  <a:lnTo>
                    <a:pt x="1380756" y="0"/>
                  </a:lnTo>
                  <a:lnTo>
                    <a:pt x="1380756" y="15240"/>
                  </a:lnTo>
                  <a:lnTo>
                    <a:pt x="1380756" y="3502152"/>
                  </a:lnTo>
                  <a:lnTo>
                    <a:pt x="1371612" y="3502152"/>
                  </a:lnTo>
                  <a:lnTo>
                    <a:pt x="1328940" y="3499104"/>
                  </a:lnTo>
                  <a:lnTo>
                    <a:pt x="1283220" y="3493008"/>
                  </a:lnTo>
                  <a:lnTo>
                    <a:pt x="1203972" y="3462528"/>
                  </a:lnTo>
                  <a:lnTo>
                    <a:pt x="1167396" y="3438144"/>
                  </a:lnTo>
                  <a:lnTo>
                    <a:pt x="1133868" y="3413760"/>
                  </a:lnTo>
                  <a:lnTo>
                    <a:pt x="1103388" y="3383280"/>
                  </a:lnTo>
                  <a:lnTo>
                    <a:pt x="1075956" y="3349752"/>
                  </a:lnTo>
                  <a:lnTo>
                    <a:pt x="1054620" y="3313176"/>
                  </a:lnTo>
                  <a:lnTo>
                    <a:pt x="1036332" y="3273552"/>
                  </a:lnTo>
                  <a:lnTo>
                    <a:pt x="1024140" y="3230880"/>
                  </a:lnTo>
                  <a:lnTo>
                    <a:pt x="1014996" y="3188208"/>
                  </a:lnTo>
                  <a:lnTo>
                    <a:pt x="1011948" y="3142488"/>
                  </a:lnTo>
                  <a:lnTo>
                    <a:pt x="1011948" y="374904"/>
                  </a:lnTo>
                  <a:lnTo>
                    <a:pt x="1014996" y="329184"/>
                  </a:lnTo>
                  <a:lnTo>
                    <a:pt x="1024140" y="286512"/>
                  </a:lnTo>
                  <a:lnTo>
                    <a:pt x="1036332" y="243840"/>
                  </a:lnTo>
                  <a:lnTo>
                    <a:pt x="1054620" y="204216"/>
                  </a:lnTo>
                  <a:lnTo>
                    <a:pt x="1075956" y="167640"/>
                  </a:lnTo>
                  <a:lnTo>
                    <a:pt x="1103388" y="134112"/>
                  </a:lnTo>
                  <a:lnTo>
                    <a:pt x="1133868" y="103632"/>
                  </a:lnTo>
                  <a:lnTo>
                    <a:pt x="1167396" y="79248"/>
                  </a:lnTo>
                  <a:lnTo>
                    <a:pt x="1203972" y="54864"/>
                  </a:lnTo>
                  <a:lnTo>
                    <a:pt x="1240548" y="39624"/>
                  </a:lnTo>
                  <a:lnTo>
                    <a:pt x="1283220" y="24384"/>
                  </a:lnTo>
                  <a:lnTo>
                    <a:pt x="1325892" y="15240"/>
                  </a:lnTo>
                  <a:lnTo>
                    <a:pt x="1380756" y="15240"/>
                  </a:lnTo>
                  <a:lnTo>
                    <a:pt x="1380756" y="0"/>
                  </a:lnTo>
                  <a:lnTo>
                    <a:pt x="1371612" y="0"/>
                  </a:lnTo>
                  <a:lnTo>
                    <a:pt x="1325892" y="3048"/>
                  </a:lnTo>
                  <a:lnTo>
                    <a:pt x="1280172" y="12192"/>
                  </a:lnTo>
                  <a:lnTo>
                    <a:pt x="1237500" y="27432"/>
                  </a:lnTo>
                  <a:lnTo>
                    <a:pt x="1197876" y="45720"/>
                  </a:lnTo>
                  <a:lnTo>
                    <a:pt x="1161300" y="67056"/>
                  </a:lnTo>
                  <a:lnTo>
                    <a:pt x="1124724" y="94488"/>
                  </a:lnTo>
                  <a:lnTo>
                    <a:pt x="1094244" y="124968"/>
                  </a:lnTo>
                  <a:lnTo>
                    <a:pt x="1066812" y="161544"/>
                  </a:lnTo>
                  <a:lnTo>
                    <a:pt x="1042428" y="198120"/>
                  </a:lnTo>
                  <a:lnTo>
                    <a:pt x="1024140" y="237744"/>
                  </a:lnTo>
                  <a:lnTo>
                    <a:pt x="1011948" y="280416"/>
                  </a:lnTo>
                  <a:lnTo>
                    <a:pt x="1002804" y="326136"/>
                  </a:lnTo>
                  <a:lnTo>
                    <a:pt x="999756" y="371856"/>
                  </a:lnTo>
                  <a:lnTo>
                    <a:pt x="999756" y="1825752"/>
                  </a:lnTo>
                  <a:lnTo>
                    <a:pt x="983284" y="1816074"/>
                  </a:lnTo>
                  <a:lnTo>
                    <a:pt x="983284" y="1831848"/>
                  </a:lnTo>
                  <a:lnTo>
                    <a:pt x="743724" y="1972779"/>
                  </a:lnTo>
                  <a:lnTo>
                    <a:pt x="743724" y="1914144"/>
                  </a:lnTo>
                  <a:lnTo>
                    <a:pt x="743724" y="1905000"/>
                  </a:lnTo>
                  <a:lnTo>
                    <a:pt x="740676" y="1901952"/>
                  </a:lnTo>
                  <a:lnTo>
                    <a:pt x="12204" y="1901952"/>
                  </a:lnTo>
                  <a:lnTo>
                    <a:pt x="12204" y="1761744"/>
                  </a:lnTo>
                  <a:lnTo>
                    <a:pt x="740676" y="1761744"/>
                  </a:lnTo>
                  <a:lnTo>
                    <a:pt x="743724" y="1758696"/>
                  </a:lnTo>
                  <a:lnTo>
                    <a:pt x="743724" y="1749552"/>
                  </a:lnTo>
                  <a:lnTo>
                    <a:pt x="743724" y="1690928"/>
                  </a:lnTo>
                  <a:lnTo>
                    <a:pt x="983284" y="1831848"/>
                  </a:lnTo>
                  <a:lnTo>
                    <a:pt x="983284" y="1816074"/>
                  </a:lnTo>
                  <a:lnTo>
                    <a:pt x="751039" y="1679448"/>
                  </a:lnTo>
                  <a:lnTo>
                    <a:pt x="740676" y="1673352"/>
                  </a:lnTo>
                  <a:lnTo>
                    <a:pt x="734580" y="1673352"/>
                  </a:lnTo>
                  <a:lnTo>
                    <a:pt x="731532" y="1676400"/>
                  </a:lnTo>
                  <a:lnTo>
                    <a:pt x="731532" y="1749552"/>
                  </a:lnTo>
                  <a:lnTo>
                    <a:pt x="3060" y="1749552"/>
                  </a:lnTo>
                  <a:lnTo>
                    <a:pt x="0" y="1752600"/>
                  </a:lnTo>
                  <a:lnTo>
                    <a:pt x="0" y="1911096"/>
                  </a:lnTo>
                  <a:lnTo>
                    <a:pt x="3060" y="1914144"/>
                  </a:lnTo>
                  <a:lnTo>
                    <a:pt x="731532" y="1914144"/>
                  </a:lnTo>
                  <a:lnTo>
                    <a:pt x="731532" y="1987296"/>
                  </a:lnTo>
                  <a:lnTo>
                    <a:pt x="734580" y="1990344"/>
                  </a:lnTo>
                  <a:lnTo>
                    <a:pt x="740676" y="1990344"/>
                  </a:lnTo>
                  <a:lnTo>
                    <a:pt x="751039" y="1984248"/>
                  </a:lnTo>
                  <a:lnTo>
                    <a:pt x="999756" y="1837944"/>
                  </a:lnTo>
                  <a:lnTo>
                    <a:pt x="999756" y="3142488"/>
                  </a:lnTo>
                  <a:lnTo>
                    <a:pt x="1002804" y="3188208"/>
                  </a:lnTo>
                  <a:lnTo>
                    <a:pt x="1011948" y="3233928"/>
                  </a:lnTo>
                  <a:lnTo>
                    <a:pt x="1024140" y="3276600"/>
                  </a:lnTo>
                  <a:lnTo>
                    <a:pt x="1042428" y="3316224"/>
                  </a:lnTo>
                  <a:lnTo>
                    <a:pt x="1066812" y="3355848"/>
                  </a:lnTo>
                  <a:lnTo>
                    <a:pt x="1094244" y="3389376"/>
                  </a:lnTo>
                  <a:lnTo>
                    <a:pt x="1124724" y="3419856"/>
                  </a:lnTo>
                  <a:lnTo>
                    <a:pt x="1158252" y="3447288"/>
                  </a:lnTo>
                  <a:lnTo>
                    <a:pt x="1197876" y="3471672"/>
                  </a:lnTo>
                  <a:lnTo>
                    <a:pt x="1237500" y="3489960"/>
                  </a:lnTo>
                  <a:lnTo>
                    <a:pt x="1280172" y="3505200"/>
                  </a:lnTo>
                  <a:lnTo>
                    <a:pt x="1325892" y="3514344"/>
                  </a:lnTo>
                  <a:lnTo>
                    <a:pt x="5257812" y="3514344"/>
                  </a:lnTo>
                  <a:lnTo>
                    <a:pt x="5303532" y="3505200"/>
                  </a:lnTo>
                  <a:lnTo>
                    <a:pt x="5312067" y="3502152"/>
                  </a:lnTo>
                  <a:lnTo>
                    <a:pt x="5346204" y="3489960"/>
                  </a:lnTo>
                  <a:lnTo>
                    <a:pt x="5385828" y="3471672"/>
                  </a:lnTo>
                  <a:lnTo>
                    <a:pt x="5425452" y="3450336"/>
                  </a:lnTo>
                  <a:lnTo>
                    <a:pt x="5458980" y="3422904"/>
                  </a:lnTo>
                  <a:lnTo>
                    <a:pt x="5489460" y="3389376"/>
                  </a:lnTo>
                  <a:lnTo>
                    <a:pt x="5516892" y="3355848"/>
                  </a:lnTo>
                  <a:lnTo>
                    <a:pt x="5541276" y="3319272"/>
                  </a:lnTo>
                  <a:lnTo>
                    <a:pt x="5559564" y="3276600"/>
                  </a:lnTo>
                  <a:lnTo>
                    <a:pt x="5571756" y="3233928"/>
                  </a:lnTo>
                  <a:lnTo>
                    <a:pt x="5580900" y="3188208"/>
                  </a:lnTo>
                  <a:lnTo>
                    <a:pt x="5583948" y="3142488"/>
                  </a:lnTo>
                  <a:lnTo>
                    <a:pt x="5583948" y="1905000"/>
                  </a:lnTo>
                  <a:lnTo>
                    <a:pt x="6312420" y="1905000"/>
                  </a:lnTo>
                  <a:lnTo>
                    <a:pt x="6312420" y="1975116"/>
                  </a:lnTo>
                  <a:lnTo>
                    <a:pt x="6318517" y="1981200"/>
                  </a:lnTo>
                  <a:lnTo>
                    <a:pt x="6321565" y="1981200"/>
                  </a:lnTo>
                  <a:lnTo>
                    <a:pt x="6321565" y="1978152"/>
                  </a:lnTo>
                  <a:lnTo>
                    <a:pt x="6326733" y="1975116"/>
                  </a:lnTo>
                  <a:lnTo>
                    <a:pt x="6580645" y="1825752"/>
                  </a:lnTo>
                  <a:lnTo>
                    <a:pt x="6583693" y="1825752"/>
                  </a:lnTo>
                  <a:lnTo>
                    <a:pt x="6583693" y="181660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2837688" y="3443732"/>
            <a:ext cx="12763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S</a:t>
            </a:r>
            <a:endParaRPr sz="1800">
              <a:latin typeface="Times New Roman"/>
              <a:cs typeface="Times New Roman"/>
            </a:endParaRPr>
          </a:p>
          <a:p>
            <a:pPr marR="5080" algn="just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e  n  </a:t>
            </a:r>
            <a:r>
              <a:rPr sz="1800" spc="-5" dirty="0">
                <a:latin typeface="Times New Roman"/>
                <a:cs typeface="Times New Roman"/>
              </a:rPr>
              <a:t>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837688" y="4541011"/>
            <a:ext cx="1143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o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837688" y="4815332"/>
            <a:ext cx="76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r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952488" y="3138932"/>
            <a:ext cx="139700" cy="1671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E</a:t>
            </a:r>
            <a:endParaRPr sz="1800">
              <a:latin typeface="Times New Roman"/>
              <a:cs typeface="Times New Roman"/>
            </a:endParaRPr>
          </a:p>
          <a:p>
            <a:pPr marR="30480" algn="just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f  f  e  c  t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952488" y="4784852"/>
            <a:ext cx="1143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o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952488" y="5059171"/>
            <a:ext cx="76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r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583684" y="5623052"/>
            <a:ext cx="7658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Times New Roman"/>
                <a:cs typeface="Times New Roman"/>
              </a:rPr>
              <a:t>A</a:t>
            </a:r>
            <a:r>
              <a:rPr sz="2400" spc="-25" dirty="0">
                <a:latin typeface="Times New Roman"/>
                <a:cs typeface="Times New Roman"/>
              </a:rPr>
              <a:t>g</a:t>
            </a:r>
            <a:r>
              <a:rPr sz="2400" spc="-10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nt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273552" y="2813304"/>
            <a:ext cx="1536700" cy="481965"/>
          </a:xfrm>
          <a:custGeom>
            <a:avLst/>
            <a:gdLst/>
            <a:ahLst/>
            <a:cxnLst/>
            <a:rect l="l" t="t" r="r" b="b"/>
            <a:pathLst>
              <a:path w="1536700" h="481964">
                <a:moveTo>
                  <a:pt x="1533144" y="0"/>
                </a:moveTo>
                <a:lnTo>
                  <a:pt x="3048" y="0"/>
                </a:lnTo>
                <a:lnTo>
                  <a:pt x="0" y="3048"/>
                </a:lnTo>
                <a:lnTo>
                  <a:pt x="0" y="481584"/>
                </a:lnTo>
                <a:lnTo>
                  <a:pt x="1536192" y="481584"/>
                </a:lnTo>
                <a:lnTo>
                  <a:pt x="1536192" y="475488"/>
                </a:lnTo>
                <a:lnTo>
                  <a:pt x="12192" y="475488"/>
                </a:lnTo>
                <a:lnTo>
                  <a:pt x="6096" y="469392"/>
                </a:lnTo>
                <a:lnTo>
                  <a:pt x="12192" y="469392"/>
                </a:lnTo>
                <a:lnTo>
                  <a:pt x="12192" y="12192"/>
                </a:lnTo>
                <a:lnTo>
                  <a:pt x="6096" y="12192"/>
                </a:lnTo>
                <a:lnTo>
                  <a:pt x="12192" y="6096"/>
                </a:lnTo>
                <a:lnTo>
                  <a:pt x="1536192" y="6096"/>
                </a:lnTo>
                <a:lnTo>
                  <a:pt x="1536192" y="3048"/>
                </a:lnTo>
                <a:lnTo>
                  <a:pt x="1533144" y="0"/>
                </a:lnTo>
                <a:close/>
              </a:path>
              <a:path w="1536700" h="481964">
                <a:moveTo>
                  <a:pt x="12192" y="469392"/>
                </a:moveTo>
                <a:lnTo>
                  <a:pt x="6096" y="469392"/>
                </a:lnTo>
                <a:lnTo>
                  <a:pt x="12192" y="475488"/>
                </a:lnTo>
                <a:lnTo>
                  <a:pt x="12192" y="469392"/>
                </a:lnTo>
                <a:close/>
              </a:path>
              <a:path w="1536700" h="481964">
                <a:moveTo>
                  <a:pt x="1524000" y="469392"/>
                </a:moveTo>
                <a:lnTo>
                  <a:pt x="12192" y="469392"/>
                </a:lnTo>
                <a:lnTo>
                  <a:pt x="12192" y="475488"/>
                </a:lnTo>
                <a:lnTo>
                  <a:pt x="1524000" y="475488"/>
                </a:lnTo>
                <a:lnTo>
                  <a:pt x="1524000" y="469392"/>
                </a:lnTo>
                <a:close/>
              </a:path>
              <a:path w="1536700" h="481964">
                <a:moveTo>
                  <a:pt x="1524000" y="6096"/>
                </a:moveTo>
                <a:lnTo>
                  <a:pt x="1524000" y="475488"/>
                </a:lnTo>
                <a:lnTo>
                  <a:pt x="1530096" y="469392"/>
                </a:lnTo>
                <a:lnTo>
                  <a:pt x="1536192" y="469392"/>
                </a:lnTo>
                <a:lnTo>
                  <a:pt x="1536192" y="12192"/>
                </a:lnTo>
                <a:lnTo>
                  <a:pt x="1530096" y="12192"/>
                </a:lnTo>
                <a:lnTo>
                  <a:pt x="1524000" y="6096"/>
                </a:lnTo>
                <a:close/>
              </a:path>
              <a:path w="1536700" h="481964">
                <a:moveTo>
                  <a:pt x="1536192" y="469392"/>
                </a:moveTo>
                <a:lnTo>
                  <a:pt x="1530096" y="469392"/>
                </a:lnTo>
                <a:lnTo>
                  <a:pt x="1524000" y="475488"/>
                </a:lnTo>
                <a:lnTo>
                  <a:pt x="1536192" y="475488"/>
                </a:lnTo>
                <a:lnTo>
                  <a:pt x="1536192" y="469392"/>
                </a:lnTo>
                <a:close/>
              </a:path>
              <a:path w="1536700" h="481964">
                <a:moveTo>
                  <a:pt x="12192" y="6096"/>
                </a:moveTo>
                <a:lnTo>
                  <a:pt x="6096" y="12192"/>
                </a:lnTo>
                <a:lnTo>
                  <a:pt x="12192" y="12192"/>
                </a:lnTo>
                <a:lnTo>
                  <a:pt x="12192" y="6096"/>
                </a:lnTo>
                <a:close/>
              </a:path>
              <a:path w="1536700" h="481964">
                <a:moveTo>
                  <a:pt x="1524000" y="6096"/>
                </a:moveTo>
                <a:lnTo>
                  <a:pt x="12192" y="6096"/>
                </a:lnTo>
                <a:lnTo>
                  <a:pt x="12192" y="12192"/>
                </a:lnTo>
                <a:lnTo>
                  <a:pt x="1524000" y="12192"/>
                </a:lnTo>
                <a:lnTo>
                  <a:pt x="1524000" y="6096"/>
                </a:lnTo>
                <a:close/>
              </a:path>
              <a:path w="1536700" h="481964">
                <a:moveTo>
                  <a:pt x="1536192" y="6096"/>
                </a:moveTo>
                <a:lnTo>
                  <a:pt x="1524000" y="6096"/>
                </a:lnTo>
                <a:lnTo>
                  <a:pt x="1530096" y="12192"/>
                </a:lnTo>
                <a:lnTo>
                  <a:pt x="1536192" y="12192"/>
                </a:lnTo>
                <a:lnTo>
                  <a:pt x="1536192" y="6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3663188" y="2986532"/>
            <a:ext cx="8108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M</a:t>
            </a:r>
            <a:r>
              <a:rPr sz="1800" spc="-10" dirty="0">
                <a:latin typeface="Times New Roman"/>
                <a:cs typeface="Times New Roman"/>
              </a:rPr>
              <a:t>e</a:t>
            </a:r>
            <a:r>
              <a:rPr sz="1800" spc="-35" dirty="0">
                <a:latin typeface="Times New Roman"/>
                <a:cs typeface="Times New Roman"/>
              </a:rPr>
              <a:t>m</a:t>
            </a:r>
            <a:r>
              <a:rPr sz="1800" spc="10" dirty="0">
                <a:latin typeface="Times New Roman"/>
                <a:cs typeface="Times New Roman"/>
              </a:rPr>
              <a:t>o</a:t>
            </a:r>
            <a:r>
              <a:rPr sz="1800" dirty="0">
                <a:latin typeface="Times New Roman"/>
                <a:cs typeface="Times New Roman"/>
              </a:rPr>
              <a:t>ry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425952" y="3575303"/>
            <a:ext cx="1231900" cy="749935"/>
          </a:xfrm>
          <a:custGeom>
            <a:avLst/>
            <a:gdLst/>
            <a:ahLst/>
            <a:cxnLst/>
            <a:rect l="l" t="t" r="r" b="b"/>
            <a:pathLst>
              <a:path w="1231900" h="749935">
                <a:moveTo>
                  <a:pt x="1228344" y="0"/>
                </a:moveTo>
                <a:lnTo>
                  <a:pt x="3048" y="0"/>
                </a:lnTo>
                <a:lnTo>
                  <a:pt x="0" y="3048"/>
                </a:lnTo>
                <a:lnTo>
                  <a:pt x="0" y="746760"/>
                </a:lnTo>
                <a:lnTo>
                  <a:pt x="3048" y="749808"/>
                </a:lnTo>
                <a:lnTo>
                  <a:pt x="1228344" y="749808"/>
                </a:lnTo>
                <a:lnTo>
                  <a:pt x="1231392" y="746760"/>
                </a:lnTo>
                <a:lnTo>
                  <a:pt x="1231392" y="740663"/>
                </a:lnTo>
                <a:lnTo>
                  <a:pt x="12192" y="740663"/>
                </a:lnTo>
                <a:lnTo>
                  <a:pt x="6096" y="734568"/>
                </a:lnTo>
                <a:lnTo>
                  <a:pt x="12192" y="734568"/>
                </a:lnTo>
                <a:lnTo>
                  <a:pt x="12192" y="12192"/>
                </a:lnTo>
                <a:lnTo>
                  <a:pt x="6096" y="12192"/>
                </a:lnTo>
                <a:lnTo>
                  <a:pt x="12192" y="6096"/>
                </a:lnTo>
                <a:lnTo>
                  <a:pt x="1231392" y="6096"/>
                </a:lnTo>
                <a:lnTo>
                  <a:pt x="1231392" y="3048"/>
                </a:lnTo>
                <a:lnTo>
                  <a:pt x="1228344" y="0"/>
                </a:lnTo>
                <a:close/>
              </a:path>
              <a:path w="1231900" h="749935">
                <a:moveTo>
                  <a:pt x="12192" y="734568"/>
                </a:moveTo>
                <a:lnTo>
                  <a:pt x="6096" y="734568"/>
                </a:lnTo>
                <a:lnTo>
                  <a:pt x="12192" y="740663"/>
                </a:lnTo>
                <a:lnTo>
                  <a:pt x="12192" y="734568"/>
                </a:lnTo>
                <a:close/>
              </a:path>
              <a:path w="1231900" h="749935">
                <a:moveTo>
                  <a:pt x="1219200" y="734568"/>
                </a:moveTo>
                <a:lnTo>
                  <a:pt x="12192" y="734568"/>
                </a:lnTo>
                <a:lnTo>
                  <a:pt x="12192" y="740663"/>
                </a:lnTo>
                <a:lnTo>
                  <a:pt x="1219200" y="740663"/>
                </a:lnTo>
                <a:lnTo>
                  <a:pt x="1219200" y="734568"/>
                </a:lnTo>
                <a:close/>
              </a:path>
              <a:path w="1231900" h="749935">
                <a:moveTo>
                  <a:pt x="1219200" y="6096"/>
                </a:moveTo>
                <a:lnTo>
                  <a:pt x="1219200" y="740663"/>
                </a:lnTo>
                <a:lnTo>
                  <a:pt x="1225296" y="734568"/>
                </a:lnTo>
                <a:lnTo>
                  <a:pt x="1231392" y="734568"/>
                </a:lnTo>
                <a:lnTo>
                  <a:pt x="1231392" y="12192"/>
                </a:lnTo>
                <a:lnTo>
                  <a:pt x="1225296" y="12192"/>
                </a:lnTo>
                <a:lnTo>
                  <a:pt x="1219200" y="6096"/>
                </a:lnTo>
                <a:close/>
              </a:path>
              <a:path w="1231900" h="749935">
                <a:moveTo>
                  <a:pt x="1231392" y="734568"/>
                </a:moveTo>
                <a:lnTo>
                  <a:pt x="1225296" y="734568"/>
                </a:lnTo>
                <a:lnTo>
                  <a:pt x="1219200" y="740663"/>
                </a:lnTo>
                <a:lnTo>
                  <a:pt x="1231392" y="740663"/>
                </a:lnTo>
                <a:lnTo>
                  <a:pt x="1231392" y="734568"/>
                </a:lnTo>
                <a:close/>
              </a:path>
              <a:path w="1231900" h="749935">
                <a:moveTo>
                  <a:pt x="12192" y="6096"/>
                </a:moveTo>
                <a:lnTo>
                  <a:pt x="6096" y="12192"/>
                </a:lnTo>
                <a:lnTo>
                  <a:pt x="12192" y="12192"/>
                </a:lnTo>
                <a:lnTo>
                  <a:pt x="12192" y="6096"/>
                </a:lnTo>
                <a:close/>
              </a:path>
              <a:path w="1231900" h="749935">
                <a:moveTo>
                  <a:pt x="1219200" y="6096"/>
                </a:moveTo>
                <a:lnTo>
                  <a:pt x="12192" y="6096"/>
                </a:lnTo>
                <a:lnTo>
                  <a:pt x="12192" y="12192"/>
                </a:lnTo>
                <a:lnTo>
                  <a:pt x="1219200" y="12192"/>
                </a:lnTo>
                <a:lnTo>
                  <a:pt x="1219200" y="6096"/>
                </a:lnTo>
                <a:close/>
              </a:path>
              <a:path w="1231900" h="749935">
                <a:moveTo>
                  <a:pt x="1231392" y="6096"/>
                </a:moveTo>
                <a:lnTo>
                  <a:pt x="1219200" y="6096"/>
                </a:lnTo>
                <a:lnTo>
                  <a:pt x="1225296" y="12192"/>
                </a:lnTo>
                <a:lnTo>
                  <a:pt x="1231392" y="12192"/>
                </a:lnTo>
                <a:lnTo>
                  <a:pt x="1231392" y="6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434588" y="3794252"/>
            <a:ext cx="1219835" cy="51943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311150" marR="5080" indent="-299085">
              <a:lnSpc>
                <a:spcPct val="80000"/>
              </a:lnSpc>
              <a:spcBef>
                <a:spcPts val="530"/>
              </a:spcBef>
            </a:pPr>
            <a:r>
              <a:rPr sz="1800" dirty="0">
                <a:latin typeface="Times New Roman"/>
                <a:cs typeface="Times New Roman"/>
              </a:rPr>
              <a:t>E</a:t>
            </a:r>
            <a:r>
              <a:rPr sz="1800" spc="10" dirty="0">
                <a:latin typeface="Times New Roman"/>
                <a:cs typeface="Times New Roman"/>
              </a:rPr>
              <a:t>n</a:t>
            </a:r>
            <a:r>
              <a:rPr sz="1800" spc="-15" dirty="0">
                <a:latin typeface="Times New Roman"/>
                <a:cs typeface="Times New Roman"/>
              </a:rPr>
              <a:t>v</a:t>
            </a:r>
            <a:r>
              <a:rPr sz="1800" dirty="0">
                <a:latin typeface="Times New Roman"/>
                <a:cs typeface="Times New Roman"/>
              </a:rPr>
              <a:t>ir</a:t>
            </a:r>
            <a:r>
              <a:rPr sz="1800" spc="10" dirty="0">
                <a:latin typeface="Times New Roman"/>
                <a:cs typeface="Times New Roman"/>
              </a:rPr>
              <a:t>on</a:t>
            </a:r>
            <a:r>
              <a:rPr sz="1800" spc="-35" dirty="0">
                <a:latin typeface="Times New Roman"/>
                <a:cs typeface="Times New Roman"/>
              </a:rPr>
              <a:t>m</a:t>
            </a:r>
            <a:r>
              <a:rPr sz="1800" spc="-10" dirty="0">
                <a:latin typeface="Times New Roman"/>
                <a:cs typeface="Times New Roman"/>
              </a:rPr>
              <a:t>e</a:t>
            </a:r>
            <a:r>
              <a:rPr sz="1800" spc="10" dirty="0">
                <a:latin typeface="Times New Roman"/>
                <a:cs typeface="Times New Roman"/>
              </a:rPr>
              <a:t>n</a:t>
            </a:r>
            <a:r>
              <a:rPr sz="1800" dirty="0">
                <a:latin typeface="Times New Roman"/>
                <a:cs typeface="Times New Roman"/>
              </a:rPr>
              <a:t>t  Model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432047" y="4642103"/>
            <a:ext cx="1231900" cy="746760"/>
          </a:xfrm>
          <a:custGeom>
            <a:avLst/>
            <a:gdLst/>
            <a:ahLst/>
            <a:cxnLst/>
            <a:rect l="l" t="t" r="r" b="b"/>
            <a:pathLst>
              <a:path w="1231900" h="746760">
                <a:moveTo>
                  <a:pt x="1228343" y="0"/>
                </a:moveTo>
                <a:lnTo>
                  <a:pt x="3048" y="0"/>
                </a:lnTo>
                <a:lnTo>
                  <a:pt x="0" y="3048"/>
                </a:lnTo>
                <a:lnTo>
                  <a:pt x="0" y="746760"/>
                </a:lnTo>
                <a:lnTo>
                  <a:pt x="1231391" y="746760"/>
                </a:lnTo>
                <a:lnTo>
                  <a:pt x="1231391" y="740664"/>
                </a:lnTo>
                <a:lnTo>
                  <a:pt x="12191" y="740664"/>
                </a:lnTo>
                <a:lnTo>
                  <a:pt x="6096" y="734568"/>
                </a:lnTo>
                <a:lnTo>
                  <a:pt x="12191" y="734568"/>
                </a:lnTo>
                <a:lnTo>
                  <a:pt x="12191" y="12192"/>
                </a:lnTo>
                <a:lnTo>
                  <a:pt x="6096" y="12192"/>
                </a:lnTo>
                <a:lnTo>
                  <a:pt x="12191" y="6096"/>
                </a:lnTo>
                <a:lnTo>
                  <a:pt x="1231391" y="6096"/>
                </a:lnTo>
                <a:lnTo>
                  <a:pt x="1231391" y="3048"/>
                </a:lnTo>
                <a:lnTo>
                  <a:pt x="1228343" y="0"/>
                </a:lnTo>
                <a:close/>
              </a:path>
              <a:path w="1231900" h="746760">
                <a:moveTo>
                  <a:pt x="12191" y="734568"/>
                </a:moveTo>
                <a:lnTo>
                  <a:pt x="6096" y="734568"/>
                </a:lnTo>
                <a:lnTo>
                  <a:pt x="12191" y="740664"/>
                </a:lnTo>
                <a:lnTo>
                  <a:pt x="12191" y="734568"/>
                </a:lnTo>
                <a:close/>
              </a:path>
              <a:path w="1231900" h="746760">
                <a:moveTo>
                  <a:pt x="1219200" y="734568"/>
                </a:moveTo>
                <a:lnTo>
                  <a:pt x="12191" y="734568"/>
                </a:lnTo>
                <a:lnTo>
                  <a:pt x="12191" y="740664"/>
                </a:lnTo>
                <a:lnTo>
                  <a:pt x="1219200" y="740664"/>
                </a:lnTo>
                <a:lnTo>
                  <a:pt x="1219200" y="734568"/>
                </a:lnTo>
                <a:close/>
              </a:path>
              <a:path w="1231900" h="746760">
                <a:moveTo>
                  <a:pt x="1219200" y="6096"/>
                </a:moveTo>
                <a:lnTo>
                  <a:pt x="1219200" y="740664"/>
                </a:lnTo>
                <a:lnTo>
                  <a:pt x="1225296" y="734568"/>
                </a:lnTo>
                <a:lnTo>
                  <a:pt x="1231391" y="734568"/>
                </a:lnTo>
                <a:lnTo>
                  <a:pt x="1231391" y="12192"/>
                </a:lnTo>
                <a:lnTo>
                  <a:pt x="1225296" y="12192"/>
                </a:lnTo>
                <a:lnTo>
                  <a:pt x="1219200" y="6096"/>
                </a:lnTo>
                <a:close/>
              </a:path>
              <a:path w="1231900" h="746760">
                <a:moveTo>
                  <a:pt x="1231391" y="734568"/>
                </a:moveTo>
                <a:lnTo>
                  <a:pt x="1225296" y="734568"/>
                </a:lnTo>
                <a:lnTo>
                  <a:pt x="1219200" y="740664"/>
                </a:lnTo>
                <a:lnTo>
                  <a:pt x="1231391" y="740664"/>
                </a:lnTo>
                <a:lnTo>
                  <a:pt x="1231391" y="734568"/>
                </a:lnTo>
                <a:close/>
              </a:path>
              <a:path w="1231900" h="746760">
                <a:moveTo>
                  <a:pt x="12191" y="6096"/>
                </a:moveTo>
                <a:lnTo>
                  <a:pt x="6096" y="12192"/>
                </a:lnTo>
                <a:lnTo>
                  <a:pt x="12191" y="12192"/>
                </a:lnTo>
                <a:lnTo>
                  <a:pt x="12191" y="6096"/>
                </a:lnTo>
                <a:close/>
              </a:path>
              <a:path w="1231900" h="746760">
                <a:moveTo>
                  <a:pt x="1219200" y="6096"/>
                </a:moveTo>
                <a:lnTo>
                  <a:pt x="12191" y="6096"/>
                </a:lnTo>
                <a:lnTo>
                  <a:pt x="12191" y="12192"/>
                </a:lnTo>
                <a:lnTo>
                  <a:pt x="1219200" y="12192"/>
                </a:lnTo>
                <a:lnTo>
                  <a:pt x="1219200" y="6096"/>
                </a:lnTo>
                <a:close/>
              </a:path>
              <a:path w="1231900" h="746760">
                <a:moveTo>
                  <a:pt x="1231391" y="6096"/>
                </a:moveTo>
                <a:lnTo>
                  <a:pt x="1219200" y="6096"/>
                </a:lnTo>
                <a:lnTo>
                  <a:pt x="1225296" y="12192"/>
                </a:lnTo>
                <a:lnTo>
                  <a:pt x="1231391" y="12192"/>
                </a:lnTo>
                <a:lnTo>
                  <a:pt x="1231391" y="6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3510788" y="4861052"/>
            <a:ext cx="1077595" cy="51943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 marR="5080" indent="130810">
              <a:lnSpc>
                <a:spcPct val="80000"/>
              </a:lnSpc>
              <a:spcBef>
                <a:spcPts val="530"/>
              </a:spcBef>
            </a:pPr>
            <a:r>
              <a:rPr sz="1800" spc="-10" dirty="0">
                <a:latin typeface="Times New Roman"/>
                <a:cs typeface="Times New Roman"/>
              </a:rPr>
              <a:t>Domain  K</a:t>
            </a:r>
            <a:r>
              <a:rPr sz="1800" spc="10" dirty="0">
                <a:latin typeface="Times New Roman"/>
                <a:cs typeface="Times New Roman"/>
              </a:rPr>
              <a:t>no</a:t>
            </a:r>
            <a:r>
              <a:rPr sz="1800" spc="-35" dirty="0">
                <a:latin typeface="Times New Roman"/>
                <a:cs typeface="Times New Roman"/>
              </a:rPr>
              <a:t>w</a:t>
            </a:r>
            <a:r>
              <a:rPr sz="1800" dirty="0">
                <a:latin typeface="Times New Roman"/>
                <a:cs typeface="Times New Roman"/>
              </a:rPr>
              <a:t>l</a:t>
            </a:r>
            <a:r>
              <a:rPr sz="1800" spc="-10" dirty="0">
                <a:latin typeface="Times New Roman"/>
                <a:cs typeface="Times New Roman"/>
              </a:rPr>
              <a:t>e</a:t>
            </a:r>
            <a:r>
              <a:rPr sz="1800" spc="10" dirty="0">
                <a:latin typeface="Times New Roman"/>
                <a:cs typeface="Times New Roman"/>
              </a:rPr>
              <a:t>d</a:t>
            </a:r>
            <a:r>
              <a:rPr sz="1800" spc="-15" dirty="0">
                <a:latin typeface="Times New Roman"/>
                <a:cs typeface="Times New Roman"/>
              </a:rPr>
              <a:t>g</a:t>
            </a:r>
            <a:r>
              <a:rPr sz="1800" dirty="0">
                <a:latin typeface="Times New Roman"/>
                <a:cs typeface="Times New Roman"/>
              </a:rPr>
              <a:t>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248656" y="3270503"/>
            <a:ext cx="1161415" cy="1728470"/>
          </a:xfrm>
          <a:custGeom>
            <a:avLst/>
            <a:gdLst/>
            <a:ahLst/>
            <a:cxnLst/>
            <a:rect l="l" t="t" r="r" b="b"/>
            <a:pathLst>
              <a:path w="1161414" h="1728470">
                <a:moveTo>
                  <a:pt x="1158240" y="3048"/>
                </a:moveTo>
                <a:lnTo>
                  <a:pt x="1155192" y="0"/>
                </a:lnTo>
                <a:lnTo>
                  <a:pt x="1146048" y="0"/>
                </a:lnTo>
                <a:lnTo>
                  <a:pt x="1146048" y="12192"/>
                </a:lnTo>
                <a:lnTo>
                  <a:pt x="1146048" y="399288"/>
                </a:lnTo>
                <a:lnTo>
                  <a:pt x="12192" y="399288"/>
                </a:lnTo>
                <a:lnTo>
                  <a:pt x="12192" y="12192"/>
                </a:lnTo>
                <a:lnTo>
                  <a:pt x="1146048" y="12192"/>
                </a:lnTo>
                <a:lnTo>
                  <a:pt x="1146048" y="0"/>
                </a:lnTo>
                <a:lnTo>
                  <a:pt x="0" y="0"/>
                </a:lnTo>
                <a:lnTo>
                  <a:pt x="0" y="411480"/>
                </a:lnTo>
                <a:lnTo>
                  <a:pt x="1155192" y="411480"/>
                </a:lnTo>
                <a:lnTo>
                  <a:pt x="1158240" y="408432"/>
                </a:lnTo>
                <a:lnTo>
                  <a:pt x="1158240" y="405384"/>
                </a:lnTo>
                <a:lnTo>
                  <a:pt x="1158240" y="399288"/>
                </a:lnTo>
                <a:lnTo>
                  <a:pt x="1158240" y="12192"/>
                </a:lnTo>
                <a:lnTo>
                  <a:pt x="1158240" y="6096"/>
                </a:lnTo>
                <a:lnTo>
                  <a:pt x="1158240" y="3048"/>
                </a:lnTo>
                <a:close/>
              </a:path>
              <a:path w="1161414" h="1728470">
                <a:moveTo>
                  <a:pt x="1161288" y="1222248"/>
                </a:moveTo>
                <a:lnTo>
                  <a:pt x="1158240" y="1219200"/>
                </a:lnTo>
                <a:lnTo>
                  <a:pt x="1149096" y="1219200"/>
                </a:lnTo>
                <a:lnTo>
                  <a:pt x="1149096" y="1231404"/>
                </a:lnTo>
                <a:lnTo>
                  <a:pt x="1149096" y="1716024"/>
                </a:lnTo>
                <a:lnTo>
                  <a:pt x="15240" y="1716024"/>
                </a:lnTo>
                <a:lnTo>
                  <a:pt x="15240" y="1231404"/>
                </a:lnTo>
                <a:lnTo>
                  <a:pt x="1149096" y="1231404"/>
                </a:lnTo>
                <a:lnTo>
                  <a:pt x="1149096" y="1219200"/>
                </a:lnTo>
                <a:lnTo>
                  <a:pt x="6096" y="1219200"/>
                </a:lnTo>
                <a:lnTo>
                  <a:pt x="3048" y="1222248"/>
                </a:lnTo>
                <a:lnTo>
                  <a:pt x="3048" y="1728216"/>
                </a:lnTo>
                <a:lnTo>
                  <a:pt x="1161288" y="1728216"/>
                </a:lnTo>
                <a:lnTo>
                  <a:pt x="1161288" y="1722120"/>
                </a:lnTo>
                <a:lnTo>
                  <a:pt x="1161288" y="1716024"/>
                </a:lnTo>
                <a:lnTo>
                  <a:pt x="1161288" y="1231404"/>
                </a:lnTo>
                <a:lnTo>
                  <a:pt x="1161288" y="1225296"/>
                </a:lnTo>
                <a:lnTo>
                  <a:pt x="1161288" y="1222248"/>
                </a:lnTo>
                <a:close/>
              </a:path>
              <a:path w="1161414" h="1728470">
                <a:moveTo>
                  <a:pt x="1161288" y="612648"/>
                </a:moveTo>
                <a:lnTo>
                  <a:pt x="1158240" y="609600"/>
                </a:lnTo>
                <a:lnTo>
                  <a:pt x="1149096" y="609600"/>
                </a:lnTo>
                <a:lnTo>
                  <a:pt x="1149096" y="621792"/>
                </a:lnTo>
                <a:lnTo>
                  <a:pt x="1149096" y="1143000"/>
                </a:lnTo>
                <a:lnTo>
                  <a:pt x="15240" y="1143000"/>
                </a:lnTo>
                <a:lnTo>
                  <a:pt x="15240" y="621792"/>
                </a:lnTo>
                <a:lnTo>
                  <a:pt x="1149096" y="621792"/>
                </a:lnTo>
                <a:lnTo>
                  <a:pt x="1149096" y="609600"/>
                </a:lnTo>
                <a:lnTo>
                  <a:pt x="6096" y="609600"/>
                </a:lnTo>
                <a:lnTo>
                  <a:pt x="3048" y="612648"/>
                </a:lnTo>
                <a:lnTo>
                  <a:pt x="3048" y="1152144"/>
                </a:lnTo>
                <a:lnTo>
                  <a:pt x="6096" y="1155192"/>
                </a:lnTo>
                <a:lnTo>
                  <a:pt x="1158240" y="1155192"/>
                </a:lnTo>
                <a:lnTo>
                  <a:pt x="1161288" y="1152144"/>
                </a:lnTo>
                <a:lnTo>
                  <a:pt x="1161288" y="1149096"/>
                </a:lnTo>
                <a:lnTo>
                  <a:pt x="1161288" y="1143000"/>
                </a:lnTo>
                <a:lnTo>
                  <a:pt x="1161288" y="621792"/>
                </a:lnTo>
                <a:lnTo>
                  <a:pt x="1161288" y="615696"/>
                </a:lnTo>
                <a:lnTo>
                  <a:pt x="1161288" y="6126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5415788" y="3879596"/>
            <a:ext cx="864869" cy="111061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33655" marR="5080" indent="106680">
              <a:lnSpc>
                <a:spcPct val="80000"/>
              </a:lnSpc>
              <a:spcBef>
                <a:spcPts val="530"/>
              </a:spcBef>
            </a:pPr>
            <a:r>
              <a:rPr sz="1800" spc="-5" dirty="0">
                <a:latin typeface="Times New Roman"/>
                <a:cs typeface="Times New Roman"/>
              </a:rPr>
              <a:t>Utility  </a:t>
            </a:r>
            <a:r>
              <a:rPr sz="1800" dirty="0">
                <a:latin typeface="Times New Roman"/>
                <a:cs typeface="Times New Roman"/>
              </a:rPr>
              <a:t>F</a:t>
            </a:r>
            <a:r>
              <a:rPr sz="1800" spc="10" dirty="0">
                <a:latin typeface="Times New Roman"/>
                <a:cs typeface="Times New Roman"/>
              </a:rPr>
              <a:t>un</a:t>
            </a:r>
            <a:r>
              <a:rPr sz="1800" spc="-10" dirty="0">
                <a:latin typeface="Times New Roman"/>
                <a:cs typeface="Times New Roman"/>
              </a:rPr>
              <a:t>c</a:t>
            </a:r>
            <a:r>
              <a:rPr sz="1800" dirty="0">
                <a:latin typeface="Times New Roman"/>
                <a:cs typeface="Times New Roman"/>
              </a:rPr>
              <a:t>ti</a:t>
            </a:r>
            <a:r>
              <a:rPr sz="1800" spc="10" dirty="0">
                <a:latin typeface="Times New Roman"/>
                <a:cs typeface="Times New Roman"/>
              </a:rPr>
              <a:t>o</a:t>
            </a:r>
            <a:r>
              <a:rPr sz="1800" dirty="0">
                <a:latin typeface="Times New Roman"/>
                <a:cs typeface="Times New Roman"/>
              </a:rPr>
              <a:t>n</a:t>
            </a:r>
            <a:endParaRPr sz="1800">
              <a:latin typeface="Times New Roman"/>
              <a:cs typeface="Times New Roman"/>
            </a:endParaRPr>
          </a:p>
          <a:p>
            <a:pPr marL="12700" marR="29209" indent="152400">
              <a:lnSpc>
                <a:spcPts val="1730"/>
              </a:lnSpc>
              <a:spcBef>
                <a:spcPts val="1185"/>
              </a:spcBef>
            </a:pPr>
            <a:r>
              <a:rPr sz="1800" spc="-10" dirty="0">
                <a:latin typeface="Times New Roman"/>
                <a:cs typeface="Times New Roman"/>
              </a:rPr>
              <a:t>Inter-  </a:t>
            </a:r>
            <a:r>
              <a:rPr sz="1800" spc="10" dirty="0">
                <a:latin typeface="Times New Roman"/>
                <a:cs typeface="Times New Roman"/>
              </a:rPr>
              <a:t>p</a:t>
            </a:r>
            <a:r>
              <a:rPr sz="1800" dirty="0">
                <a:latin typeface="Times New Roman"/>
                <a:cs typeface="Times New Roman"/>
              </a:rPr>
              <a:t>r</a:t>
            </a:r>
            <a:r>
              <a:rPr sz="1800" spc="-10" dirty="0">
                <a:latin typeface="Times New Roman"/>
                <a:cs typeface="Times New Roman"/>
              </a:rPr>
              <a:t>e</a:t>
            </a:r>
            <a:r>
              <a:rPr sz="1800" dirty="0">
                <a:latin typeface="Times New Roman"/>
                <a:cs typeface="Times New Roman"/>
              </a:rPr>
              <a:t>t</a:t>
            </a:r>
            <a:r>
              <a:rPr sz="1800" spc="-10" dirty="0">
                <a:latin typeface="Times New Roman"/>
                <a:cs typeface="Times New Roman"/>
              </a:rPr>
              <a:t>a</a:t>
            </a:r>
            <a:r>
              <a:rPr sz="1800" dirty="0">
                <a:latin typeface="Times New Roman"/>
                <a:cs typeface="Times New Roman"/>
              </a:rPr>
              <a:t>ti</a:t>
            </a:r>
            <a:r>
              <a:rPr sz="1800" spc="10" dirty="0">
                <a:latin typeface="Times New Roman"/>
                <a:cs typeface="Times New Roman"/>
              </a:rPr>
              <a:t>o</a:t>
            </a:r>
            <a:r>
              <a:rPr sz="1800" dirty="0">
                <a:latin typeface="Times New Roman"/>
                <a:cs typeface="Times New Roman"/>
              </a:rPr>
              <a:t>n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5251703" y="5099303"/>
            <a:ext cx="1158240" cy="408940"/>
          </a:xfrm>
          <a:custGeom>
            <a:avLst/>
            <a:gdLst/>
            <a:ahLst/>
            <a:cxnLst/>
            <a:rect l="l" t="t" r="r" b="b"/>
            <a:pathLst>
              <a:path w="1158239" h="408939">
                <a:moveTo>
                  <a:pt x="1155192" y="0"/>
                </a:moveTo>
                <a:lnTo>
                  <a:pt x="3048" y="0"/>
                </a:lnTo>
                <a:lnTo>
                  <a:pt x="0" y="3048"/>
                </a:lnTo>
                <a:lnTo>
                  <a:pt x="0" y="405384"/>
                </a:lnTo>
                <a:lnTo>
                  <a:pt x="3048" y="408432"/>
                </a:lnTo>
                <a:lnTo>
                  <a:pt x="1155192" y="408432"/>
                </a:lnTo>
                <a:lnTo>
                  <a:pt x="1158240" y="405384"/>
                </a:lnTo>
                <a:lnTo>
                  <a:pt x="1158240" y="402336"/>
                </a:lnTo>
                <a:lnTo>
                  <a:pt x="12192" y="402336"/>
                </a:lnTo>
                <a:lnTo>
                  <a:pt x="6096" y="396240"/>
                </a:lnTo>
                <a:lnTo>
                  <a:pt x="12192" y="396240"/>
                </a:lnTo>
                <a:lnTo>
                  <a:pt x="12192" y="12192"/>
                </a:lnTo>
                <a:lnTo>
                  <a:pt x="6096" y="12192"/>
                </a:lnTo>
                <a:lnTo>
                  <a:pt x="12192" y="6096"/>
                </a:lnTo>
                <a:lnTo>
                  <a:pt x="1158240" y="6096"/>
                </a:lnTo>
                <a:lnTo>
                  <a:pt x="1158240" y="3048"/>
                </a:lnTo>
                <a:lnTo>
                  <a:pt x="1155192" y="0"/>
                </a:lnTo>
                <a:close/>
              </a:path>
              <a:path w="1158239" h="408939">
                <a:moveTo>
                  <a:pt x="12192" y="396240"/>
                </a:moveTo>
                <a:lnTo>
                  <a:pt x="6096" y="396240"/>
                </a:lnTo>
                <a:lnTo>
                  <a:pt x="12192" y="402336"/>
                </a:lnTo>
                <a:lnTo>
                  <a:pt x="12192" y="396240"/>
                </a:lnTo>
                <a:close/>
              </a:path>
              <a:path w="1158239" h="408939">
                <a:moveTo>
                  <a:pt x="1146048" y="396240"/>
                </a:moveTo>
                <a:lnTo>
                  <a:pt x="12192" y="396240"/>
                </a:lnTo>
                <a:lnTo>
                  <a:pt x="12192" y="402336"/>
                </a:lnTo>
                <a:lnTo>
                  <a:pt x="1146048" y="402336"/>
                </a:lnTo>
                <a:lnTo>
                  <a:pt x="1146048" y="396240"/>
                </a:lnTo>
                <a:close/>
              </a:path>
              <a:path w="1158239" h="408939">
                <a:moveTo>
                  <a:pt x="1146048" y="6096"/>
                </a:moveTo>
                <a:lnTo>
                  <a:pt x="1146048" y="402336"/>
                </a:lnTo>
                <a:lnTo>
                  <a:pt x="1152144" y="396240"/>
                </a:lnTo>
                <a:lnTo>
                  <a:pt x="1158240" y="396240"/>
                </a:lnTo>
                <a:lnTo>
                  <a:pt x="1158240" y="12192"/>
                </a:lnTo>
                <a:lnTo>
                  <a:pt x="1152144" y="12192"/>
                </a:lnTo>
                <a:lnTo>
                  <a:pt x="1146048" y="6096"/>
                </a:lnTo>
                <a:close/>
              </a:path>
              <a:path w="1158239" h="408939">
                <a:moveTo>
                  <a:pt x="1158240" y="396240"/>
                </a:moveTo>
                <a:lnTo>
                  <a:pt x="1152144" y="396240"/>
                </a:lnTo>
                <a:lnTo>
                  <a:pt x="1146048" y="402336"/>
                </a:lnTo>
                <a:lnTo>
                  <a:pt x="1158240" y="402336"/>
                </a:lnTo>
                <a:lnTo>
                  <a:pt x="1158240" y="396240"/>
                </a:lnTo>
                <a:close/>
              </a:path>
              <a:path w="1158239" h="408939">
                <a:moveTo>
                  <a:pt x="12192" y="6096"/>
                </a:moveTo>
                <a:lnTo>
                  <a:pt x="6096" y="12192"/>
                </a:lnTo>
                <a:lnTo>
                  <a:pt x="12192" y="12192"/>
                </a:lnTo>
                <a:lnTo>
                  <a:pt x="12192" y="6096"/>
                </a:lnTo>
                <a:close/>
              </a:path>
              <a:path w="1158239" h="408939">
                <a:moveTo>
                  <a:pt x="1146048" y="6096"/>
                </a:moveTo>
                <a:lnTo>
                  <a:pt x="12192" y="6096"/>
                </a:lnTo>
                <a:lnTo>
                  <a:pt x="12192" y="12192"/>
                </a:lnTo>
                <a:lnTo>
                  <a:pt x="1146048" y="12192"/>
                </a:lnTo>
                <a:lnTo>
                  <a:pt x="1146048" y="6096"/>
                </a:lnTo>
                <a:close/>
              </a:path>
              <a:path w="1158239" h="408939">
                <a:moveTo>
                  <a:pt x="1158240" y="6096"/>
                </a:moveTo>
                <a:lnTo>
                  <a:pt x="1146048" y="6096"/>
                </a:lnTo>
                <a:lnTo>
                  <a:pt x="1152144" y="12192"/>
                </a:lnTo>
                <a:lnTo>
                  <a:pt x="1158240" y="12192"/>
                </a:lnTo>
                <a:lnTo>
                  <a:pt x="1158240" y="6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5549900" y="5202428"/>
            <a:ext cx="7296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Planner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5099303" y="2813304"/>
            <a:ext cx="1536700" cy="481965"/>
          </a:xfrm>
          <a:custGeom>
            <a:avLst/>
            <a:gdLst/>
            <a:ahLst/>
            <a:cxnLst/>
            <a:rect l="l" t="t" r="r" b="b"/>
            <a:pathLst>
              <a:path w="1536700" h="481964">
                <a:moveTo>
                  <a:pt x="1533144" y="0"/>
                </a:moveTo>
                <a:lnTo>
                  <a:pt x="3048" y="0"/>
                </a:lnTo>
                <a:lnTo>
                  <a:pt x="0" y="3048"/>
                </a:lnTo>
                <a:lnTo>
                  <a:pt x="0" y="478536"/>
                </a:lnTo>
                <a:lnTo>
                  <a:pt x="3048" y="481584"/>
                </a:lnTo>
                <a:lnTo>
                  <a:pt x="1533144" y="481584"/>
                </a:lnTo>
                <a:lnTo>
                  <a:pt x="1536192" y="478536"/>
                </a:lnTo>
                <a:lnTo>
                  <a:pt x="1536192" y="475488"/>
                </a:lnTo>
                <a:lnTo>
                  <a:pt x="12192" y="475488"/>
                </a:lnTo>
                <a:lnTo>
                  <a:pt x="6096" y="469392"/>
                </a:lnTo>
                <a:lnTo>
                  <a:pt x="12192" y="469392"/>
                </a:lnTo>
                <a:lnTo>
                  <a:pt x="12192" y="12192"/>
                </a:lnTo>
                <a:lnTo>
                  <a:pt x="6096" y="12192"/>
                </a:lnTo>
                <a:lnTo>
                  <a:pt x="12192" y="6096"/>
                </a:lnTo>
                <a:lnTo>
                  <a:pt x="1536192" y="6096"/>
                </a:lnTo>
                <a:lnTo>
                  <a:pt x="1536192" y="3048"/>
                </a:lnTo>
                <a:lnTo>
                  <a:pt x="1533144" y="0"/>
                </a:lnTo>
                <a:close/>
              </a:path>
              <a:path w="1536700" h="481964">
                <a:moveTo>
                  <a:pt x="12192" y="469392"/>
                </a:moveTo>
                <a:lnTo>
                  <a:pt x="6096" y="469392"/>
                </a:lnTo>
                <a:lnTo>
                  <a:pt x="12192" y="475488"/>
                </a:lnTo>
                <a:lnTo>
                  <a:pt x="12192" y="469392"/>
                </a:lnTo>
                <a:close/>
              </a:path>
              <a:path w="1536700" h="481964">
                <a:moveTo>
                  <a:pt x="1524000" y="469392"/>
                </a:moveTo>
                <a:lnTo>
                  <a:pt x="12192" y="469392"/>
                </a:lnTo>
                <a:lnTo>
                  <a:pt x="12192" y="475488"/>
                </a:lnTo>
                <a:lnTo>
                  <a:pt x="1524000" y="475488"/>
                </a:lnTo>
                <a:lnTo>
                  <a:pt x="1524000" y="469392"/>
                </a:lnTo>
                <a:close/>
              </a:path>
              <a:path w="1536700" h="481964">
                <a:moveTo>
                  <a:pt x="1524000" y="6096"/>
                </a:moveTo>
                <a:lnTo>
                  <a:pt x="1524000" y="475488"/>
                </a:lnTo>
                <a:lnTo>
                  <a:pt x="1530096" y="469392"/>
                </a:lnTo>
                <a:lnTo>
                  <a:pt x="1536192" y="469392"/>
                </a:lnTo>
                <a:lnTo>
                  <a:pt x="1536192" y="12192"/>
                </a:lnTo>
                <a:lnTo>
                  <a:pt x="1530096" y="12192"/>
                </a:lnTo>
                <a:lnTo>
                  <a:pt x="1524000" y="6096"/>
                </a:lnTo>
                <a:close/>
              </a:path>
              <a:path w="1536700" h="481964">
                <a:moveTo>
                  <a:pt x="1536192" y="469392"/>
                </a:moveTo>
                <a:lnTo>
                  <a:pt x="1530096" y="469392"/>
                </a:lnTo>
                <a:lnTo>
                  <a:pt x="1524000" y="475488"/>
                </a:lnTo>
                <a:lnTo>
                  <a:pt x="1536192" y="475488"/>
                </a:lnTo>
                <a:lnTo>
                  <a:pt x="1536192" y="469392"/>
                </a:lnTo>
                <a:close/>
              </a:path>
              <a:path w="1536700" h="481964">
                <a:moveTo>
                  <a:pt x="12192" y="6096"/>
                </a:moveTo>
                <a:lnTo>
                  <a:pt x="6096" y="12192"/>
                </a:lnTo>
                <a:lnTo>
                  <a:pt x="12192" y="12192"/>
                </a:lnTo>
                <a:lnTo>
                  <a:pt x="12192" y="6096"/>
                </a:lnTo>
                <a:close/>
              </a:path>
              <a:path w="1536700" h="481964">
                <a:moveTo>
                  <a:pt x="1524000" y="6096"/>
                </a:moveTo>
                <a:lnTo>
                  <a:pt x="12192" y="6096"/>
                </a:lnTo>
                <a:lnTo>
                  <a:pt x="12192" y="12192"/>
                </a:lnTo>
                <a:lnTo>
                  <a:pt x="1524000" y="12192"/>
                </a:lnTo>
                <a:lnTo>
                  <a:pt x="1524000" y="6096"/>
                </a:lnTo>
                <a:close/>
              </a:path>
              <a:path w="1536700" h="481964">
                <a:moveTo>
                  <a:pt x="1536192" y="6096"/>
                </a:moveTo>
                <a:lnTo>
                  <a:pt x="1524000" y="6096"/>
                </a:lnTo>
                <a:lnTo>
                  <a:pt x="1530096" y="12192"/>
                </a:lnTo>
                <a:lnTo>
                  <a:pt x="1536192" y="12192"/>
                </a:lnTo>
                <a:lnTo>
                  <a:pt x="1536192" y="6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4525771" y="2453131"/>
            <a:ext cx="1744980" cy="12204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R="704215" algn="ctr">
              <a:lnSpc>
                <a:spcPct val="100000"/>
              </a:lnSpc>
              <a:spcBef>
                <a:spcPts val="90"/>
              </a:spcBef>
            </a:pPr>
            <a:r>
              <a:rPr sz="2000" spc="-20" dirty="0">
                <a:latin typeface="Times New Roman"/>
                <a:cs typeface="Times New Roman"/>
              </a:rPr>
              <a:t>C</a:t>
            </a:r>
            <a:r>
              <a:rPr sz="2000" spc="5" dirty="0">
                <a:latin typeface="Times New Roman"/>
                <a:cs typeface="Times New Roman"/>
              </a:rPr>
              <a:t>o</a:t>
            </a:r>
            <a:r>
              <a:rPr sz="2000" spc="-20" dirty="0">
                <a:latin typeface="Times New Roman"/>
                <a:cs typeface="Times New Roman"/>
              </a:rPr>
              <a:t>gn</a:t>
            </a:r>
            <a:r>
              <a:rPr sz="2000" spc="-5" dirty="0">
                <a:latin typeface="Times New Roman"/>
                <a:cs typeface="Times New Roman"/>
              </a:rPr>
              <a:t>i</a:t>
            </a:r>
            <a:r>
              <a:rPr sz="2000" spc="-10" dirty="0">
                <a:latin typeface="Times New Roman"/>
                <a:cs typeface="Times New Roman"/>
              </a:rPr>
              <a:t>t</a:t>
            </a:r>
            <a:r>
              <a:rPr sz="2000" spc="-35" dirty="0">
                <a:latin typeface="Times New Roman"/>
                <a:cs typeface="Times New Roman"/>
              </a:rPr>
              <a:t>i</a:t>
            </a:r>
            <a:r>
              <a:rPr sz="2000" spc="5" dirty="0">
                <a:latin typeface="Times New Roman"/>
                <a:cs typeface="Times New Roman"/>
              </a:rPr>
              <a:t>o</a:t>
            </a:r>
            <a:r>
              <a:rPr sz="2000" spc="-5" dirty="0">
                <a:latin typeface="Times New Roman"/>
                <a:cs typeface="Times New Roman"/>
              </a:rPr>
              <a:t>n</a:t>
            </a:r>
            <a:endParaRPr sz="2000">
              <a:latin typeface="Times New Roman"/>
              <a:cs typeface="Times New Roman"/>
            </a:endParaRPr>
          </a:p>
          <a:p>
            <a:pPr marL="822960" marR="5080" indent="-48895" algn="ctr">
              <a:lnSpc>
                <a:spcPts val="1800"/>
              </a:lnSpc>
              <a:spcBef>
                <a:spcPts val="370"/>
              </a:spcBef>
            </a:pPr>
            <a:r>
              <a:rPr sz="1800" spc="-5" dirty="0">
                <a:latin typeface="Times New Roman"/>
                <a:cs typeface="Times New Roman"/>
              </a:rPr>
              <a:t>Inference  </a:t>
            </a:r>
            <a:r>
              <a:rPr sz="1800" dirty="0">
                <a:latin typeface="Times New Roman"/>
                <a:cs typeface="Times New Roman"/>
              </a:rPr>
              <a:t>Str</a:t>
            </a:r>
            <a:r>
              <a:rPr sz="1800" spc="-10" dirty="0">
                <a:latin typeface="Times New Roman"/>
                <a:cs typeface="Times New Roman"/>
              </a:rPr>
              <a:t>a</a:t>
            </a:r>
            <a:r>
              <a:rPr sz="1800" dirty="0">
                <a:latin typeface="Times New Roman"/>
                <a:cs typeface="Times New Roman"/>
              </a:rPr>
              <a:t>t</a:t>
            </a:r>
            <a:r>
              <a:rPr sz="1800" spc="-10" dirty="0">
                <a:latin typeface="Times New Roman"/>
                <a:cs typeface="Times New Roman"/>
              </a:rPr>
              <a:t>e</a:t>
            </a:r>
            <a:r>
              <a:rPr sz="1800" spc="-15" dirty="0">
                <a:latin typeface="Times New Roman"/>
                <a:cs typeface="Times New Roman"/>
              </a:rPr>
              <a:t>g</a:t>
            </a:r>
            <a:r>
              <a:rPr sz="1800" dirty="0">
                <a:latin typeface="Times New Roman"/>
                <a:cs typeface="Times New Roman"/>
              </a:rPr>
              <a:t>i</a:t>
            </a:r>
            <a:r>
              <a:rPr sz="1800" spc="-10" dirty="0">
                <a:latin typeface="Times New Roman"/>
                <a:cs typeface="Times New Roman"/>
              </a:rPr>
              <a:t>e</a:t>
            </a:r>
            <a:r>
              <a:rPr sz="1800" spc="-5" dirty="0">
                <a:latin typeface="Times New Roman"/>
                <a:cs typeface="Times New Roman"/>
              </a:rPr>
              <a:t>s</a:t>
            </a:r>
            <a:endParaRPr sz="1800">
              <a:latin typeface="Times New Roman"/>
              <a:cs typeface="Times New Roman"/>
            </a:endParaRPr>
          </a:p>
          <a:p>
            <a:pPr marL="847090" algn="ctr">
              <a:lnSpc>
                <a:spcPct val="100000"/>
              </a:lnSpc>
              <a:spcBef>
                <a:spcPts val="885"/>
              </a:spcBef>
            </a:pPr>
            <a:r>
              <a:rPr sz="1800" spc="-10" dirty="0">
                <a:latin typeface="Times New Roman"/>
                <a:cs typeface="Times New Roman"/>
              </a:rPr>
              <a:t>Goals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3048000" y="4303776"/>
            <a:ext cx="3816350" cy="79375"/>
            <a:chOff x="3048000" y="4303776"/>
            <a:chExt cx="3816350" cy="79375"/>
          </a:xfrm>
        </p:grpSpPr>
        <p:sp>
          <p:nvSpPr>
            <p:cNvPr id="28" name="object 28"/>
            <p:cNvSpPr/>
            <p:nvPr/>
          </p:nvSpPr>
          <p:spPr>
            <a:xfrm>
              <a:off x="4785360" y="4303776"/>
              <a:ext cx="307848" cy="762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048000" y="4303776"/>
              <a:ext cx="231646" cy="7924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6626352" y="4303776"/>
              <a:ext cx="237744" cy="7924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64355" y="1133348"/>
            <a:ext cx="254698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b="1" spc="-140" dirty="0">
                <a:latin typeface="Arial"/>
                <a:cs typeface="Arial"/>
              </a:rPr>
              <a:t>Hybrid</a:t>
            </a:r>
            <a:r>
              <a:rPr sz="3200" b="1" spc="-409" dirty="0">
                <a:latin typeface="Arial"/>
                <a:cs typeface="Arial"/>
              </a:rPr>
              <a:t> </a:t>
            </a:r>
            <a:r>
              <a:rPr sz="3200" b="1" spc="-145" dirty="0">
                <a:latin typeface="Arial"/>
                <a:cs typeface="Arial"/>
              </a:rPr>
              <a:t>Agents</a:t>
            </a:r>
            <a:endParaRPr sz="3200">
              <a:latin typeface="Arial"/>
              <a:cs typeface="Arial"/>
            </a:endParaRPr>
          </a:p>
        </p:txBody>
      </p:sp>
      <p:sp>
        <p:nvSpPr>
          <p:cNvPr id="61" name="Date Placeholder 6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97A5A-7834-4C8D-9747-696C2B7FC1BD}" type="datetime1">
              <a:rPr lang="en-US" smtClean="0"/>
              <a:pPr/>
              <a:t>02-Dec-21</a:t>
            </a:fld>
            <a:endParaRPr lang="en-US"/>
          </a:p>
        </p:txBody>
      </p:sp>
      <p:sp>
        <p:nvSpPr>
          <p:cNvPr id="3" name="object 3"/>
          <p:cNvSpPr/>
          <p:nvPr/>
        </p:nvSpPr>
        <p:spPr>
          <a:xfrm>
            <a:off x="841247" y="1838451"/>
            <a:ext cx="8522208" cy="4940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521956" y="2605532"/>
            <a:ext cx="7816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80" dirty="0">
                <a:latin typeface="Times New Roman"/>
                <a:cs typeface="Times New Roman"/>
              </a:rPr>
              <a:t>W</a:t>
            </a:r>
            <a:r>
              <a:rPr sz="2400" dirty="0">
                <a:latin typeface="Times New Roman"/>
                <a:cs typeface="Times New Roman"/>
              </a:rPr>
              <a:t>o</a:t>
            </a:r>
            <a:r>
              <a:rPr sz="2400" spc="-5" dirty="0">
                <a:latin typeface="Times New Roman"/>
                <a:cs typeface="Times New Roman"/>
              </a:rPr>
              <a:t>r</a:t>
            </a:r>
            <a:r>
              <a:rPr sz="2400" dirty="0">
                <a:latin typeface="Times New Roman"/>
                <a:cs typeface="Times New Roman"/>
              </a:rPr>
              <a:t>ld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74848" y="4254501"/>
            <a:ext cx="113664" cy="86804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ts val="1810"/>
              </a:lnSpc>
              <a:spcBef>
                <a:spcPts val="105"/>
              </a:spcBef>
            </a:pPr>
            <a:r>
              <a:rPr sz="1600" dirty="0">
                <a:latin typeface="Times New Roman"/>
                <a:cs typeface="Times New Roman"/>
              </a:rPr>
              <a:t>S</a:t>
            </a:r>
            <a:endParaRPr sz="1600">
              <a:latin typeface="Times New Roman"/>
              <a:cs typeface="Times New Roman"/>
            </a:endParaRPr>
          </a:p>
          <a:p>
            <a:pPr marR="3810" algn="just">
              <a:lnSpc>
                <a:spcPct val="78100"/>
              </a:lnSpc>
              <a:spcBef>
                <a:spcPts val="315"/>
              </a:spcBef>
            </a:pPr>
            <a:r>
              <a:rPr sz="1600" dirty="0">
                <a:latin typeface="Times New Roman"/>
                <a:cs typeface="Times New Roman"/>
              </a:rPr>
              <a:t>e  n  s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74848" y="5062221"/>
            <a:ext cx="10223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600" dirty="0">
                <a:latin typeface="Times New Roman"/>
                <a:cs typeface="Times New Roman"/>
              </a:rPr>
              <a:t>o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974848" y="5257293"/>
            <a:ext cx="6858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600" dirty="0">
                <a:latin typeface="Times New Roman"/>
                <a:cs typeface="Times New Roman"/>
              </a:rPr>
              <a:t>r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165847" y="4217925"/>
            <a:ext cx="125095" cy="12738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ts val="1835"/>
              </a:lnSpc>
              <a:spcBef>
                <a:spcPts val="105"/>
              </a:spcBef>
            </a:pPr>
            <a:r>
              <a:rPr sz="1600" dirty="0">
                <a:latin typeface="Times New Roman"/>
                <a:cs typeface="Times New Roman"/>
              </a:rPr>
              <a:t>E</a:t>
            </a:r>
            <a:endParaRPr sz="1600">
              <a:latin typeface="Times New Roman"/>
              <a:cs typeface="Times New Roman"/>
            </a:endParaRPr>
          </a:p>
          <a:p>
            <a:pPr marR="26034" algn="just">
              <a:lnSpc>
                <a:spcPts val="1540"/>
              </a:lnSpc>
              <a:spcBef>
                <a:spcPts val="285"/>
              </a:spcBef>
            </a:pPr>
            <a:r>
              <a:rPr sz="1600" dirty="0">
                <a:latin typeface="Times New Roman"/>
                <a:cs typeface="Times New Roman"/>
              </a:rPr>
              <a:t>f  f  e  c   t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165847" y="5415789"/>
            <a:ext cx="10223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600" dirty="0">
                <a:latin typeface="Times New Roman"/>
                <a:cs typeface="Times New Roman"/>
              </a:rPr>
              <a:t>o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165847" y="5610861"/>
            <a:ext cx="6858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600" dirty="0">
                <a:latin typeface="Times New Roman"/>
                <a:cs typeface="Times New Roman"/>
              </a:rPr>
              <a:t>r</a:t>
            </a:r>
            <a:endParaRPr sz="1600">
              <a:latin typeface="Times New Roman"/>
              <a:cs typeface="Times New Roman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807207" y="4184903"/>
            <a:ext cx="4572000" cy="664845"/>
            <a:chOff x="2807207" y="4184903"/>
            <a:chExt cx="4572000" cy="664845"/>
          </a:xfrm>
        </p:grpSpPr>
        <p:sp>
          <p:nvSpPr>
            <p:cNvPr id="12" name="object 12"/>
            <p:cNvSpPr/>
            <p:nvPr/>
          </p:nvSpPr>
          <p:spPr>
            <a:xfrm>
              <a:off x="2807207" y="4184903"/>
              <a:ext cx="4572000" cy="12700"/>
            </a:xfrm>
            <a:custGeom>
              <a:avLst/>
              <a:gdLst/>
              <a:ahLst/>
              <a:cxnLst/>
              <a:rect l="l" t="t" r="r" b="b"/>
              <a:pathLst>
                <a:path w="4572000" h="12700">
                  <a:moveTo>
                    <a:pt x="4572000" y="0"/>
                  </a:moveTo>
                  <a:lnTo>
                    <a:pt x="0" y="0"/>
                  </a:lnTo>
                  <a:lnTo>
                    <a:pt x="0" y="12192"/>
                  </a:lnTo>
                  <a:lnTo>
                    <a:pt x="4572000" y="12192"/>
                  </a:lnTo>
                  <a:lnTo>
                    <a:pt x="45720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349751" y="4468367"/>
              <a:ext cx="685800" cy="381000"/>
            </a:xfrm>
            <a:custGeom>
              <a:avLst/>
              <a:gdLst/>
              <a:ahLst/>
              <a:cxnLst/>
              <a:rect l="l" t="t" r="r" b="b"/>
              <a:pathLst>
                <a:path w="685800" h="381000">
                  <a:moveTo>
                    <a:pt x="685800" y="0"/>
                  </a:moveTo>
                  <a:lnTo>
                    <a:pt x="0" y="0"/>
                  </a:lnTo>
                  <a:lnTo>
                    <a:pt x="0" y="380999"/>
                  </a:lnTo>
                  <a:lnTo>
                    <a:pt x="685800" y="380999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343655" y="4462271"/>
              <a:ext cx="698500" cy="307975"/>
            </a:xfrm>
            <a:custGeom>
              <a:avLst/>
              <a:gdLst/>
              <a:ahLst/>
              <a:cxnLst/>
              <a:rect l="l" t="t" r="r" b="b"/>
              <a:pathLst>
                <a:path w="698500" h="307975">
                  <a:moveTo>
                    <a:pt x="694944" y="0"/>
                  </a:moveTo>
                  <a:lnTo>
                    <a:pt x="3048" y="0"/>
                  </a:lnTo>
                  <a:lnTo>
                    <a:pt x="0" y="3048"/>
                  </a:lnTo>
                  <a:lnTo>
                    <a:pt x="0" y="304800"/>
                  </a:lnTo>
                  <a:lnTo>
                    <a:pt x="3048" y="307847"/>
                  </a:lnTo>
                  <a:lnTo>
                    <a:pt x="694944" y="307847"/>
                  </a:lnTo>
                  <a:lnTo>
                    <a:pt x="697992" y="304800"/>
                  </a:lnTo>
                  <a:lnTo>
                    <a:pt x="697992" y="298703"/>
                  </a:lnTo>
                  <a:lnTo>
                    <a:pt x="12192" y="298703"/>
                  </a:lnTo>
                  <a:lnTo>
                    <a:pt x="6096" y="292607"/>
                  </a:lnTo>
                  <a:lnTo>
                    <a:pt x="12192" y="292607"/>
                  </a:lnTo>
                  <a:lnTo>
                    <a:pt x="12192" y="12191"/>
                  </a:lnTo>
                  <a:lnTo>
                    <a:pt x="6096" y="12191"/>
                  </a:lnTo>
                  <a:lnTo>
                    <a:pt x="12192" y="6095"/>
                  </a:lnTo>
                  <a:lnTo>
                    <a:pt x="697992" y="6095"/>
                  </a:lnTo>
                  <a:lnTo>
                    <a:pt x="697992" y="3048"/>
                  </a:lnTo>
                  <a:lnTo>
                    <a:pt x="694944" y="0"/>
                  </a:lnTo>
                  <a:close/>
                </a:path>
                <a:path w="698500" h="307975">
                  <a:moveTo>
                    <a:pt x="12192" y="292607"/>
                  </a:moveTo>
                  <a:lnTo>
                    <a:pt x="6096" y="292607"/>
                  </a:lnTo>
                  <a:lnTo>
                    <a:pt x="12192" y="298703"/>
                  </a:lnTo>
                  <a:lnTo>
                    <a:pt x="12192" y="292607"/>
                  </a:lnTo>
                  <a:close/>
                </a:path>
                <a:path w="698500" h="307975">
                  <a:moveTo>
                    <a:pt x="685800" y="292607"/>
                  </a:moveTo>
                  <a:lnTo>
                    <a:pt x="12192" y="292607"/>
                  </a:lnTo>
                  <a:lnTo>
                    <a:pt x="12192" y="298703"/>
                  </a:lnTo>
                  <a:lnTo>
                    <a:pt x="685800" y="298703"/>
                  </a:lnTo>
                  <a:lnTo>
                    <a:pt x="685800" y="292607"/>
                  </a:lnTo>
                  <a:close/>
                </a:path>
                <a:path w="698500" h="307975">
                  <a:moveTo>
                    <a:pt x="685800" y="6095"/>
                  </a:moveTo>
                  <a:lnTo>
                    <a:pt x="685800" y="298703"/>
                  </a:lnTo>
                  <a:lnTo>
                    <a:pt x="691896" y="292607"/>
                  </a:lnTo>
                  <a:lnTo>
                    <a:pt x="697992" y="292607"/>
                  </a:lnTo>
                  <a:lnTo>
                    <a:pt x="697992" y="12191"/>
                  </a:lnTo>
                  <a:lnTo>
                    <a:pt x="691896" y="12191"/>
                  </a:lnTo>
                  <a:lnTo>
                    <a:pt x="685800" y="6095"/>
                  </a:lnTo>
                  <a:close/>
                </a:path>
                <a:path w="698500" h="307975">
                  <a:moveTo>
                    <a:pt x="697992" y="292607"/>
                  </a:moveTo>
                  <a:lnTo>
                    <a:pt x="691896" y="292607"/>
                  </a:lnTo>
                  <a:lnTo>
                    <a:pt x="685800" y="298703"/>
                  </a:lnTo>
                  <a:lnTo>
                    <a:pt x="697992" y="298703"/>
                  </a:lnTo>
                  <a:lnTo>
                    <a:pt x="697992" y="292607"/>
                  </a:lnTo>
                  <a:close/>
                </a:path>
                <a:path w="698500" h="307975">
                  <a:moveTo>
                    <a:pt x="12192" y="6095"/>
                  </a:moveTo>
                  <a:lnTo>
                    <a:pt x="6096" y="12191"/>
                  </a:lnTo>
                  <a:lnTo>
                    <a:pt x="12192" y="12191"/>
                  </a:lnTo>
                  <a:lnTo>
                    <a:pt x="12192" y="6095"/>
                  </a:lnTo>
                  <a:close/>
                </a:path>
                <a:path w="698500" h="307975">
                  <a:moveTo>
                    <a:pt x="685800" y="6095"/>
                  </a:moveTo>
                  <a:lnTo>
                    <a:pt x="12192" y="6095"/>
                  </a:lnTo>
                  <a:lnTo>
                    <a:pt x="12192" y="12191"/>
                  </a:lnTo>
                  <a:lnTo>
                    <a:pt x="685800" y="12191"/>
                  </a:lnTo>
                  <a:lnTo>
                    <a:pt x="685800" y="6095"/>
                  </a:lnTo>
                  <a:close/>
                </a:path>
                <a:path w="698500" h="307975">
                  <a:moveTo>
                    <a:pt x="697992" y="6095"/>
                  </a:moveTo>
                  <a:lnTo>
                    <a:pt x="685800" y="6095"/>
                  </a:lnTo>
                  <a:lnTo>
                    <a:pt x="691896" y="12191"/>
                  </a:lnTo>
                  <a:lnTo>
                    <a:pt x="697992" y="12191"/>
                  </a:lnTo>
                  <a:lnTo>
                    <a:pt x="697992" y="609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3349752" y="4468367"/>
            <a:ext cx="685800" cy="381000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24130">
              <a:lnSpc>
                <a:spcPct val="100000"/>
              </a:lnSpc>
              <a:spcBef>
                <a:spcPts val="540"/>
              </a:spcBef>
            </a:pPr>
            <a:r>
              <a:rPr sz="1400" spc="-10" dirty="0">
                <a:latin typeface="Times New Roman"/>
                <a:cs typeface="Times New Roman"/>
              </a:rPr>
              <a:t>Pattern</a:t>
            </a:r>
            <a:r>
              <a:rPr sz="1400" spc="-12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1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3343655" y="4892040"/>
            <a:ext cx="698500" cy="387350"/>
            <a:chOff x="3343655" y="4892040"/>
            <a:chExt cx="698500" cy="387350"/>
          </a:xfrm>
        </p:grpSpPr>
        <p:sp>
          <p:nvSpPr>
            <p:cNvPr id="17" name="object 17"/>
            <p:cNvSpPr/>
            <p:nvPr/>
          </p:nvSpPr>
          <p:spPr>
            <a:xfrm>
              <a:off x="3349751" y="4898136"/>
              <a:ext cx="685800" cy="381000"/>
            </a:xfrm>
            <a:custGeom>
              <a:avLst/>
              <a:gdLst/>
              <a:ahLst/>
              <a:cxnLst/>
              <a:rect l="l" t="t" r="r" b="b"/>
              <a:pathLst>
                <a:path w="685800" h="381000">
                  <a:moveTo>
                    <a:pt x="68580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685800" y="381000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343655" y="4892040"/>
              <a:ext cx="698500" cy="307975"/>
            </a:xfrm>
            <a:custGeom>
              <a:avLst/>
              <a:gdLst/>
              <a:ahLst/>
              <a:cxnLst/>
              <a:rect l="l" t="t" r="r" b="b"/>
              <a:pathLst>
                <a:path w="698500" h="307975">
                  <a:moveTo>
                    <a:pt x="694944" y="0"/>
                  </a:moveTo>
                  <a:lnTo>
                    <a:pt x="3048" y="0"/>
                  </a:lnTo>
                  <a:lnTo>
                    <a:pt x="0" y="3048"/>
                  </a:lnTo>
                  <a:lnTo>
                    <a:pt x="0" y="304800"/>
                  </a:lnTo>
                  <a:lnTo>
                    <a:pt x="3048" y="307848"/>
                  </a:lnTo>
                  <a:lnTo>
                    <a:pt x="694944" y="307848"/>
                  </a:lnTo>
                  <a:lnTo>
                    <a:pt x="697992" y="304800"/>
                  </a:lnTo>
                  <a:lnTo>
                    <a:pt x="697992" y="301752"/>
                  </a:lnTo>
                  <a:lnTo>
                    <a:pt x="12192" y="301752"/>
                  </a:lnTo>
                  <a:lnTo>
                    <a:pt x="6096" y="292608"/>
                  </a:lnTo>
                  <a:lnTo>
                    <a:pt x="12192" y="292608"/>
                  </a:lnTo>
                  <a:lnTo>
                    <a:pt x="12192" y="12192"/>
                  </a:lnTo>
                  <a:lnTo>
                    <a:pt x="6096" y="12192"/>
                  </a:lnTo>
                  <a:lnTo>
                    <a:pt x="12192" y="6096"/>
                  </a:lnTo>
                  <a:lnTo>
                    <a:pt x="697992" y="6096"/>
                  </a:lnTo>
                  <a:lnTo>
                    <a:pt x="697992" y="3048"/>
                  </a:lnTo>
                  <a:lnTo>
                    <a:pt x="694944" y="0"/>
                  </a:lnTo>
                  <a:close/>
                </a:path>
                <a:path w="698500" h="307975">
                  <a:moveTo>
                    <a:pt x="12192" y="292608"/>
                  </a:moveTo>
                  <a:lnTo>
                    <a:pt x="6096" y="292608"/>
                  </a:lnTo>
                  <a:lnTo>
                    <a:pt x="12192" y="301752"/>
                  </a:lnTo>
                  <a:lnTo>
                    <a:pt x="12192" y="292608"/>
                  </a:lnTo>
                  <a:close/>
                </a:path>
                <a:path w="698500" h="307975">
                  <a:moveTo>
                    <a:pt x="685800" y="292608"/>
                  </a:moveTo>
                  <a:lnTo>
                    <a:pt x="12192" y="292608"/>
                  </a:lnTo>
                  <a:lnTo>
                    <a:pt x="12192" y="301752"/>
                  </a:lnTo>
                  <a:lnTo>
                    <a:pt x="685800" y="301752"/>
                  </a:lnTo>
                  <a:lnTo>
                    <a:pt x="685800" y="292608"/>
                  </a:lnTo>
                  <a:close/>
                </a:path>
                <a:path w="698500" h="307975">
                  <a:moveTo>
                    <a:pt x="685800" y="6096"/>
                  </a:moveTo>
                  <a:lnTo>
                    <a:pt x="685800" y="301752"/>
                  </a:lnTo>
                  <a:lnTo>
                    <a:pt x="691896" y="292608"/>
                  </a:lnTo>
                  <a:lnTo>
                    <a:pt x="697992" y="292608"/>
                  </a:lnTo>
                  <a:lnTo>
                    <a:pt x="697992" y="12192"/>
                  </a:lnTo>
                  <a:lnTo>
                    <a:pt x="691896" y="12192"/>
                  </a:lnTo>
                  <a:lnTo>
                    <a:pt x="685800" y="6096"/>
                  </a:lnTo>
                  <a:close/>
                </a:path>
                <a:path w="698500" h="307975">
                  <a:moveTo>
                    <a:pt x="697992" y="292608"/>
                  </a:moveTo>
                  <a:lnTo>
                    <a:pt x="691896" y="292608"/>
                  </a:lnTo>
                  <a:lnTo>
                    <a:pt x="685800" y="301752"/>
                  </a:lnTo>
                  <a:lnTo>
                    <a:pt x="697992" y="301752"/>
                  </a:lnTo>
                  <a:lnTo>
                    <a:pt x="697992" y="292608"/>
                  </a:lnTo>
                  <a:close/>
                </a:path>
                <a:path w="698500" h="307975">
                  <a:moveTo>
                    <a:pt x="12192" y="6096"/>
                  </a:moveTo>
                  <a:lnTo>
                    <a:pt x="6096" y="12192"/>
                  </a:lnTo>
                  <a:lnTo>
                    <a:pt x="12192" y="12192"/>
                  </a:lnTo>
                  <a:lnTo>
                    <a:pt x="12192" y="6096"/>
                  </a:lnTo>
                  <a:close/>
                </a:path>
                <a:path w="698500" h="307975">
                  <a:moveTo>
                    <a:pt x="685800" y="6096"/>
                  </a:moveTo>
                  <a:lnTo>
                    <a:pt x="12192" y="6096"/>
                  </a:lnTo>
                  <a:lnTo>
                    <a:pt x="12192" y="12192"/>
                  </a:lnTo>
                  <a:lnTo>
                    <a:pt x="685800" y="12192"/>
                  </a:lnTo>
                  <a:lnTo>
                    <a:pt x="685800" y="6096"/>
                  </a:lnTo>
                  <a:close/>
                </a:path>
                <a:path w="698500" h="307975">
                  <a:moveTo>
                    <a:pt x="697992" y="6096"/>
                  </a:moveTo>
                  <a:lnTo>
                    <a:pt x="685800" y="6096"/>
                  </a:lnTo>
                  <a:lnTo>
                    <a:pt x="691896" y="12192"/>
                  </a:lnTo>
                  <a:lnTo>
                    <a:pt x="697992" y="12192"/>
                  </a:lnTo>
                  <a:lnTo>
                    <a:pt x="697992" y="60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3349752" y="4898135"/>
            <a:ext cx="685800" cy="381000"/>
          </a:xfrm>
          <a:prstGeom prst="rect">
            <a:avLst/>
          </a:prstGeom>
        </p:spPr>
        <p:txBody>
          <a:bodyPr vert="horz" wrap="square" lIns="0" tIns="68580" rIns="0" bIns="0" rtlCol="0">
            <a:spAutoFit/>
          </a:bodyPr>
          <a:lstStyle/>
          <a:p>
            <a:pPr marL="24130">
              <a:lnSpc>
                <a:spcPct val="100000"/>
              </a:lnSpc>
              <a:spcBef>
                <a:spcPts val="540"/>
              </a:spcBef>
            </a:pPr>
            <a:r>
              <a:rPr sz="1400" spc="-10" dirty="0">
                <a:latin typeface="Times New Roman"/>
                <a:cs typeface="Times New Roman"/>
              </a:rPr>
              <a:t>Pattern</a:t>
            </a:r>
            <a:r>
              <a:rPr sz="1400" spc="-12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2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3334511" y="5477255"/>
            <a:ext cx="698500" cy="387350"/>
            <a:chOff x="3334511" y="5477255"/>
            <a:chExt cx="698500" cy="387350"/>
          </a:xfrm>
        </p:grpSpPr>
        <p:sp>
          <p:nvSpPr>
            <p:cNvPr id="21" name="object 21"/>
            <p:cNvSpPr/>
            <p:nvPr/>
          </p:nvSpPr>
          <p:spPr>
            <a:xfrm>
              <a:off x="3340607" y="5486399"/>
              <a:ext cx="685800" cy="378460"/>
            </a:xfrm>
            <a:custGeom>
              <a:avLst/>
              <a:gdLst/>
              <a:ahLst/>
              <a:cxnLst/>
              <a:rect l="l" t="t" r="r" b="b"/>
              <a:pathLst>
                <a:path w="685800" h="378460">
                  <a:moveTo>
                    <a:pt x="685800" y="0"/>
                  </a:moveTo>
                  <a:lnTo>
                    <a:pt x="0" y="0"/>
                  </a:lnTo>
                  <a:lnTo>
                    <a:pt x="0" y="377951"/>
                  </a:lnTo>
                  <a:lnTo>
                    <a:pt x="685800" y="377951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334511" y="5477255"/>
              <a:ext cx="698500" cy="307975"/>
            </a:xfrm>
            <a:custGeom>
              <a:avLst/>
              <a:gdLst/>
              <a:ahLst/>
              <a:cxnLst/>
              <a:rect l="l" t="t" r="r" b="b"/>
              <a:pathLst>
                <a:path w="698500" h="307975">
                  <a:moveTo>
                    <a:pt x="694943" y="0"/>
                  </a:moveTo>
                  <a:lnTo>
                    <a:pt x="3048" y="0"/>
                  </a:lnTo>
                  <a:lnTo>
                    <a:pt x="0" y="3048"/>
                  </a:lnTo>
                  <a:lnTo>
                    <a:pt x="0" y="304800"/>
                  </a:lnTo>
                  <a:lnTo>
                    <a:pt x="3048" y="307848"/>
                  </a:lnTo>
                  <a:lnTo>
                    <a:pt x="694943" y="307848"/>
                  </a:lnTo>
                  <a:lnTo>
                    <a:pt x="697991" y="304800"/>
                  </a:lnTo>
                  <a:lnTo>
                    <a:pt x="697991" y="301752"/>
                  </a:lnTo>
                  <a:lnTo>
                    <a:pt x="12191" y="301752"/>
                  </a:lnTo>
                  <a:lnTo>
                    <a:pt x="6096" y="295656"/>
                  </a:lnTo>
                  <a:lnTo>
                    <a:pt x="12191" y="295656"/>
                  </a:lnTo>
                  <a:lnTo>
                    <a:pt x="12191" y="15240"/>
                  </a:lnTo>
                  <a:lnTo>
                    <a:pt x="6096" y="15240"/>
                  </a:lnTo>
                  <a:lnTo>
                    <a:pt x="12191" y="9144"/>
                  </a:lnTo>
                  <a:lnTo>
                    <a:pt x="697991" y="9144"/>
                  </a:lnTo>
                  <a:lnTo>
                    <a:pt x="697991" y="3048"/>
                  </a:lnTo>
                  <a:lnTo>
                    <a:pt x="694943" y="0"/>
                  </a:lnTo>
                  <a:close/>
                </a:path>
                <a:path w="698500" h="307975">
                  <a:moveTo>
                    <a:pt x="12191" y="295656"/>
                  </a:moveTo>
                  <a:lnTo>
                    <a:pt x="6096" y="295656"/>
                  </a:lnTo>
                  <a:lnTo>
                    <a:pt x="12191" y="301752"/>
                  </a:lnTo>
                  <a:lnTo>
                    <a:pt x="12191" y="295656"/>
                  </a:lnTo>
                  <a:close/>
                </a:path>
                <a:path w="698500" h="307975">
                  <a:moveTo>
                    <a:pt x="685800" y="295656"/>
                  </a:moveTo>
                  <a:lnTo>
                    <a:pt x="12191" y="295656"/>
                  </a:lnTo>
                  <a:lnTo>
                    <a:pt x="12191" y="301752"/>
                  </a:lnTo>
                  <a:lnTo>
                    <a:pt x="685800" y="301752"/>
                  </a:lnTo>
                  <a:lnTo>
                    <a:pt x="685800" y="295656"/>
                  </a:lnTo>
                  <a:close/>
                </a:path>
                <a:path w="698500" h="307975">
                  <a:moveTo>
                    <a:pt x="685800" y="9144"/>
                  </a:moveTo>
                  <a:lnTo>
                    <a:pt x="685800" y="301752"/>
                  </a:lnTo>
                  <a:lnTo>
                    <a:pt x="691896" y="295656"/>
                  </a:lnTo>
                  <a:lnTo>
                    <a:pt x="697991" y="295656"/>
                  </a:lnTo>
                  <a:lnTo>
                    <a:pt x="697991" y="15240"/>
                  </a:lnTo>
                  <a:lnTo>
                    <a:pt x="691896" y="15240"/>
                  </a:lnTo>
                  <a:lnTo>
                    <a:pt x="685800" y="9144"/>
                  </a:lnTo>
                  <a:close/>
                </a:path>
                <a:path w="698500" h="307975">
                  <a:moveTo>
                    <a:pt x="697991" y="295656"/>
                  </a:moveTo>
                  <a:lnTo>
                    <a:pt x="691896" y="295656"/>
                  </a:lnTo>
                  <a:lnTo>
                    <a:pt x="685800" y="301752"/>
                  </a:lnTo>
                  <a:lnTo>
                    <a:pt x="697991" y="301752"/>
                  </a:lnTo>
                  <a:lnTo>
                    <a:pt x="697991" y="295656"/>
                  </a:lnTo>
                  <a:close/>
                </a:path>
                <a:path w="698500" h="307975">
                  <a:moveTo>
                    <a:pt x="12191" y="9144"/>
                  </a:moveTo>
                  <a:lnTo>
                    <a:pt x="6096" y="15240"/>
                  </a:lnTo>
                  <a:lnTo>
                    <a:pt x="12191" y="15240"/>
                  </a:lnTo>
                  <a:lnTo>
                    <a:pt x="12191" y="9144"/>
                  </a:lnTo>
                  <a:close/>
                </a:path>
                <a:path w="698500" h="307975">
                  <a:moveTo>
                    <a:pt x="685800" y="9144"/>
                  </a:moveTo>
                  <a:lnTo>
                    <a:pt x="12191" y="9144"/>
                  </a:lnTo>
                  <a:lnTo>
                    <a:pt x="12191" y="15240"/>
                  </a:lnTo>
                  <a:lnTo>
                    <a:pt x="685800" y="15240"/>
                  </a:lnTo>
                  <a:lnTo>
                    <a:pt x="685800" y="9144"/>
                  </a:lnTo>
                  <a:close/>
                </a:path>
                <a:path w="698500" h="307975">
                  <a:moveTo>
                    <a:pt x="697991" y="9144"/>
                  </a:moveTo>
                  <a:lnTo>
                    <a:pt x="685800" y="9144"/>
                  </a:lnTo>
                  <a:lnTo>
                    <a:pt x="691896" y="15240"/>
                  </a:lnTo>
                  <a:lnTo>
                    <a:pt x="697991" y="15240"/>
                  </a:lnTo>
                  <a:lnTo>
                    <a:pt x="697991" y="914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3340608" y="5486400"/>
            <a:ext cx="685800" cy="378460"/>
          </a:xfrm>
          <a:prstGeom prst="rect">
            <a:avLst/>
          </a:prstGeom>
        </p:spPr>
        <p:txBody>
          <a:bodyPr vert="horz" wrap="square" lIns="0" tIns="69215" rIns="0" bIns="0" rtlCol="0">
            <a:spAutoFit/>
          </a:bodyPr>
          <a:lstStyle/>
          <a:p>
            <a:pPr marL="20955">
              <a:lnSpc>
                <a:spcPct val="100000"/>
              </a:lnSpc>
              <a:spcBef>
                <a:spcPts val="545"/>
              </a:spcBef>
            </a:pPr>
            <a:r>
              <a:rPr sz="1400" spc="-10" dirty="0">
                <a:latin typeface="Times New Roman"/>
                <a:cs typeface="Times New Roman"/>
              </a:rPr>
              <a:t>Pattern</a:t>
            </a:r>
            <a:r>
              <a:rPr sz="1400" spc="-12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644900" y="5284723"/>
            <a:ext cx="635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Times New Roman"/>
                <a:cs typeface="Times New Roman"/>
              </a:rPr>
              <a:t>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3258311" y="4261103"/>
            <a:ext cx="850900" cy="1655445"/>
          </a:xfrm>
          <a:custGeom>
            <a:avLst/>
            <a:gdLst/>
            <a:ahLst/>
            <a:cxnLst/>
            <a:rect l="l" t="t" r="r" b="b"/>
            <a:pathLst>
              <a:path w="850900" h="1655445">
                <a:moveTo>
                  <a:pt x="847343" y="0"/>
                </a:moveTo>
                <a:lnTo>
                  <a:pt x="3048" y="0"/>
                </a:lnTo>
                <a:lnTo>
                  <a:pt x="0" y="3048"/>
                </a:lnTo>
                <a:lnTo>
                  <a:pt x="0" y="1652016"/>
                </a:lnTo>
                <a:lnTo>
                  <a:pt x="3048" y="1655064"/>
                </a:lnTo>
                <a:lnTo>
                  <a:pt x="847343" y="1655064"/>
                </a:lnTo>
                <a:lnTo>
                  <a:pt x="850391" y="1652016"/>
                </a:lnTo>
                <a:lnTo>
                  <a:pt x="850391" y="1648968"/>
                </a:lnTo>
                <a:lnTo>
                  <a:pt x="12191" y="1648968"/>
                </a:lnTo>
                <a:lnTo>
                  <a:pt x="6096" y="1642872"/>
                </a:lnTo>
                <a:lnTo>
                  <a:pt x="12191" y="1642872"/>
                </a:lnTo>
                <a:lnTo>
                  <a:pt x="12191" y="12192"/>
                </a:lnTo>
                <a:lnTo>
                  <a:pt x="6096" y="12192"/>
                </a:lnTo>
                <a:lnTo>
                  <a:pt x="12191" y="6096"/>
                </a:lnTo>
                <a:lnTo>
                  <a:pt x="850391" y="6096"/>
                </a:lnTo>
                <a:lnTo>
                  <a:pt x="850391" y="3048"/>
                </a:lnTo>
                <a:lnTo>
                  <a:pt x="847343" y="0"/>
                </a:lnTo>
                <a:close/>
              </a:path>
              <a:path w="850900" h="1655445">
                <a:moveTo>
                  <a:pt x="12191" y="1642872"/>
                </a:moveTo>
                <a:lnTo>
                  <a:pt x="6096" y="1642872"/>
                </a:lnTo>
                <a:lnTo>
                  <a:pt x="12191" y="1648968"/>
                </a:lnTo>
                <a:lnTo>
                  <a:pt x="12191" y="1642872"/>
                </a:lnTo>
                <a:close/>
              </a:path>
              <a:path w="850900" h="1655445">
                <a:moveTo>
                  <a:pt x="838200" y="1642872"/>
                </a:moveTo>
                <a:lnTo>
                  <a:pt x="12191" y="1642872"/>
                </a:lnTo>
                <a:lnTo>
                  <a:pt x="12191" y="1648968"/>
                </a:lnTo>
                <a:lnTo>
                  <a:pt x="838200" y="1648968"/>
                </a:lnTo>
                <a:lnTo>
                  <a:pt x="838200" y="1642872"/>
                </a:lnTo>
                <a:close/>
              </a:path>
              <a:path w="850900" h="1655445">
                <a:moveTo>
                  <a:pt x="838200" y="6096"/>
                </a:moveTo>
                <a:lnTo>
                  <a:pt x="838200" y="1648968"/>
                </a:lnTo>
                <a:lnTo>
                  <a:pt x="844296" y="1642872"/>
                </a:lnTo>
                <a:lnTo>
                  <a:pt x="850391" y="1642872"/>
                </a:lnTo>
                <a:lnTo>
                  <a:pt x="850391" y="12192"/>
                </a:lnTo>
                <a:lnTo>
                  <a:pt x="844296" y="12192"/>
                </a:lnTo>
                <a:lnTo>
                  <a:pt x="838200" y="6096"/>
                </a:lnTo>
                <a:close/>
              </a:path>
              <a:path w="850900" h="1655445">
                <a:moveTo>
                  <a:pt x="850391" y="1642872"/>
                </a:moveTo>
                <a:lnTo>
                  <a:pt x="844296" y="1642872"/>
                </a:lnTo>
                <a:lnTo>
                  <a:pt x="838200" y="1648968"/>
                </a:lnTo>
                <a:lnTo>
                  <a:pt x="850391" y="1648968"/>
                </a:lnTo>
                <a:lnTo>
                  <a:pt x="850391" y="1642872"/>
                </a:lnTo>
                <a:close/>
              </a:path>
              <a:path w="850900" h="1655445">
                <a:moveTo>
                  <a:pt x="12191" y="6096"/>
                </a:moveTo>
                <a:lnTo>
                  <a:pt x="6096" y="12192"/>
                </a:lnTo>
                <a:lnTo>
                  <a:pt x="12191" y="12192"/>
                </a:lnTo>
                <a:lnTo>
                  <a:pt x="12191" y="6096"/>
                </a:lnTo>
                <a:close/>
              </a:path>
              <a:path w="850900" h="1655445">
                <a:moveTo>
                  <a:pt x="838200" y="6096"/>
                </a:moveTo>
                <a:lnTo>
                  <a:pt x="12191" y="6096"/>
                </a:lnTo>
                <a:lnTo>
                  <a:pt x="12191" y="12192"/>
                </a:lnTo>
                <a:lnTo>
                  <a:pt x="838200" y="12192"/>
                </a:lnTo>
                <a:lnTo>
                  <a:pt x="838200" y="6096"/>
                </a:lnTo>
                <a:close/>
              </a:path>
              <a:path w="850900" h="1655445">
                <a:moveTo>
                  <a:pt x="850391" y="6096"/>
                </a:moveTo>
                <a:lnTo>
                  <a:pt x="838200" y="6096"/>
                </a:lnTo>
                <a:lnTo>
                  <a:pt x="844296" y="12192"/>
                </a:lnTo>
                <a:lnTo>
                  <a:pt x="850391" y="12192"/>
                </a:lnTo>
                <a:lnTo>
                  <a:pt x="850391" y="6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3401059" y="4233163"/>
            <a:ext cx="528955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15" dirty="0">
                <a:latin typeface="Times New Roman"/>
                <a:cs typeface="Times New Roman"/>
              </a:rPr>
              <a:t>S</a:t>
            </a:r>
            <a:r>
              <a:rPr sz="1400" spc="-10" dirty="0">
                <a:latin typeface="Times New Roman"/>
                <a:cs typeface="Times New Roman"/>
              </a:rPr>
              <a:t>t</a:t>
            </a:r>
            <a:r>
              <a:rPr sz="1400" spc="-35" dirty="0">
                <a:latin typeface="Times New Roman"/>
                <a:cs typeface="Times New Roman"/>
              </a:rPr>
              <a:t>i</a:t>
            </a:r>
            <a:r>
              <a:rPr sz="1400" spc="-85" dirty="0">
                <a:latin typeface="Times New Roman"/>
                <a:cs typeface="Times New Roman"/>
              </a:rPr>
              <a:t>m</a:t>
            </a:r>
            <a:r>
              <a:rPr sz="1400" spc="-5" dirty="0">
                <a:latin typeface="Times New Roman"/>
                <a:cs typeface="Times New Roman"/>
              </a:rPr>
              <a:t>u</a:t>
            </a:r>
            <a:r>
              <a:rPr sz="1400" spc="-35" dirty="0">
                <a:latin typeface="Times New Roman"/>
                <a:cs typeface="Times New Roman"/>
              </a:rPr>
              <a:t>l</a:t>
            </a:r>
            <a:r>
              <a:rPr sz="1400" spc="-5" dirty="0">
                <a:latin typeface="Times New Roman"/>
                <a:cs typeface="Times New Roman"/>
              </a:rPr>
              <a:t>i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6025896" y="4870703"/>
            <a:ext cx="698500" cy="393700"/>
            <a:chOff x="6025896" y="4870703"/>
            <a:chExt cx="698500" cy="393700"/>
          </a:xfrm>
        </p:grpSpPr>
        <p:sp>
          <p:nvSpPr>
            <p:cNvPr id="28" name="object 28"/>
            <p:cNvSpPr/>
            <p:nvPr/>
          </p:nvSpPr>
          <p:spPr>
            <a:xfrm>
              <a:off x="6031992" y="4876799"/>
              <a:ext cx="685800" cy="381000"/>
            </a:xfrm>
            <a:custGeom>
              <a:avLst/>
              <a:gdLst/>
              <a:ahLst/>
              <a:cxnLst/>
              <a:rect l="l" t="t" r="r" b="b"/>
              <a:pathLst>
                <a:path w="685800" h="381000">
                  <a:moveTo>
                    <a:pt x="68580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685800" y="381000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025896" y="4870703"/>
              <a:ext cx="698500" cy="393700"/>
            </a:xfrm>
            <a:custGeom>
              <a:avLst/>
              <a:gdLst/>
              <a:ahLst/>
              <a:cxnLst/>
              <a:rect l="l" t="t" r="r" b="b"/>
              <a:pathLst>
                <a:path w="698500" h="393700">
                  <a:moveTo>
                    <a:pt x="694944" y="0"/>
                  </a:moveTo>
                  <a:lnTo>
                    <a:pt x="3048" y="0"/>
                  </a:lnTo>
                  <a:lnTo>
                    <a:pt x="0" y="3048"/>
                  </a:lnTo>
                  <a:lnTo>
                    <a:pt x="0" y="390144"/>
                  </a:lnTo>
                  <a:lnTo>
                    <a:pt x="3048" y="393192"/>
                  </a:lnTo>
                  <a:lnTo>
                    <a:pt x="694944" y="393192"/>
                  </a:lnTo>
                  <a:lnTo>
                    <a:pt x="697992" y="390144"/>
                  </a:lnTo>
                  <a:lnTo>
                    <a:pt x="697992" y="387096"/>
                  </a:lnTo>
                  <a:lnTo>
                    <a:pt x="12191" y="387096"/>
                  </a:lnTo>
                  <a:lnTo>
                    <a:pt x="6095" y="381000"/>
                  </a:lnTo>
                  <a:lnTo>
                    <a:pt x="12191" y="381000"/>
                  </a:lnTo>
                  <a:lnTo>
                    <a:pt x="12191" y="12192"/>
                  </a:lnTo>
                  <a:lnTo>
                    <a:pt x="6095" y="12192"/>
                  </a:lnTo>
                  <a:lnTo>
                    <a:pt x="12191" y="6096"/>
                  </a:lnTo>
                  <a:lnTo>
                    <a:pt x="697992" y="6096"/>
                  </a:lnTo>
                  <a:lnTo>
                    <a:pt x="697992" y="3048"/>
                  </a:lnTo>
                  <a:lnTo>
                    <a:pt x="694944" y="0"/>
                  </a:lnTo>
                  <a:close/>
                </a:path>
                <a:path w="698500" h="393700">
                  <a:moveTo>
                    <a:pt x="12191" y="381000"/>
                  </a:moveTo>
                  <a:lnTo>
                    <a:pt x="6095" y="381000"/>
                  </a:lnTo>
                  <a:lnTo>
                    <a:pt x="12191" y="387096"/>
                  </a:lnTo>
                  <a:lnTo>
                    <a:pt x="12191" y="381000"/>
                  </a:lnTo>
                  <a:close/>
                </a:path>
                <a:path w="698500" h="393700">
                  <a:moveTo>
                    <a:pt x="685800" y="381000"/>
                  </a:moveTo>
                  <a:lnTo>
                    <a:pt x="12191" y="381000"/>
                  </a:lnTo>
                  <a:lnTo>
                    <a:pt x="12191" y="387096"/>
                  </a:lnTo>
                  <a:lnTo>
                    <a:pt x="685800" y="387096"/>
                  </a:lnTo>
                  <a:lnTo>
                    <a:pt x="685800" y="381000"/>
                  </a:lnTo>
                  <a:close/>
                </a:path>
                <a:path w="698500" h="393700">
                  <a:moveTo>
                    <a:pt x="685800" y="6096"/>
                  </a:moveTo>
                  <a:lnTo>
                    <a:pt x="685800" y="387096"/>
                  </a:lnTo>
                  <a:lnTo>
                    <a:pt x="691896" y="381000"/>
                  </a:lnTo>
                  <a:lnTo>
                    <a:pt x="697992" y="381000"/>
                  </a:lnTo>
                  <a:lnTo>
                    <a:pt x="697992" y="12192"/>
                  </a:lnTo>
                  <a:lnTo>
                    <a:pt x="691896" y="12192"/>
                  </a:lnTo>
                  <a:lnTo>
                    <a:pt x="685800" y="6096"/>
                  </a:lnTo>
                  <a:close/>
                </a:path>
                <a:path w="698500" h="393700">
                  <a:moveTo>
                    <a:pt x="697992" y="381000"/>
                  </a:moveTo>
                  <a:lnTo>
                    <a:pt x="691896" y="381000"/>
                  </a:lnTo>
                  <a:lnTo>
                    <a:pt x="685800" y="387096"/>
                  </a:lnTo>
                  <a:lnTo>
                    <a:pt x="697992" y="387096"/>
                  </a:lnTo>
                  <a:lnTo>
                    <a:pt x="697992" y="381000"/>
                  </a:lnTo>
                  <a:close/>
                </a:path>
                <a:path w="698500" h="393700">
                  <a:moveTo>
                    <a:pt x="12191" y="6096"/>
                  </a:moveTo>
                  <a:lnTo>
                    <a:pt x="6095" y="12192"/>
                  </a:lnTo>
                  <a:lnTo>
                    <a:pt x="12191" y="12192"/>
                  </a:lnTo>
                  <a:lnTo>
                    <a:pt x="12191" y="6096"/>
                  </a:lnTo>
                  <a:close/>
                </a:path>
                <a:path w="698500" h="393700">
                  <a:moveTo>
                    <a:pt x="685800" y="6096"/>
                  </a:moveTo>
                  <a:lnTo>
                    <a:pt x="12191" y="6096"/>
                  </a:lnTo>
                  <a:lnTo>
                    <a:pt x="12191" y="12192"/>
                  </a:lnTo>
                  <a:lnTo>
                    <a:pt x="685800" y="12192"/>
                  </a:lnTo>
                  <a:lnTo>
                    <a:pt x="685800" y="6096"/>
                  </a:lnTo>
                  <a:close/>
                </a:path>
                <a:path w="698500" h="393700">
                  <a:moveTo>
                    <a:pt x="697992" y="6096"/>
                  </a:moveTo>
                  <a:lnTo>
                    <a:pt x="685800" y="6096"/>
                  </a:lnTo>
                  <a:lnTo>
                    <a:pt x="691896" y="12192"/>
                  </a:lnTo>
                  <a:lnTo>
                    <a:pt x="697992" y="12192"/>
                  </a:lnTo>
                  <a:lnTo>
                    <a:pt x="697992" y="60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6135115" y="4934203"/>
            <a:ext cx="45847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15" dirty="0">
                <a:latin typeface="Times New Roman"/>
                <a:cs typeface="Times New Roman"/>
              </a:rPr>
              <a:t>Plan</a:t>
            </a:r>
            <a:r>
              <a:rPr sz="1400" spc="-15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1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6016752" y="5455920"/>
            <a:ext cx="698500" cy="387350"/>
            <a:chOff x="6016752" y="5455920"/>
            <a:chExt cx="698500" cy="387350"/>
          </a:xfrm>
        </p:grpSpPr>
        <p:sp>
          <p:nvSpPr>
            <p:cNvPr id="32" name="object 32"/>
            <p:cNvSpPr/>
            <p:nvPr/>
          </p:nvSpPr>
          <p:spPr>
            <a:xfrm>
              <a:off x="6022848" y="5462016"/>
              <a:ext cx="685800" cy="381000"/>
            </a:xfrm>
            <a:custGeom>
              <a:avLst/>
              <a:gdLst/>
              <a:ahLst/>
              <a:cxnLst/>
              <a:rect l="l" t="t" r="r" b="b"/>
              <a:pathLst>
                <a:path w="685800" h="381000">
                  <a:moveTo>
                    <a:pt x="685800" y="0"/>
                  </a:moveTo>
                  <a:lnTo>
                    <a:pt x="0" y="0"/>
                  </a:lnTo>
                  <a:lnTo>
                    <a:pt x="0" y="380999"/>
                  </a:lnTo>
                  <a:lnTo>
                    <a:pt x="685800" y="380999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016752" y="5455920"/>
              <a:ext cx="698500" cy="307975"/>
            </a:xfrm>
            <a:custGeom>
              <a:avLst/>
              <a:gdLst/>
              <a:ahLst/>
              <a:cxnLst/>
              <a:rect l="l" t="t" r="r" b="b"/>
              <a:pathLst>
                <a:path w="698500" h="307975">
                  <a:moveTo>
                    <a:pt x="694944" y="0"/>
                  </a:moveTo>
                  <a:lnTo>
                    <a:pt x="3048" y="0"/>
                  </a:lnTo>
                  <a:lnTo>
                    <a:pt x="0" y="3047"/>
                  </a:lnTo>
                  <a:lnTo>
                    <a:pt x="0" y="304799"/>
                  </a:lnTo>
                  <a:lnTo>
                    <a:pt x="3048" y="307847"/>
                  </a:lnTo>
                  <a:lnTo>
                    <a:pt x="694944" y="307847"/>
                  </a:lnTo>
                  <a:lnTo>
                    <a:pt x="697992" y="304799"/>
                  </a:lnTo>
                  <a:lnTo>
                    <a:pt x="697992" y="301751"/>
                  </a:lnTo>
                  <a:lnTo>
                    <a:pt x="12192" y="301751"/>
                  </a:lnTo>
                  <a:lnTo>
                    <a:pt x="6096" y="295655"/>
                  </a:lnTo>
                  <a:lnTo>
                    <a:pt x="12192" y="295655"/>
                  </a:lnTo>
                  <a:lnTo>
                    <a:pt x="12192" y="12191"/>
                  </a:lnTo>
                  <a:lnTo>
                    <a:pt x="6096" y="12191"/>
                  </a:lnTo>
                  <a:lnTo>
                    <a:pt x="12192" y="6095"/>
                  </a:lnTo>
                  <a:lnTo>
                    <a:pt x="697992" y="6095"/>
                  </a:lnTo>
                  <a:lnTo>
                    <a:pt x="697992" y="3047"/>
                  </a:lnTo>
                  <a:lnTo>
                    <a:pt x="694944" y="0"/>
                  </a:lnTo>
                  <a:close/>
                </a:path>
                <a:path w="698500" h="307975">
                  <a:moveTo>
                    <a:pt x="12192" y="295655"/>
                  </a:moveTo>
                  <a:lnTo>
                    <a:pt x="6096" y="295655"/>
                  </a:lnTo>
                  <a:lnTo>
                    <a:pt x="12192" y="301751"/>
                  </a:lnTo>
                  <a:lnTo>
                    <a:pt x="12192" y="295655"/>
                  </a:lnTo>
                  <a:close/>
                </a:path>
                <a:path w="698500" h="307975">
                  <a:moveTo>
                    <a:pt x="685800" y="295655"/>
                  </a:moveTo>
                  <a:lnTo>
                    <a:pt x="12192" y="295655"/>
                  </a:lnTo>
                  <a:lnTo>
                    <a:pt x="12192" y="301751"/>
                  </a:lnTo>
                  <a:lnTo>
                    <a:pt x="685800" y="301751"/>
                  </a:lnTo>
                  <a:lnTo>
                    <a:pt x="685800" y="295655"/>
                  </a:lnTo>
                  <a:close/>
                </a:path>
                <a:path w="698500" h="307975">
                  <a:moveTo>
                    <a:pt x="685800" y="6095"/>
                  </a:moveTo>
                  <a:lnTo>
                    <a:pt x="685800" y="301751"/>
                  </a:lnTo>
                  <a:lnTo>
                    <a:pt x="691896" y="295655"/>
                  </a:lnTo>
                  <a:lnTo>
                    <a:pt x="697992" y="295655"/>
                  </a:lnTo>
                  <a:lnTo>
                    <a:pt x="697992" y="12191"/>
                  </a:lnTo>
                  <a:lnTo>
                    <a:pt x="691896" y="12191"/>
                  </a:lnTo>
                  <a:lnTo>
                    <a:pt x="685800" y="6095"/>
                  </a:lnTo>
                  <a:close/>
                </a:path>
                <a:path w="698500" h="307975">
                  <a:moveTo>
                    <a:pt x="697992" y="295655"/>
                  </a:moveTo>
                  <a:lnTo>
                    <a:pt x="691896" y="295655"/>
                  </a:lnTo>
                  <a:lnTo>
                    <a:pt x="685800" y="301751"/>
                  </a:lnTo>
                  <a:lnTo>
                    <a:pt x="697992" y="301751"/>
                  </a:lnTo>
                  <a:lnTo>
                    <a:pt x="697992" y="295655"/>
                  </a:lnTo>
                  <a:close/>
                </a:path>
                <a:path w="698500" h="307975">
                  <a:moveTo>
                    <a:pt x="12192" y="6095"/>
                  </a:moveTo>
                  <a:lnTo>
                    <a:pt x="6096" y="12191"/>
                  </a:lnTo>
                  <a:lnTo>
                    <a:pt x="12192" y="12191"/>
                  </a:lnTo>
                  <a:lnTo>
                    <a:pt x="12192" y="6095"/>
                  </a:lnTo>
                  <a:close/>
                </a:path>
                <a:path w="698500" h="307975">
                  <a:moveTo>
                    <a:pt x="685800" y="6095"/>
                  </a:moveTo>
                  <a:lnTo>
                    <a:pt x="12192" y="6095"/>
                  </a:lnTo>
                  <a:lnTo>
                    <a:pt x="12192" y="12191"/>
                  </a:lnTo>
                  <a:lnTo>
                    <a:pt x="685800" y="12191"/>
                  </a:lnTo>
                  <a:lnTo>
                    <a:pt x="685800" y="6095"/>
                  </a:lnTo>
                  <a:close/>
                </a:path>
                <a:path w="698500" h="307975">
                  <a:moveTo>
                    <a:pt x="697992" y="6095"/>
                  </a:moveTo>
                  <a:lnTo>
                    <a:pt x="685800" y="6095"/>
                  </a:lnTo>
                  <a:lnTo>
                    <a:pt x="691896" y="12191"/>
                  </a:lnTo>
                  <a:lnTo>
                    <a:pt x="697992" y="12191"/>
                  </a:lnTo>
                  <a:lnTo>
                    <a:pt x="697992" y="609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022847" y="5462015"/>
            <a:ext cx="685800" cy="381000"/>
          </a:xfrm>
          <a:prstGeom prst="rect">
            <a:avLst/>
          </a:prstGeom>
        </p:spPr>
        <p:txBody>
          <a:bodyPr vert="horz" wrap="square" lIns="0" tIns="69215" rIns="0" bIns="0" rtlCol="0">
            <a:spAutoFit/>
          </a:bodyPr>
          <a:lstStyle/>
          <a:p>
            <a:pPr marL="115570">
              <a:lnSpc>
                <a:spcPct val="100000"/>
              </a:lnSpc>
              <a:spcBef>
                <a:spcPts val="545"/>
              </a:spcBef>
            </a:pPr>
            <a:r>
              <a:rPr sz="1400" spc="-15" dirty="0">
                <a:latin typeface="Times New Roman"/>
                <a:cs typeface="Times New Roman"/>
              </a:rPr>
              <a:t>Plan</a:t>
            </a:r>
            <a:r>
              <a:rPr sz="1400" spc="-6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n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330188" y="5263388"/>
            <a:ext cx="635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Times New Roman"/>
                <a:cs typeface="Times New Roman"/>
              </a:rPr>
              <a:t>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5940552" y="4636008"/>
            <a:ext cx="850900" cy="1259205"/>
          </a:xfrm>
          <a:custGeom>
            <a:avLst/>
            <a:gdLst/>
            <a:ahLst/>
            <a:cxnLst/>
            <a:rect l="l" t="t" r="r" b="b"/>
            <a:pathLst>
              <a:path w="850900" h="1259204">
                <a:moveTo>
                  <a:pt x="847344" y="0"/>
                </a:moveTo>
                <a:lnTo>
                  <a:pt x="3048" y="0"/>
                </a:lnTo>
                <a:lnTo>
                  <a:pt x="0" y="3048"/>
                </a:lnTo>
                <a:lnTo>
                  <a:pt x="0" y="1255776"/>
                </a:lnTo>
                <a:lnTo>
                  <a:pt x="3048" y="1258824"/>
                </a:lnTo>
                <a:lnTo>
                  <a:pt x="847344" y="1258824"/>
                </a:lnTo>
                <a:lnTo>
                  <a:pt x="850392" y="1255776"/>
                </a:lnTo>
                <a:lnTo>
                  <a:pt x="850392" y="1252728"/>
                </a:lnTo>
                <a:lnTo>
                  <a:pt x="12192" y="1252728"/>
                </a:lnTo>
                <a:lnTo>
                  <a:pt x="6096" y="1246632"/>
                </a:lnTo>
                <a:lnTo>
                  <a:pt x="12192" y="1246632"/>
                </a:lnTo>
                <a:lnTo>
                  <a:pt x="12192" y="12192"/>
                </a:lnTo>
                <a:lnTo>
                  <a:pt x="6096" y="12192"/>
                </a:lnTo>
                <a:lnTo>
                  <a:pt x="12192" y="6096"/>
                </a:lnTo>
                <a:lnTo>
                  <a:pt x="850392" y="6096"/>
                </a:lnTo>
                <a:lnTo>
                  <a:pt x="850392" y="3048"/>
                </a:lnTo>
                <a:lnTo>
                  <a:pt x="847344" y="0"/>
                </a:lnTo>
                <a:close/>
              </a:path>
              <a:path w="850900" h="1259204">
                <a:moveTo>
                  <a:pt x="12192" y="1246632"/>
                </a:moveTo>
                <a:lnTo>
                  <a:pt x="6096" y="1246632"/>
                </a:lnTo>
                <a:lnTo>
                  <a:pt x="12192" y="1252728"/>
                </a:lnTo>
                <a:lnTo>
                  <a:pt x="12192" y="1246632"/>
                </a:lnTo>
                <a:close/>
              </a:path>
              <a:path w="850900" h="1259204">
                <a:moveTo>
                  <a:pt x="838200" y="1246632"/>
                </a:moveTo>
                <a:lnTo>
                  <a:pt x="12192" y="1246632"/>
                </a:lnTo>
                <a:lnTo>
                  <a:pt x="12192" y="1252728"/>
                </a:lnTo>
                <a:lnTo>
                  <a:pt x="838200" y="1252728"/>
                </a:lnTo>
                <a:lnTo>
                  <a:pt x="838200" y="1246632"/>
                </a:lnTo>
                <a:close/>
              </a:path>
              <a:path w="850900" h="1259204">
                <a:moveTo>
                  <a:pt x="838200" y="6096"/>
                </a:moveTo>
                <a:lnTo>
                  <a:pt x="838200" y="1252728"/>
                </a:lnTo>
                <a:lnTo>
                  <a:pt x="844296" y="1246632"/>
                </a:lnTo>
                <a:lnTo>
                  <a:pt x="850392" y="1246632"/>
                </a:lnTo>
                <a:lnTo>
                  <a:pt x="850392" y="12192"/>
                </a:lnTo>
                <a:lnTo>
                  <a:pt x="844296" y="12192"/>
                </a:lnTo>
                <a:lnTo>
                  <a:pt x="838200" y="6096"/>
                </a:lnTo>
                <a:close/>
              </a:path>
              <a:path w="850900" h="1259204">
                <a:moveTo>
                  <a:pt x="850392" y="1246632"/>
                </a:moveTo>
                <a:lnTo>
                  <a:pt x="844296" y="1246632"/>
                </a:lnTo>
                <a:lnTo>
                  <a:pt x="838200" y="1252728"/>
                </a:lnTo>
                <a:lnTo>
                  <a:pt x="850392" y="1252728"/>
                </a:lnTo>
                <a:lnTo>
                  <a:pt x="850392" y="1246632"/>
                </a:lnTo>
                <a:close/>
              </a:path>
              <a:path w="850900" h="1259204">
                <a:moveTo>
                  <a:pt x="12192" y="6096"/>
                </a:moveTo>
                <a:lnTo>
                  <a:pt x="6096" y="12192"/>
                </a:lnTo>
                <a:lnTo>
                  <a:pt x="12192" y="12192"/>
                </a:lnTo>
                <a:lnTo>
                  <a:pt x="12192" y="6096"/>
                </a:lnTo>
                <a:close/>
              </a:path>
              <a:path w="850900" h="1259204">
                <a:moveTo>
                  <a:pt x="838200" y="6096"/>
                </a:moveTo>
                <a:lnTo>
                  <a:pt x="12192" y="6096"/>
                </a:lnTo>
                <a:lnTo>
                  <a:pt x="12192" y="12192"/>
                </a:lnTo>
                <a:lnTo>
                  <a:pt x="838200" y="12192"/>
                </a:lnTo>
                <a:lnTo>
                  <a:pt x="838200" y="6096"/>
                </a:lnTo>
                <a:close/>
              </a:path>
              <a:path w="850900" h="1259204">
                <a:moveTo>
                  <a:pt x="850392" y="6096"/>
                </a:moveTo>
                <a:lnTo>
                  <a:pt x="838200" y="6096"/>
                </a:lnTo>
                <a:lnTo>
                  <a:pt x="844296" y="12192"/>
                </a:lnTo>
                <a:lnTo>
                  <a:pt x="850392" y="12192"/>
                </a:lnTo>
                <a:lnTo>
                  <a:pt x="850392" y="6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6159500" y="4632451"/>
            <a:ext cx="402590" cy="238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400" spc="-15" dirty="0">
                <a:latin typeface="Times New Roman"/>
                <a:cs typeface="Times New Roman"/>
              </a:rPr>
              <a:t>P</a:t>
            </a:r>
            <a:r>
              <a:rPr sz="1400" spc="-35" dirty="0">
                <a:latin typeface="Times New Roman"/>
                <a:cs typeface="Times New Roman"/>
              </a:rPr>
              <a:t>l</a:t>
            </a:r>
            <a:r>
              <a:rPr sz="1400" dirty="0">
                <a:latin typeface="Times New Roman"/>
                <a:cs typeface="Times New Roman"/>
              </a:rPr>
              <a:t>a</a:t>
            </a:r>
            <a:r>
              <a:rPr sz="1400" spc="-30" dirty="0">
                <a:latin typeface="Times New Roman"/>
                <a:cs typeface="Times New Roman"/>
              </a:rPr>
              <a:t>n</a:t>
            </a:r>
            <a:r>
              <a:rPr sz="1400" spc="-5" dirty="0">
                <a:latin typeface="Times New Roman"/>
                <a:cs typeface="Times New Roman"/>
              </a:rPr>
              <a:t>s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4020312" y="2584703"/>
            <a:ext cx="1987550" cy="3124200"/>
          </a:xfrm>
          <a:custGeom>
            <a:avLst/>
            <a:gdLst/>
            <a:ahLst/>
            <a:cxnLst/>
            <a:rect l="l" t="t" r="r" b="b"/>
            <a:pathLst>
              <a:path w="1987550" h="3124200">
                <a:moveTo>
                  <a:pt x="1139952" y="3048"/>
                </a:moveTo>
                <a:lnTo>
                  <a:pt x="1136904" y="0"/>
                </a:lnTo>
                <a:lnTo>
                  <a:pt x="1127760" y="0"/>
                </a:lnTo>
                <a:lnTo>
                  <a:pt x="1127760" y="15240"/>
                </a:lnTo>
                <a:lnTo>
                  <a:pt x="1127760" y="1524000"/>
                </a:lnTo>
                <a:lnTo>
                  <a:pt x="225552" y="1524000"/>
                </a:lnTo>
                <a:lnTo>
                  <a:pt x="225552" y="15240"/>
                </a:lnTo>
                <a:lnTo>
                  <a:pt x="1127760" y="15240"/>
                </a:lnTo>
                <a:lnTo>
                  <a:pt x="1127760" y="0"/>
                </a:lnTo>
                <a:lnTo>
                  <a:pt x="213360" y="0"/>
                </a:lnTo>
                <a:lnTo>
                  <a:pt x="213360" y="1536192"/>
                </a:lnTo>
                <a:lnTo>
                  <a:pt x="1136904" y="1536192"/>
                </a:lnTo>
                <a:lnTo>
                  <a:pt x="1139952" y="1533144"/>
                </a:lnTo>
                <a:lnTo>
                  <a:pt x="1139952" y="1530096"/>
                </a:lnTo>
                <a:lnTo>
                  <a:pt x="1139952" y="1524000"/>
                </a:lnTo>
                <a:lnTo>
                  <a:pt x="1139952" y="15240"/>
                </a:lnTo>
                <a:lnTo>
                  <a:pt x="1139952" y="6096"/>
                </a:lnTo>
                <a:lnTo>
                  <a:pt x="1139952" y="3048"/>
                </a:lnTo>
                <a:close/>
              </a:path>
              <a:path w="1987550" h="3124200">
                <a:moveTo>
                  <a:pt x="1987296" y="3087624"/>
                </a:moveTo>
                <a:lnTo>
                  <a:pt x="1911096" y="3051048"/>
                </a:lnTo>
                <a:lnTo>
                  <a:pt x="1911096" y="3084576"/>
                </a:lnTo>
                <a:lnTo>
                  <a:pt x="3048" y="3084576"/>
                </a:lnTo>
                <a:lnTo>
                  <a:pt x="0" y="3087624"/>
                </a:lnTo>
                <a:lnTo>
                  <a:pt x="6096" y="3093720"/>
                </a:lnTo>
                <a:lnTo>
                  <a:pt x="1911096" y="3093720"/>
                </a:lnTo>
                <a:lnTo>
                  <a:pt x="1911096" y="3124200"/>
                </a:lnTo>
                <a:lnTo>
                  <a:pt x="1929384" y="3118104"/>
                </a:lnTo>
                <a:lnTo>
                  <a:pt x="1987296" y="3087624"/>
                </a:lnTo>
                <a:close/>
              </a:path>
              <a:path w="1987550" h="3124200">
                <a:moveTo>
                  <a:pt x="1987296" y="2499360"/>
                </a:moveTo>
                <a:lnTo>
                  <a:pt x="1911096" y="2462784"/>
                </a:lnTo>
                <a:lnTo>
                  <a:pt x="1911096" y="2496223"/>
                </a:lnTo>
                <a:lnTo>
                  <a:pt x="67056" y="2484120"/>
                </a:lnTo>
                <a:lnTo>
                  <a:pt x="64008" y="2487168"/>
                </a:lnTo>
                <a:lnTo>
                  <a:pt x="70104" y="2493264"/>
                </a:lnTo>
                <a:lnTo>
                  <a:pt x="1923288" y="2505456"/>
                </a:lnTo>
                <a:lnTo>
                  <a:pt x="1911096" y="2505456"/>
                </a:lnTo>
                <a:lnTo>
                  <a:pt x="1911096" y="2538984"/>
                </a:lnTo>
                <a:lnTo>
                  <a:pt x="1929384" y="2529840"/>
                </a:lnTo>
                <a:lnTo>
                  <a:pt x="1987296" y="24993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4406900" y="2687828"/>
            <a:ext cx="5467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0" dirty="0">
                <a:latin typeface="Times New Roman"/>
                <a:cs typeface="Times New Roman"/>
              </a:rPr>
              <a:t>M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spc="-50" dirty="0">
                <a:latin typeface="Times New Roman"/>
                <a:cs typeface="Times New Roman"/>
              </a:rPr>
              <a:t>m</a:t>
            </a:r>
            <a:r>
              <a:rPr sz="1200" spc="20" dirty="0">
                <a:latin typeface="Times New Roman"/>
                <a:cs typeface="Times New Roman"/>
              </a:rPr>
              <a:t>o</a:t>
            </a:r>
            <a:r>
              <a:rPr sz="1200" spc="5" dirty="0">
                <a:latin typeface="Times New Roman"/>
                <a:cs typeface="Times New Roman"/>
              </a:rPr>
              <a:t>r</a:t>
            </a:r>
            <a:r>
              <a:rPr sz="1200" dirty="0">
                <a:latin typeface="Times New Roman"/>
                <a:cs typeface="Times New Roman"/>
              </a:rPr>
              <a:t>y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4325111" y="2980944"/>
            <a:ext cx="744220" cy="393700"/>
          </a:xfrm>
          <a:custGeom>
            <a:avLst/>
            <a:gdLst/>
            <a:ahLst/>
            <a:cxnLst/>
            <a:rect l="l" t="t" r="r" b="b"/>
            <a:pathLst>
              <a:path w="744220" h="393700">
                <a:moveTo>
                  <a:pt x="740663" y="0"/>
                </a:moveTo>
                <a:lnTo>
                  <a:pt x="3048" y="0"/>
                </a:lnTo>
                <a:lnTo>
                  <a:pt x="0" y="3047"/>
                </a:lnTo>
                <a:lnTo>
                  <a:pt x="0" y="390143"/>
                </a:lnTo>
                <a:lnTo>
                  <a:pt x="3048" y="393191"/>
                </a:lnTo>
                <a:lnTo>
                  <a:pt x="740663" y="393191"/>
                </a:lnTo>
                <a:lnTo>
                  <a:pt x="743712" y="390143"/>
                </a:lnTo>
                <a:lnTo>
                  <a:pt x="743712" y="387095"/>
                </a:lnTo>
                <a:lnTo>
                  <a:pt x="12191" y="387095"/>
                </a:lnTo>
                <a:lnTo>
                  <a:pt x="6096" y="381000"/>
                </a:lnTo>
                <a:lnTo>
                  <a:pt x="12191" y="381000"/>
                </a:lnTo>
                <a:lnTo>
                  <a:pt x="12191" y="12191"/>
                </a:lnTo>
                <a:lnTo>
                  <a:pt x="6096" y="12191"/>
                </a:lnTo>
                <a:lnTo>
                  <a:pt x="12191" y="6095"/>
                </a:lnTo>
                <a:lnTo>
                  <a:pt x="743712" y="6095"/>
                </a:lnTo>
                <a:lnTo>
                  <a:pt x="743712" y="3047"/>
                </a:lnTo>
                <a:lnTo>
                  <a:pt x="740663" y="0"/>
                </a:lnTo>
                <a:close/>
              </a:path>
              <a:path w="744220" h="393700">
                <a:moveTo>
                  <a:pt x="12191" y="381000"/>
                </a:moveTo>
                <a:lnTo>
                  <a:pt x="6096" y="381000"/>
                </a:lnTo>
                <a:lnTo>
                  <a:pt x="12191" y="387095"/>
                </a:lnTo>
                <a:lnTo>
                  <a:pt x="12191" y="381000"/>
                </a:lnTo>
                <a:close/>
              </a:path>
              <a:path w="744220" h="393700">
                <a:moveTo>
                  <a:pt x="728472" y="381000"/>
                </a:moveTo>
                <a:lnTo>
                  <a:pt x="12191" y="381000"/>
                </a:lnTo>
                <a:lnTo>
                  <a:pt x="12191" y="387095"/>
                </a:lnTo>
                <a:lnTo>
                  <a:pt x="728472" y="387095"/>
                </a:lnTo>
                <a:lnTo>
                  <a:pt x="728472" y="381000"/>
                </a:lnTo>
                <a:close/>
              </a:path>
              <a:path w="744220" h="393700">
                <a:moveTo>
                  <a:pt x="728472" y="6095"/>
                </a:moveTo>
                <a:lnTo>
                  <a:pt x="728472" y="387095"/>
                </a:lnTo>
                <a:lnTo>
                  <a:pt x="734567" y="381000"/>
                </a:lnTo>
                <a:lnTo>
                  <a:pt x="743712" y="381000"/>
                </a:lnTo>
                <a:lnTo>
                  <a:pt x="743712" y="12191"/>
                </a:lnTo>
                <a:lnTo>
                  <a:pt x="734567" y="12191"/>
                </a:lnTo>
                <a:lnTo>
                  <a:pt x="728472" y="6095"/>
                </a:lnTo>
                <a:close/>
              </a:path>
              <a:path w="744220" h="393700">
                <a:moveTo>
                  <a:pt x="743712" y="381000"/>
                </a:moveTo>
                <a:lnTo>
                  <a:pt x="734567" y="381000"/>
                </a:lnTo>
                <a:lnTo>
                  <a:pt x="728472" y="387095"/>
                </a:lnTo>
                <a:lnTo>
                  <a:pt x="743712" y="387095"/>
                </a:lnTo>
                <a:lnTo>
                  <a:pt x="743712" y="381000"/>
                </a:lnTo>
                <a:close/>
              </a:path>
              <a:path w="744220" h="393700">
                <a:moveTo>
                  <a:pt x="12191" y="6095"/>
                </a:moveTo>
                <a:lnTo>
                  <a:pt x="6096" y="12191"/>
                </a:lnTo>
                <a:lnTo>
                  <a:pt x="12191" y="12191"/>
                </a:lnTo>
                <a:lnTo>
                  <a:pt x="12191" y="6095"/>
                </a:lnTo>
                <a:close/>
              </a:path>
              <a:path w="744220" h="393700">
                <a:moveTo>
                  <a:pt x="728472" y="6095"/>
                </a:moveTo>
                <a:lnTo>
                  <a:pt x="12191" y="6095"/>
                </a:lnTo>
                <a:lnTo>
                  <a:pt x="12191" y="12191"/>
                </a:lnTo>
                <a:lnTo>
                  <a:pt x="728472" y="12191"/>
                </a:lnTo>
                <a:lnTo>
                  <a:pt x="728472" y="6095"/>
                </a:lnTo>
                <a:close/>
              </a:path>
              <a:path w="744220" h="393700">
                <a:moveTo>
                  <a:pt x="743712" y="6095"/>
                </a:moveTo>
                <a:lnTo>
                  <a:pt x="728472" y="6095"/>
                </a:lnTo>
                <a:lnTo>
                  <a:pt x="734567" y="12191"/>
                </a:lnTo>
                <a:lnTo>
                  <a:pt x="743712" y="12191"/>
                </a:lnTo>
                <a:lnTo>
                  <a:pt x="743712" y="60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4339844" y="3038349"/>
            <a:ext cx="756285" cy="334010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194945" marR="5080" indent="-182880">
              <a:lnSpc>
                <a:spcPts val="1100"/>
              </a:lnSpc>
              <a:spcBef>
                <a:spcPts val="320"/>
              </a:spcBef>
            </a:pPr>
            <a:r>
              <a:rPr sz="1100" spc="-20" dirty="0">
                <a:latin typeface="Times New Roman"/>
                <a:cs typeface="Times New Roman"/>
              </a:rPr>
              <a:t>Environmen</a:t>
            </a:r>
            <a:r>
              <a:rPr sz="1100" spc="-170" dirty="0">
                <a:latin typeface="Times New Roman"/>
                <a:cs typeface="Times New Roman"/>
              </a:rPr>
              <a:t> </a:t>
            </a:r>
            <a:r>
              <a:rPr sz="1650" baseline="2525" dirty="0">
                <a:latin typeface="Times New Roman"/>
                <a:cs typeface="Times New Roman"/>
              </a:rPr>
              <a:t>t  </a:t>
            </a:r>
            <a:r>
              <a:rPr sz="1100" spc="-15" dirty="0">
                <a:latin typeface="Times New Roman"/>
                <a:cs typeface="Times New Roman"/>
              </a:rPr>
              <a:t>Model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4294632" y="3575303"/>
            <a:ext cx="744220" cy="341630"/>
          </a:xfrm>
          <a:custGeom>
            <a:avLst/>
            <a:gdLst/>
            <a:ahLst/>
            <a:cxnLst/>
            <a:rect l="l" t="t" r="r" b="b"/>
            <a:pathLst>
              <a:path w="744220" h="341629">
                <a:moveTo>
                  <a:pt x="740663" y="0"/>
                </a:moveTo>
                <a:lnTo>
                  <a:pt x="3047" y="0"/>
                </a:lnTo>
                <a:lnTo>
                  <a:pt x="0" y="3048"/>
                </a:lnTo>
                <a:lnTo>
                  <a:pt x="0" y="338328"/>
                </a:lnTo>
                <a:lnTo>
                  <a:pt x="3047" y="341375"/>
                </a:lnTo>
                <a:lnTo>
                  <a:pt x="740663" y="341375"/>
                </a:lnTo>
                <a:lnTo>
                  <a:pt x="743712" y="338328"/>
                </a:lnTo>
                <a:lnTo>
                  <a:pt x="743712" y="335280"/>
                </a:lnTo>
                <a:lnTo>
                  <a:pt x="12191" y="335280"/>
                </a:lnTo>
                <a:lnTo>
                  <a:pt x="6095" y="329184"/>
                </a:lnTo>
                <a:lnTo>
                  <a:pt x="12191" y="329184"/>
                </a:lnTo>
                <a:lnTo>
                  <a:pt x="12191" y="12192"/>
                </a:lnTo>
                <a:lnTo>
                  <a:pt x="6095" y="12192"/>
                </a:lnTo>
                <a:lnTo>
                  <a:pt x="12191" y="6096"/>
                </a:lnTo>
                <a:lnTo>
                  <a:pt x="743712" y="6096"/>
                </a:lnTo>
                <a:lnTo>
                  <a:pt x="743712" y="3048"/>
                </a:lnTo>
                <a:lnTo>
                  <a:pt x="740663" y="0"/>
                </a:lnTo>
                <a:close/>
              </a:path>
              <a:path w="744220" h="341629">
                <a:moveTo>
                  <a:pt x="12191" y="329184"/>
                </a:moveTo>
                <a:lnTo>
                  <a:pt x="6095" y="329184"/>
                </a:lnTo>
                <a:lnTo>
                  <a:pt x="12191" y="335280"/>
                </a:lnTo>
                <a:lnTo>
                  <a:pt x="12191" y="329184"/>
                </a:lnTo>
                <a:close/>
              </a:path>
              <a:path w="744220" h="341629">
                <a:moveTo>
                  <a:pt x="731519" y="329184"/>
                </a:moveTo>
                <a:lnTo>
                  <a:pt x="12191" y="329184"/>
                </a:lnTo>
                <a:lnTo>
                  <a:pt x="12191" y="335280"/>
                </a:lnTo>
                <a:lnTo>
                  <a:pt x="731519" y="335280"/>
                </a:lnTo>
                <a:lnTo>
                  <a:pt x="731519" y="329184"/>
                </a:lnTo>
                <a:close/>
              </a:path>
              <a:path w="744220" h="341629">
                <a:moveTo>
                  <a:pt x="731519" y="6096"/>
                </a:moveTo>
                <a:lnTo>
                  <a:pt x="731519" y="335280"/>
                </a:lnTo>
                <a:lnTo>
                  <a:pt x="737615" y="329184"/>
                </a:lnTo>
                <a:lnTo>
                  <a:pt x="743712" y="329184"/>
                </a:lnTo>
                <a:lnTo>
                  <a:pt x="743712" y="12192"/>
                </a:lnTo>
                <a:lnTo>
                  <a:pt x="737615" y="12192"/>
                </a:lnTo>
                <a:lnTo>
                  <a:pt x="731519" y="6096"/>
                </a:lnTo>
                <a:close/>
              </a:path>
              <a:path w="744220" h="341629">
                <a:moveTo>
                  <a:pt x="743712" y="329184"/>
                </a:moveTo>
                <a:lnTo>
                  <a:pt x="737615" y="329184"/>
                </a:lnTo>
                <a:lnTo>
                  <a:pt x="731519" y="335280"/>
                </a:lnTo>
                <a:lnTo>
                  <a:pt x="743712" y="335280"/>
                </a:lnTo>
                <a:lnTo>
                  <a:pt x="743712" y="329184"/>
                </a:lnTo>
                <a:close/>
              </a:path>
              <a:path w="744220" h="341629">
                <a:moveTo>
                  <a:pt x="12191" y="6096"/>
                </a:moveTo>
                <a:lnTo>
                  <a:pt x="6095" y="12192"/>
                </a:lnTo>
                <a:lnTo>
                  <a:pt x="12191" y="12192"/>
                </a:lnTo>
                <a:lnTo>
                  <a:pt x="12191" y="6096"/>
                </a:lnTo>
                <a:close/>
              </a:path>
              <a:path w="744220" h="341629">
                <a:moveTo>
                  <a:pt x="731519" y="6096"/>
                </a:moveTo>
                <a:lnTo>
                  <a:pt x="12191" y="6096"/>
                </a:lnTo>
                <a:lnTo>
                  <a:pt x="12191" y="12192"/>
                </a:lnTo>
                <a:lnTo>
                  <a:pt x="731519" y="12192"/>
                </a:lnTo>
                <a:lnTo>
                  <a:pt x="731519" y="6096"/>
                </a:lnTo>
                <a:close/>
              </a:path>
              <a:path w="744220" h="341629">
                <a:moveTo>
                  <a:pt x="743712" y="6096"/>
                </a:moveTo>
                <a:lnTo>
                  <a:pt x="731519" y="6096"/>
                </a:lnTo>
                <a:lnTo>
                  <a:pt x="737615" y="12192"/>
                </a:lnTo>
                <a:lnTo>
                  <a:pt x="743712" y="12192"/>
                </a:lnTo>
                <a:lnTo>
                  <a:pt x="743712" y="6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4333747" y="3580893"/>
            <a:ext cx="652145" cy="334010"/>
          </a:xfrm>
          <a:prstGeom prst="rect">
            <a:avLst/>
          </a:prstGeom>
        </p:spPr>
        <p:txBody>
          <a:bodyPr vert="horz" wrap="square" lIns="0" tIns="40640" rIns="0" bIns="0" rtlCol="0">
            <a:spAutoFit/>
          </a:bodyPr>
          <a:lstStyle/>
          <a:p>
            <a:pPr marL="12700" marR="5080" indent="78740">
              <a:lnSpc>
                <a:spcPts val="1100"/>
              </a:lnSpc>
              <a:spcBef>
                <a:spcPts val="320"/>
              </a:spcBef>
            </a:pPr>
            <a:r>
              <a:rPr sz="1100" spc="-15" dirty="0">
                <a:latin typeface="Times New Roman"/>
                <a:cs typeface="Times New Roman"/>
              </a:rPr>
              <a:t>Domain  </a:t>
            </a:r>
            <a:r>
              <a:rPr sz="1100" spc="-5" dirty="0">
                <a:latin typeface="Times New Roman"/>
                <a:cs typeface="Times New Roman"/>
              </a:rPr>
              <a:t>K</a:t>
            </a:r>
            <a:r>
              <a:rPr sz="1100" spc="-25" dirty="0">
                <a:latin typeface="Times New Roman"/>
                <a:cs typeface="Times New Roman"/>
              </a:rPr>
              <a:t>no</a:t>
            </a:r>
            <a:r>
              <a:rPr sz="1100" spc="-30" dirty="0">
                <a:latin typeface="Times New Roman"/>
                <a:cs typeface="Times New Roman"/>
              </a:rPr>
              <a:t>w</a:t>
            </a:r>
            <a:r>
              <a:rPr sz="1100" spc="-20" dirty="0">
                <a:latin typeface="Times New Roman"/>
                <a:cs typeface="Times New Roman"/>
              </a:rPr>
              <a:t>l</a:t>
            </a:r>
            <a:r>
              <a:rPr sz="1100" spc="-35" dirty="0">
                <a:latin typeface="Times New Roman"/>
                <a:cs typeface="Times New Roman"/>
              </a:rPr>
              <a:t>e</a:t>
            </a:r>
            <a:r>
              <a:rPr sz="1100" spc="-25" dirty="0">
                <a:latin typeface="Times New Roman"/>
                <a:cs typeface="Times New Roman"/>
              </a:rPr>
              <a:t>d</a:t>
            </a:r>
            <a:r>
              <a:rPr sz="1100" dirty="0">
                <a:latin typeface="Times New Roman"/>
                <a:cs typeface="Times New Roman"/>
              </a:rPr>
              <a:t>ge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5327904" y="2615183"/>
            <a:ext cx="927100" cy="1506220"/>
          </a:xfrm>
          <a:custGeom>
            <a:avLst/>
            <a:gdLst/>
            <a:ahLst/>
            <a:cxnLst/>
            <a:rect l="l" t="t" r="r" b="b"/>
            <a:pathLst>
              <a:path w="927100" h="1506220">
                <a:moveTo>
                  <a:pt x="792480" y="533400"/>
                </a:moveTo>
                <a:lnTo>
                  <a:pt x="789432" y="530352"/>
                </a:lnTo>
                <a:lnTo>
                  <a:pt x="780288" y="530352"/>
                </a:lnTo>
                <a:lnTo>
                  <a:pt x="780288" y="545592"/>
                </a:lnTo>
                <a:lnTo>
                  <a:pt x="780288" y="850392"/>
                </a:lnTo>
                <a:lnTo>
                  <a:pt x="128016" y="850392"/>
                </a:lnTo>
                <a:lnTo>
                  <a:pt x="128016" y="545592"/>
                </a:lnTo>
                <a:lnTo>
                  <a:pt x="780288" y="545592"/>
                </a:lnTo>
                <a:lnTo>
                  <a:pt x="780288" y="530352"/>
                </a:lnTo>
                <a:lnTo>
                  <a:pt x="115824" y="530352"/>
                </a:lnTo>
                <a:lnTo>
                  <a:pt x="115824" y="862584"/>
                </a:lnTo>
                <a:lnTo>
                  <a:pt x="789432" y="862584"/>
                </a:lnTo>
                <a:lnTo>
                  <a:pt x="792480" y="859536"/>
                </a:lnTo>
                <a:lnTo>
                  <a:pt x="792480" y="856488"/>
                </a:lnTo>
                <a:lnTo>
                  <a:pt x="792480" y="850392"/>
                </a:lnTo>
                <a:lnTo>
                  <a:pt x="792480" y="545592"/>
                </a:lnTo>
                <a:lnTo>
                  <a:pt x="792480" y="539496"/>
                </a:lnTo>
                <a:lnTo>
                  <a:pt x="792480" y="533400"/>
                </a:lnTo>
                <a:close/>
              </a:path>
              <a:path w="927100" h="1506220">
                <a:moveTo>
                  <a:pt x="807720" y="899160"/>
                </a:moveTo>
                <a:lnTo>
                  <a:pt x="804672" y="896112"/>
                </a:lnTo>
                <a:lnTo>
                  <a:pt x="795528" y="896112"/>
                </a:lnTo>
                <a:lnTo>
                  <a:pt x="795528" y="908304"/>
                </a:lnTo>
                <a:lnTo>
                  <a:pt x="795528" y="1194816"/>
                </a:lnTo>
                <a:lnTo>
                  <a:pt x="118872" y="1194816"/>
                </a:lnTo>
                <a:lnTo>
                  <a:pt x="118872" y="908304"/>
                </a:lnTo>
                <a:lnTo>
                  <a:pt x="795528" y="908304"/>
                </a:lnTo>
                <a:lnTo>
                  <a:pt x="795528" y="896112"/>
                </a:lnTo>
                <a:lnTo>
                  <a:pt x="109728" y="896112"/>
                </a:lnTo>
                <a:lnTo>
                  <a:pt x="106680" y="899160"/>
                </a:lnTo>
                <a:lnTo>
                  <a:pt x="106680" y="1207008"/>
                </a:lnTo>
                <a:lnTo>
                  <a:pt x="109728" y="1210056"/>
                </a:lnTo>
                <a:lnTo>
                  <a:pt x="804672" y="1210056"/>
                </a:lnTo>
                <a:lnTo>
                  <a:pt x="807720" y="1207008"/>
                </a:lnTo>
                <a:lnTo>
                  <a:pt x="807720" y="1203960"/>
                </a:lnTo>
                <a:lnTo>
                  <a:pt x="807720" y="1194816"/>
                </a:lnTo>
                <a:lnTo>
                  <a:pt x="807720" y="908304"/>
                </a:lnTo>
                <a:lnTo>
                  <a:pt x="807720" y="902208"/>
                </a:lnTo>
                <a:lnTo>
                  <a:pt x="807720" y="899160"/>
                </a:lnTo>
                <a:close/>
              </a:path>
              <a:path w="927100" h="1506220">
                <a:moveTo>
                  <a:pt x="807720" y="280416"/>
                </a:moveTo>
                <a:lnTo>
                  <a:pt x="804672" y="277368"/>
                </a:lnTo>
                <a:lnTo>
                  <a:pt x="795528" y="277368"/>
                </a:lnTo>
                <a:lnTo>
                  <a:pt x="795528" y="289560"/>
                </a:lnTo>
                <a:lnTo>
                  <a:pt x="795528" y="469392"/>
                </a:lnTo>
                <a:lnTo>
                  <a:pt x="118872" y="469392"/>
                </a:lnTo>
                <a:lnTo>
                  <a:pt x="118872" y="289560"/>
                </a:lnTo>
                <a:lnTo>
                  <a:pt x="795528" y="289560"/>
                </a:lnTo>
                <a:lnTo>
                  <a:pt x="795528" y="277368"/>
                </a:lnTo>
                <a:lnTo>
                  <a:pt x="109728" y="277368"/>
                </a:lnTo>
                <a:lnTo>
                  <a:pt x="106680" y="280416"/>
                </a:lnTo>
                <a:lnTo>
                  <a:pt x="106680" y="478536"/>
                </a:lnTo>
                <a:lnTo>
                  <a:pt x="109728" y="481584"/>
                </a:lnTo>
                <a:lnTo>
                  <a:pt x="804672" y="481584"/>
                </a:lnTo>
                <a:lnTo>
                  <a:pt x="807720" y="478536"/>
                </a:lnTo>
                <a:lnTo>
                  <a:pt x="807720" y="475488"/>
                </a:lnTo>
                <a:lnTo>
                  <a:pt x="807720" y="469392"/>
                </a:lnTo>
                <a:lnTo>
                  <a:pt x="807720" y="289560"/>
                </a:lnTo>
                <a:lnTo>
                  <a:pt x="807720" y="283464"/>
                </a:lnTo>
                <a:lnTo>
                  <a:pt x="807720" y="280416"/>
                </a:lnTo>
                <a:close/>
              </a:path>
              <a:path w="927100" h="1506220">
                <a:moveTo>
                  <a:pt x="926592" y="3048"/>
                </a:moveTo>
                <a:lnTo>
                  <a:pt x="923544" y="0"/>
                </a:lnTo>
                <a:lnTo>
                  <a:pt x="914400" y="0"/>
                </a:lnTo>
                <a:lnTo>
                  <a:pt x="914400" y="12192"/>
                </a:lnTo>
                <a:lnTo>
                  <a:pt x="914400" y="1493520"/>
                </a:lnTo>
                <a:lnTo>
                  <a:pt x="12192" y="1493520"/>
                </a:lnTo>
                <a:lnTo>
                  <a:pt x="12192" y="12192"/>
                </a:lnTo>
                <a:lnTo>
                  <a:pt x="914400" y="12192"/>
                </a:lnTo>
                <a:lnTo>
                  <a:pt x="914400" y="0"/>
                </a:lnTo>
                <a:lnTo>
                  <a:pt x="3048" y="0"/>
                </a:lnTo>
                <a:lnTo>
                  <a:pt x="0" y="3048"/>
                </a:lnTo>
                <a:lnTo>
                  <a:pt x="0" y="1502664"/>
                </a:lnTo>
                <a:lnTo>
                  <a:pt x="3048" y="1505712"/>
                </a:lnTo>
                <a:lnTo>
                  <a:pt x="923544" y="1505712"/>
                </a:lnTo>
                <a:lnTo>
                  <a:pt x="926592" y="1502664"/>
                </a:lnTo>
                <a:lnTo>
                  <a:pt x="926592" y="1499616"/>
                </a:lnTo>
                <a:lnTo>
                  <a:pt x="926592" y="1493520"/>
                </a:lnTo>
                <a:lnTo>
                  <a:pt x="926592" y="12192"/>
                </a:lnTo>
                <a:lnTo>
                  <a:pt x="926592" y="6096"/>
                </a:lnTo>
                <a:lnTo>
                  <a:pt x="926592" y="30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4949444" y="2419603"/>
            <a:ext cx="1151890" cy="495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345"/>
              </a:lnSpc>
              <a:spcBef>
                <a:spcPts val="100"/>
              </a:spcBef>
            </a:pPr>
            <a:r>
              <a:rPr sz="1200" spc="-10" dirty="0">
                <a:latin typeface="Times New Roman"/>
                <a:cs typeface="Times New Roman"/>
              </a:rPr>
              <a:t>Cognition</a:t>
            </a:r>
            <a:endParaRPr sz="1200">
              <a:latin typeface="Times New Roman"/>
              <a:cs typeface="Times New Roman"/>
            </a:endParaRPr>
          </a:p>
          <a:p>
            <a:pPr marL="536575" marR="5080" indent="-6350">
              <a:lnSpc>
                <a:spcPct val="70000"/>
              </a:lnSpc>
              <a:spcBef>
                <a:spcPts val="335"/>
              </a:spcBef>
            </a:pPr>
            <a:r>
              <a:rPr sz="1200" spc="-15" dirty="0">
                <a:latin typeface="Times New Roman"/>
                <a:cs typeface="Times New Roman"/>
              </a:rPr>
              <a:t>Inference  </a:t>
            </a:r>
            <a:r>
              <a:rPr sz="1200" spc="-5" dirty="0">
                <a:latin typeface="Times New Roman"/>
                <a:cs typeface="Times New Roman"/>
              </a:rPr>
              <a:t>S</a:t>
            </a:r>
            <a:r>
              <a:rPr sz="1200" spc="25" dirty="0">
                <a:latin typeface="Times New Roman"/>
                <a:cs typeface="Times New Roman"/>
              </a:rPr>
              <a:t>t</a:t>
            </a:r>
            <a:r>
              <a:rPr sz="1200" spc="5" dirty="0">
                <a:latin typeface="Times New Roman"/>
                <a:cs typeface="Times New Roman"/>
              </a:rPr>
              <a:t>r</a:t>
            </a:r>
            <a:r>
              <a:rPr sz="1200" spc="-5" dirty="0">
                <a:latin typeface="Times New Roman"/>
                <a:cs typeface="Times New Roman"/>
              </a:rPr>
              <a:t>a</a:t>
            </a:r>
            <a:r>
              <a:rPr sz="1200" spc="25" dirty="0">
                <a:latin typeface="Times New Roman"/>
                <a:cs typeface="Times New Roman"/>
              </a:rPr>
              <a:t>t</a:t>
            </a:r>
            <a:r>
              <a:rPr sz="1200" spc="-5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g</a:t>
            </a:r>
            <a:r>
              <a:rPr sz="1200" spc="-50" dirty="0">
                <a:latin typeface="Times New Roman"/>
                <a:cs typeface="Times New Roman"/>
              </a:rPr>
              <a:t>i</a:t>
            </a:r>
            <a:r>
              <a:rPr sz="1200" spc="-5" dirty="0">
                <a:latin typeface="Times New Roman"/>
                <a:cs typeface="Times New Roman"/>
              </a:rPr>
              <a:t>es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5138928" y="3450335"/>
            <a:ext cx="996950" cy="612775"/>
            <a:chOff x="5138928" y="3450335"/>
            <a:chExt cx="996950" cy="612775"/>
          </a:xfrm>
        </p:grpSpPr>
        <p:sp>
          <p:nvSpPr>
            <p:cNvPr id="47" name="object 47"/>
            <p:cNvSpPr/>
            <p:nvPr/>
          </p:nvSpPr>
          <p:spPr>
            <a:xfrm>
              <a:off x="5138928" y="3450335"/>
              <a:ext cx="188975" cy="73151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5434584" y="3843527"/>
              <a:ext cx="701040" cy="219710"/>
            </a:xfrm>
            <a:custGeom>
              <a:avLst/>
              <a:gdLst/>
              <a:ahLst/>
              <a:cxnLst/>
              <a:rect l="l" t="t" r="r" b="b"/>
              <a:pathLst>
                <a:path w="701039" h="219710">
                  <a:moveTo>
                    <a:pt x="697991" y="0"/>
                  </a:moveTo>
                  <a:lnTo>
                    <a:pt x="3048" y="0"/>
                  </a:lnTo>
                  <a:lnTo>
                    <a:pt x="0" y="3048"/>
                  </a:lnTo>
                  <a:lnTo>
                    <a:pt x="0" y="216408"/>
                  </a:lnTo>
                  <a:lnTo>
                    <a:pt x="3048" y="219456"/>
                  </a:lnTo>
                  <a:lnTo>
                    <a:pt x="697991" y="219456"/>
                  </a:lnTo>
                  <a:lnTo>
                    <a:pt x="701039" y="216408"/>
                  </a:lnTo>
                  <a:lnTo>
                    <a:pt x="701039" y="213360"/>
                  </a:lnTo>
                  <a:lnTo>
                    <a:pt x="12191" y="213360"/>
                  </a:lnTo>
                  <a:lnTo>
                    <a:pt x="6095" y="207263"/>
                  </a:lnTo>
                  <a:lnTo>
                    <a:pt x="12191" y="207263"/>
                  </a:lnTo>
                  <a:lnTo>
                    <a:pt x="12191" y="12192"/>
                  </a:lnTo>
                  <a:lnTo>
                    <a:pt x="6095" y="12192"/>
                  </a:lnTo>
                  <a:lnTo>
                    <a:pt x="12191" y="6096"/>
                  </a:lnTo>
                  <a:lnTo>
                    <a:pt x="701039" y="6096"/>
                  </a:lnTo>
                  <a:lnTo>
                    <a:pt x="701039" y="3048"/>
                  </a:lnTo>
                  <a:lnTo>
                    <a:pt x="697991" y="0"/>
                  </a:lnTo>
                  <a:close/>
                </a:path>
                <a:path w="701039" h="219710">
                  <a:moveTo>
                    <a:pt x="12191" y="207263"/>
                  </a:moveTo>
                  <a:lnTo>
                    <a:pt x="6095" y="207263"/>
                  </a:lnTo>
                  <a:lnTo>
                    <a:pt x="12191" y="213360"/>
                  </a:lnTo>
                  <a:lnTo>
                    <a:pt x="12191" y="207263"/>
                  </a:lnTo>
                  <a:close/>
                </a:path>
                <a:path w="701039" h="219710">
                  <a:moveTo>
                    <a:pt x="688848" y="207263"/>
                  </a:moveTo>
                  <a:lnTo>
                    <a:pt x="12191" y="207263"/>
                  </a:lnTo>
                  <a:lnTo>
                    <a:pt x="12191" y="213360"/>
                  </a:lnTo>
                  <a:lnTo>
                    <a:pt x="688848" y="213360"/>
                  </a:lnTo>
                  <a:lnTo>
                    <a:pt x="688848" y="207263"/>
                  </a:lnTo>
                  <a:close/>
                </a:path>
                <a:path w="701039" h="219710">
                  <a:moveTo>
                    <a:pt x="688848" y="6096"/>
                  </a:moveTo>
                  <a:lnTo>
                    <a:pt x="688848" y="213360"/>
                  </a:lnTo>
                  <a:lnTo>
                    <a:pt x="694943" y="207263"/>
                  </a:lnTo>
                  <a:lnTo>
                    <a:pt x="701039" y="207263"/>
                  </a:lnTo>
                  <a:lnTo>
                    <a:pt x="701039" y="12192"/>
                  </a:lnTo>
                  <a:lnTo>
                    <a:pt x="694943" y="12192"/>
                  </a:lnTo>
                  <a:lnTo>
                    <a:pt x="688848" y="6096"/>
                  </a:lnTo>
                  <a:close/>
                </a:path>
                <a:path w="701039" h="219710">
                  <a:moveTo>
                    <a:pt x="701039" y="207263"/>
                  </a:moveTo>
                  <a:lnTo>
                    <a:pt x="694943" y="207263"/>
                  </a:lnTo>
                  <a:lnTo>
                    <a:pt x="688848" y="213360"/>
                  </a:lnTo>
                  <a:lnTo>
                    <a:pt x="701039" y="213360"/>
                  </a:lnTo>
                  <a:lnTo>
                    <a:pt x="701039" y="207263"/>
                  </a:lnTo>
                  <a:close/>
                </a:path>
                <a:path w="701039" h="219710">
                  <a:moveTo>
                    <a:pt x="12191" y="6096"/>
                  </a:moveTo>
                  <a:lnTo>
                    <a:pt x="6095" y="12192"/>
                  </a:lnTo>
                  <a:lnTo>
                    <a:pt x="12191" y="12192"/>
                  </a:lnTo>
                  <a:lnTo>
                    <a:pt x="12191" y="6096"/>
                  </a:lnTo>
                  <a:close/>
                </a:path>
                <a:path w="701039" h="219710">
                  <a:moveTo>
                    <a:pt x="688848" y="6096"/>
                  </a:moveTo>
                  <a:lnTo>
                    <a:pt x="12191" y="6096"/>
                  </a:lnTo>
                  <a:lnTo>
                    <a:pt x="12191" y="12192"/>
                  </a:lnTo>
                  <a:lnTo>
                    <a:pt x="688848" y="12192"/>
                  </a:lnTo>
                  <a:lnTo>
                    <a:pt x="688848" y="6096"/>
                  </a:lnTo>
                  <a:close/>
                </a:path>
                <a:path w="701039" h="219710">
                  <a:moveTo>
                    <a:pt x="701039" y="6096"/>
                  </a:moveTo>
                  <a:lnTo>
                    <a:pt x="688848" y="6096"/>
                  </a:lnTo>
                  <a:lnTo>
                    <a:pt x="694943" y="12192"/>
                  </a:lnTo>
                  <a:lnTo>
                    <a:pt x="701039" y="12192"/>
                  </a:lnTo>
                  <a:lnTo>
                    <a:pt x="701039" y="60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/>
          <p:nvPr/>
        </p:nvSpPr>
        <p:spPr>
          <a:xfrm>
            <a:off x="5519420" y="2843885"/>
            <a:ext cx="523875" cy="1198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419" marR="97790" indent="36195" algn="ctr">
              <a:lnSpc>
                <a:spcPct val="134500"/>
              </a:lnSpc>
              <a:spcBef>
                <a:spcPts val="100"/>
              </a:spcBef>
            </a:pPr>
            <a:r>
              <a:rPr sz="1100" spc="-5" dirty="0">
                <a:latin typeface="Times New Roman"/>
                <a:cs typeface="Times New Roman"/>
              </a:rPr>
              <a:t>G</a:t>
            </a:r>
            <a:r>
              <a:rPr sz="1100" spc="-25" dirty="0">
                <a:latin typeface="Times New Roman"/>
                <a:cs typeface="Times New Roman"/>
              </a:rPr>
              <a:t>o</a:t>
            </a:r>
            <a:r>
              <a:rPr sz="1100" spc="10" dirty="0">
                <a:latin typeface="Times New Roman"/>
                <a:cs typeface="Times New Roman"/>
              </a:rPr>
              <a:t>a</a:t>
            </a:r>
            <a:r>
              <a:rPr sz="1100" spc="-20" dirty="0">
                <a:latin typeface="Times New Roman"/>
                <a:cs typeface="Times New Roman"/>
              </a:rPr>
              <a:t>l</a:t>
            </a:r>
            <a:r>
              <a:rPr sz="1100" dirty="0">
                <a:latin typeface="Times New Roman"/>
                <a:cs typeface="Times New Roman"/>
              </a:rPr>
              <a:t>s  </a:t>
            </a:r>
            <a:r>
              <a:rPr sz="1100" spc="-30" dirty="0">
                <a:latin typeface="Times New Roman"/>
                <a:cs typeface="Times New Roman"/>
              </a:rPr>
              <a:t>U</a:t>
            </a:r>
            <a:r>
              <a:rPr sz="1100" dirty="0">
                <a:latin typeface="Times New Roman"/>
                <a:cs typeface="Times New Roman"/>
              </a:rPr>
              <a:t>t</a:t>
            </a:r>
            <a:r>
              <a:rPr sz="1100" spc="-20" dirty="0">
                <a:latin typeface="Times New Roman"/>
                <a:cs typeface="Times New Roman"/>
              </a:rPr>
              <a:t>ili</a:t>
            </a:r>
            <a:r>
              <a:rPr sz="1100" dirty="0">
                <a:latin typeface="Times New Roman"/>
                <a:cs typeface="Times New Roman"/>
              </a:rPr>
              <a:t>ty</a:t>
            </a:r>
            <a:endParaRPr sz="1100">
              <a:latin typeface="Times New Roman"/>
              <a:cs typeface="Times New Roman"/>
            </a:endParaRPr>
          </a:p>
          <a:p>
            <a:pPr marR="36195" algn="ctr">
              <a:lnSpc>
                <a:spcPts val="1110"/>
              </a:lnSpc>
            </a:pPr>
            <a:r>
              <a:rPr sz="1000" spc="-10" dirty="0">
                <a:latin typeface="Times New Roman"/>
                <a:cs typeface="Times New Roman"/>
              </a:rPr>
              <a:t>F</a:t>
            </a:r>
            <a:r>
              <a:rPr sz="1000" dirty="0">
                <a:latin typeface="Times New Roman"/>
                <a:cs typeface="Times New Roman"/>
              </a:rPr>
              <a:t>u</a:t>
            </a:r>
            <a:r>
              <a:rPr sz="1000" spc="20" dirty="0">
                <a:latin typeface="Times New Roman"/>
                <a:cs typeface="Times New Roman"/>
              </a:rPr>
              <a:t>n</a:t>
            </a:r>
            <a:r>
              <a:rPr sz="1000" spc="-15" dirty="0">
                <a:latin typeface="Times New Roman"/>
                <a:cs typeface="Times New Roman"/>
              </a:rPr>
              <a:t>c</a:t>
            </a:r>
            <a:r>
              <a:rPr sz="1000" spc="5" dirty="0">
                <a:latin typeface="Times New Roman"/>
                <a:cs typeface="Times New Roman"/>
              </a:rPr>
              <a:t>ti</a:t>
            </a:r>
            <a:r>
              <a:rPr sz="1000" spc="-25" dirty="0">
                <a:latin typeface="Times New Roman"/>
                <a:cs typeface="Times New Roman"/>
              </a:rPr>
              <a:t>o</a:t>
            </a:r>
            <a:r>
              <a:rPr sz="1000" dirty="0">
                <a:latin typeface="Times New Roman"/>
                <a:cs typeface="Times New Roman"/>
              </a:rPr>
              <a:t>n</a:t>
            </a:r>
            <a:endParaRPr sz="1000">
              <a:latin typeface="Times New Roman"/>
              <a:cs typeface="Times New Roman"/>
            </a:endParaRPr>
          </a:p>
          <a:p>
            <a:pPr marL="15240" marR="17780" indent="93980">
              <a:lnSpc>
                <a:spcPct val="70900"/>
              </a:lnSpc>
              <a:spcBef>
                <a:spcPts val="785"/>
              </a:spcBef>
            </a:pPr>
            <a:r>
              <a:rPr sz="1100" spc="-10" dirty="0">
                <a:latin typeface="Times New Roman"/>
                <a:cs typeface="Times New Roman"/>
              </a:rPr>
              <a:t>Inter-  </a:t>
            </a:r>
            <a:r>
              <a:rPr sz="1100" dirty="0">
                <a:latin typeface="Times New Roman"/>
                <a:cs typeface="Times New Roman"/>
              </a:rPr>
              <a:t>p</a:t>
            </a:r>
            <a:r>
              <a:rPr sz="1100" spc="15" dirty="0">
                <a:latin typeface="Times New Roman"/>
                <a:cs typeface="Times New Roman"/>
              </a:rPr>
              <a:t>r</a:t>
            </a:r>
            <a:r>
              <a:rPr sz="1100" spc="-60" dirty="0">
                <a:latin typeface="Times New Roman"/>
                <a:cs typeface="Times New Roman"/>
              </a:rPr>
              <a:t>e</a:t>
            </a:r>
            <a:r>
              <a:rPr sz="1100" spc="5" dirty="0">
                <a:latin typeface="Times New Roman"/>
                <a:cs typeface="Times New Roman"/>
              </a:rPr>
              <a:t>t</a:t>
            </a:r>
            <a:r>
              <a:rPr sz="1100" spc="-10" dirty="0">
                <a:latin typeface="Times New Roman"/>
                <a:cs typeface="Times New Roman"/>
              </a:rPr>
              <a:t>a</a:t>
            </a:r>
            <a:r>
              <a:rPr sz="1100" spc="-20" dirty="0">
                <a:latin typeface="Times New Roman"/>
                <a:cs typeface="Times New Roman"/>
              </a:rPr>
              <a:t>t</a:t>
            </a:r>
            <a:r>
              <a:rPr sz="1100" spc="-45" dirty="0">
                <a:latin typeface="Times New Roman"/>
                <a:cs typeface="Times New Roman"/>
              </a:rPr>
              <a:t>i</a:t>
            </a:r>
            <a:r>
              <a:rPr sz="1100" spc="-25" dirty="0">
                <a:latin typeface="Times New Roman"/>
                <a:cs typeface="Times New Roman"/>
              </a:rPr>
              <a:t>o</a:t>
            </a:r>
            <a:r>
              <a:rPr sz="1100" dirty="0">
                <a:latin typeface="Times New Roman"/>
                <a:cs typeface="Times New Roman"/>
              </a:rPr>
              <a:t>n</a:t>
            </a:r>
            <a:endParaRPr sz="1100">
              <a:latin typeface="Times New Roman"/>
              <a:cs typeface="Times New Roman"/>
            </a:endParaRPr>
          </a:p>
          <a:p>
            <a:pPr marL="91440">
              <a:lnSpc>
                <a:spcPct val="100000"/>
              </a:lnSpc>
              <a:spcBef>
                <a:spcPts val="600"/>
              </a:spcBef>
            </a:pPr>
            <a:r>
              <a:rPr sz="1100" spc="-15" dirty="0">
                <a:latin typeface="Times New Roman"/>
                <a:cs typeface="Times New Roman"/>
              </a:rPr>
              <a:t>Planner</a:t>
            </a:r>
            <a:endParaRPr sz="1100">
              <a:latin typeface="Times New Roman"/>
              <a:cs typeface="Times New Roman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4020311" y="3349752"/>
            <a:ext cx="2978150" cy="2292350"/>
            <a:chOff x="4020311" y="3349752"/>
            <a:chExt cx="2978150" cy="2292350"/>
          </a:xfrm>
        </p:grpSpPr>
        <p:sp>
          <p:nvSpPr>
            <p:cNvPr id="51" name="object 51"/>
            <p:cNvSpPr/>
            <p:nvPr/>
          </p:nvSpPr>
          <p:spPr>
            <a:xfrm>
              <a:off x="4020311" y="3429000"/>
              <a:ext cx="226060" cy="1222375"/>
            </a:xfrm>
            <a:custGeom>
              <a:avLst/>
              <a:gdLst/>
              <a:ahLst/>
              <a:cxnLst/>
              <a:rect l="l" t="t" r="r" b="b"/>
              <a:pathLst>
                <a:path w="226060" h="1222375">
                  <a:moveTo>
                    <a:pt x="225551" y="0"/>
                  </a:moveTo>
                  <a:lnTo>
                    <a:pt x="216408" y="0"/>
                  </a:lnTo>
                  <a:lnTo>
                    <a:pt x="0" y="1219200"/>
                  </a:lnTo>
                  <a:lnTo>
                    <a:pt x="3048" y="1222248"/>
                  </a:lnTo>
                  <a:lnTo>
                    <a:pt x="9143" y="1222248"/>
                  </a:lnTo>
                  <a:lnTo>
                    <a:pt x="9143" y="1219200"/>
                  </a:lnTo>
                  <a:lnTo>
                    <a:pt x="22555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4203191" y="3352800"/>
              <a:ext cx="76200" cy="82296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6230111" y="3349752"/>
              <a:ext cx="719455" cy="1624965"/>
            </a:xfrm>
            <a:custGeom>
              <a:avLst/>
              <a:gdLst/>
              <a:ahLst/>
              <a:cxnLst/>
              <a:rect l="l" t="t" r="r" b="b"/>
              <a:pathLst>
                <a:path w="719454" h="1624964">
                  <a:moveTo>
                    <a:pt x="9143" y="0"/>
                  </a:moveTo>
                  <a:lnTo>
                    <a:pt x="3048" y="0"/>
                  </a:lnTo>
                  <a:lnTo>
                    <a:pt x="0" y="3048"/>
                  </a:lnTo>
                  <a:lnTo>
                    <a:pt x="0" y="6096"/>
                  </a:lnTo>
                  <a:lnTo>
                    <a:pt x="713232" y="1624584"/>
                  </a:lnTo>
                  <a:lnTo>
                    <a:pt x="719328" y="1621536"/>
                  </a:lnTo>
                  <a:lnTo>
                    <a:pt x="914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6912863" y="4956048"/>
              <a:ext cx="70103" cy="8534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6687311" y="5065776"/>
              <a:ext cx="310896" cy="7620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6687311" y="5199888"/>
              <a:ext cx="265430" cy="441959"/>
            </a:xfrm>
            <a:custGeom>
              <a:avLst/>
              <a:gdLst/>
              <a:ahLst/>
              <a:cxnLst/>
              <a:rect l="l" t="t" r="r" b="b"/>
              <a:pathLst>
                <a:path w="265429" h="441960">
                  <a:moveTo>
                    <a:pt x="256032" y="0"/>
                  </a:moveTo>
                  <a:lnTo>
                    <a:pt x="3048" y="435863"/>
                  </a:lnTo>
                  <a:lnTo>
                    <a:pt x="0" y="438912"/>
                  </a:lnTo>
                  <a:lnTo>
                    <a:pt x="3048" y="441960"/>
                  </a:lnTo>
                  <a:lnTo>
                    <a:pt x="6096" y="441960"/>
                  </a:lnTo>
                  <a:lnTo>
                    <a:pt x="9144" y="438912"/>
                  </a:lnTo>
                  <a:lnTo>
                    <a:pt x="265176" y="6095"/>
                  </a:lnTo>
                  <a:lnTo>
                    <a:pt x="25603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6915911" y="5138928"/>
              <a:ext cx="70104" cy="8229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8" name="object 58"/>
          <p:cNvSpPr txBox="1"/>
          <p:nvPr/>
        </p:nvSpPr>
        <p:spPr>
          <a:xfrm>
            <a:off x="4787900" y="4358133"/>
            <a:ext cx="518159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-30" dirty="0">
                <a:latin typeface="Times New Roman"/>
                <a:cs typeface="Times New Roman"/>
              </a:rPr>
              <a:t>A</a:t>
            </a:r>
            <a:r>
              <a:rPr sz="1600" spc="-15" dirty="0">
                <a:latin typeface="Times New Roman"/>
                <a:cs typeface="Times New Roman"/>
              </a:rPr>
              <a:t>g</a:t>
            </a:r>
            <a:r>
              <a:rPr sz="1600" spc="-20" dirty="0">
                <a:latin typeface="Times New Roman"/>
                <a:cs typeface="Times New Roman"/>
              </a:rPr>
              <a:t>e</a:t>
            </a:r>
            <a:r>
              <a:rPr sz="1600" spc="10" dirty="0">
                <a:latin typeface="Times New Roman"/>
                <a:cs typeface="Times New Roman"/>
              </a:rPr>
              <a:t>n</a:t>
            </a:r>
            <a:r>
              <a:rPr sz="1600" dirty="0">
                <a:latin typeface="Times New Roman"/>
                <a:cs typeface="Times New Roman"/>
              </a:rPr>
              <a:t>t</a:t>
            </a:r>
            <a:endParaRPr sz="16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89835" y="913892"/>
            <a:ext cx="6064250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270" dirty="0"/>
              <a:t>Example:</a:t>
            </a:r>
            <a:r>
              <a:rPr spc="-275" dirty="0"/>
              <a:t> </a:t>
            </a:r>
            <a:r>
              <a:rPr spc="-229" dirty="0"/>
              <a:t>TouringMachines</a:t>
            </a:r>
          </a:p>
        </p:txBody>
      </p:sp>
      <p:sp>
        <p:nvSpPr>
          <p:cNvPr id="36" name="Date Placeholder 3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CA2B8-5B6F-4766-A63E-64B94240282D}" type="datetime1">
              <a:rPr lang="en-US" smtClean="0"/>
              <a:pPr/>
              <a:t>02-Dec-21</a:t>
            </a:fld>
            <a:endParaRPr lang="en-US"/>
          </a:p>
        </p:txBody>
      </p:sp>
      <p:sp>
        <p:nvSpPr>
          <p:cNvPr id="3" name="object 3"/>
          <p:cNvSpPr/>
          <p:nvPr/>
        </p:nvSpPr>
        <p:spPr>
          <a:xfrm>
            <a:off x="3724655" y="2691383"/>
            <a:ext cx="2527300" cy="433070"/>
          </a:xfrm>
          <a:custGeom>
            <a:avLst/>
            <a:gdLst/>
            <a:ahLst/>
            <a:cxnLst/>
            <a:rect l="l" t="t" r="r" b="b"/>
            <a:pathLst>
              <a:path w="2527300" h="433069">
                <a:moveTo>
                  <a:pt x="2523744" y="0"/>
                </a:moveTo>
                <a:lnTo>
                  <a:pt x="3048" y="0"/>
                </a:lnTo>
                <a:lnTo>
                  <a:pt x="0" y="3048"/>
                </a:lnTo>
                <a:lnTo>
                  <a:pt x="0" y="429767"/>
                </a:lnTo>
                <a:lnTo>
                  <a:pt x="3048" y="432815"/>
                </a:lnTo>
                <a:lnTo>
                  <a:pt x="2523744" y="432815"/>
                </a:lnTo>
                <a:lnTo>
                  <a:pt x="2526792" y="429767"/>
                </a:lnTo>
                <a:lnTo>
                  <a:pt x="2526792" y="426719"/>
                </a:lnTo>
                <a:lnTo>
                  <a:pt x="12192" y="426719"/>
                </a:lnTo>
                <a:lnTo>
                  <a:pt x="6096" y="420624"/>
                </a:lnTo>
                <a:lnTo>
                  <a:pt x="12192" y="420624"/>
                </a:lnTo>
                <a:lnTo>
                  <a:pt x="12192" y="12191"/>
                </a:lnTo>
                <a:lnTo>
                  <a:pt x="6096" y="12191"/>
                </a:lnTo>
                <a:lnTo>
                  <a:pt x="12192" y="6095"/>
                </a:lnTo>
                <a:lnTo>
                  <a:pt x="2526792" y="6095"/>
                </a:lnTo>
                <a:lnTo>
                  <a:pt x="2526792" y="3048"/>
                </a:lnTo>
                <a:lnTo>
                  <a:pt x="2523744" y="0"/>
                </a:lnTo>
                <a:close/>
              </a:path>
              <a:path w="2527300" h="433069">
                <a:moveTo>
                  <a:pt x="12192" y="420624"/>
                </a:moveTo>
                <a:lnTo>
                  <a:pt x="6096" y="420624"/>
                </a:lnTo>
                <a:lnTo>
                  <a:pt x="12192" y="426719"/>
                </a:lnTo>
                <a:lnTo>
                  <a:pt x="12192" y="420624"/>
                </a:lnTo>
                <a:close/>
              </a:path>
              <a:path w="2527300" h="433069">
                <a:moveTo>
                  <a:pt x="2514600" y="420624"/>
                </a:moveTo>
                <a:lnTo>
                  <a:pt x="12192" y="420624"/>
                </a:lnTo>
                <a:lnTo>
                  <a:pt x="12192" y="426719"/>
                </a:lnTo>
                <a:lnTo>
                  <a:pt x="2514600" y="426719"/>
                </a:lnTo>
                <a:lnTo>
                  <a:pt x="2514600" y="420624"/>
                </a:lnTo>
                <a:close/>
              </a:path>
              <a:path w="2527300" h="433069">
                <a:moveTo>
                  <a:pt x="2514600" y="6095"/>
                </a:moveTo>
                <a:lnTo>
                  <a:pt x="2514600" y="426719"/>
                </a:lnTo>
                <a:lnTo>
                  <a:pt x="2520696" y="420624"/>
                </a:lnTo>
                <a:lnTo>
                  <a:pt x="2526792" y="420624"/>
                </a:lnTo>
                <a:lnTo>
                  <a:pt x="2526792" y="12191"/>
                </a:lnTo>
                <a:lnTo>
                  <a:pt x="2520696" y="12191"/>
                </a:lnTo>
                <a:lnTo>
                  <a:pt x="2514600" y="6095"/>
                </a:lnTo>
                <a:close/>
              </a:path>
              <a:path w="2527300" h="433069">
                <a:moveTo>
                  <a:pt x="2526792" y="420624"/>
                </a:moveTo>
                <a:lnTo>
                  <a:pt x="2520696" y="420624"/>
                </a:lnTo>
                <a:lnTo>
                  <a:pt x="2514600" y="426719"/>
                </a:lnTo>
                <a:lnTo>
                  <a:pt x="2526792" y="426719"/>
                </a:lnTo>
                <a:lnTo>
                  <a:pt x="2526792" y="420624"/>
                </a:lnTo>
                <a:close/>
              </a:path>
              <a:path w="2527300" h="433069">
                <a:moveTo>
                  <a:pt x="12192" y="6095"/>
                </a:moveTo>
                <a:lnTo>
                  <a:pt x="6096" y="12191"/>
                </a:lnTo>
                <a:lnTo>
                  <a:pt x="12192" y="12191"/>
                </a:lnTo>
                <a:lnTo>
                  <a:pt x="12192" y="6095"/>
                </a:lnTo>
                <a:close/>
              </a:path>
              <a:path w="2527300" h="433069">
                <a:moveTo>
                  <a:pt x="2514600" y="6095"/>
                </a:moveTo>
                <a:lnTo>
                  <a:pt x="12192" y="6095"/>
                </a:lnTo>
                <a:lnTo>
                  <a:pt x="12192" y="12191"/>
                </a:lnTo>
                <a:lnTo>
                  <a:pt x="2514600" y="12191"/>
                </a:lnTo>
                <a:lnTo>
                  <a:pt x="2514600" y="6095"/>
                </a:lnTo>
                <a:close/>
              </a:path>
              <a:path w="2527300" h="433069">
                <a:moveTo>
                  <a:pt x="2526792" y="6095"/>
                </a:moveTo>
                <a:lnTo>
                  <a:pt x="2514600" y="6095"/>
                </a:lnTo>
                <a:lnTo>
                  <a:pt x="2520696" y="12191"/>
                </a:lnTo>
                <a:lnTo>
                  <a:pt x="2526792" y="12191"/>
                </a:lnTo>
                <a:lnTo>
                  <a:pt x="2526792" y="60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196588" y="2785363"/>
            <a:ext cx="156654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5" dirty="0">
                <a:latin typeface="Times New Roman"/>
                <a:cs typeface="Times New Roman"/>
              </a:rPr>
              <a:t>Modeling</a:t>
            </a:r>
            <a:r>
              <a:rPr sz="2000" spc="-14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layer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724655" y="3791711"/>
            <a:ext cx="2527300" cy="436245"/>
          </a:xfrm>
          <a:custGeom>
            <a:avLst/>
            <a:gdLst/>
            <a:ahLst/>
            <a:cxnLst/>
            <a:rect l="l" t="t" r="r" b="b"/>
            <a:pathLst>
              <a:path w="2527300" h="436245">
                <a:moveTo>
                  <a:pt x="2523744" y="0"/>
                </a:moveTo>
                <a:lnTo>
                  <a:pt x="3048" y="0"/>
                </a:lnTo>
                <a:lnTo>
                  <a:pt x="0" y="3048"/>
                </a:lnTo>
                <a:lnTo>
                  <a:pt x="0" y="432815"/>
                </a:lnTo>
                <a:lnTo>
                  <a:pt x="3048" y="435863"/>
                </a:lnTo>
                <a:lnTo>
                  <a:pt x="2523744" y="435863"/>
                </a:lnTo>
                <a:lnTo>
                  <a:pt x="2526792" y="432815"/>
                </a:lnTo>
                <a:lnTo>
                  <a:pt x="2526792" y="429767"/>
                </a:lnTo>
                <a:lnTo>
                  <a:pt x="12192" y="429767"/>
                </a:lnTo>
                <a:lnTo>
                  <a:pt x="6096" y="423672"/>
                </a:lnTo>
                <a:lnTo>
                  <a:pt x="12192" y="423672"/>
                </a:lnTo>
                <a:lnTo>
                  <a:pt x="12192" y="12191"/>
                </a:lnTo>
                <a:lnTo>
                  <a:pt x="6096" y="12191"/>
                </a:lnTo>
                <a:lnTo>
                  <a:pt x="12192" y="6096"/>
                </a:lnTo>
                <a:lnTo>
                  <a:pt x="2526792" y="6096"/>
                </a:lnTo>
                <a:lnTo>
                  <a:pt x="2526792" y="3048"/>
                </a:lnTo>
                <a:lnTo>
                  <a:pt x="2523744" y="0"/>
                </a:lnTo>
                <a:close/>
              </a:path>
              <a:path w="2527300" h="436245">
                <a:moveTo>
                  <a:pt x="12192" y="423672"/>
                </a:moveTo>
                <a:lnTo>
                  <a:pt x="6096" y="423672"/>
                </a:lnTo>
                <a:lnTo>
                  <a:pt x="12192" y="429767"/>
                </a:lnTo>
                <a:lnTo>
                  <a:pt x="12192" y="423672"/>
                </a:lnTo>
                <a:close/>
              </a:path>
              <a:path w="2527300" h="436245">
                <a:moveTo>
                  <a:pt x="2514600" y="423672"/>
                </a:moveTo>
                <a:lnTo>
                  <a:pt x="12192" y="423672"/>
                </a:lnTo>
                <a:lnTo>
                  <a:pt x="12192" y="429767"/>
                </a:lnTo>
                <a:lnTo>
                  <a:pt x="2514600" y="429767"/>
                </a:lnTo>
                <a:lnTo>
                  <a:pt x="2514600" y="423672"/>
                </a:lnTo>
                <a:close/>
              </a:path>
              <a:path w="2527300" h="436245">
                <a:moveTo>
                  <a:pt x="2514600" y="6096"/>
                </a:moveTo>
                <a:lnTo>
                  <a:pt x="2514600" y="429767"/>
                </a:lnTo>
                <a:lnTo>
                  <a:pt x="2520696" y="423672"/>
                </a:lnTo>
                <a:lnTo>
                  <a:pt x="2526792" y="423672"/>
                </a:lnTo>
                <a:lnTo>
                  <a:pt x="2526792" y="12191"/>
                </a:lnTo>
                <a:lnTo>
                  <a:pt x="2520696" y="12191"/>
                </a:lnTo>
                <a:lnTo>
                  <a:pt x="2514600" y="6096"/>
                </a:lnTo>
                <a:close/>
              </a:path>
              <a:path w="2527300" h="436245">
                <a:moveTo>
                  <a:pt x="2526792" y="423672"/>
                </a:moveTo>
                <a:lnTo>
                  <a:pt x="2520696" y="423672"/>
                </a:lnTo>
                <a:lnTo>
                  <a:pt x="2514600" y="429767"/>
                </a:lnTo>
                <a:lnTo>
                  <a:pt x="2526792" y="429767"/>
                </a:lnTo>
                <a:lnTo>
                  <a:pt x="2526792" y="423672"/>
                </a:lnTo>
                <a:close/>
              </a:path>
              <a:path w="2527300" h="436245">
                <a:moveTo>
                  <a:pt x="12192" y="6096"/>
                </a:moveTo>
                <a:lnTo>
                  <a:pt x="6096" y="12191"/>
                </a:lnTo>
                <a:lnTo>
                  <a:pt x="12192" y="12191"/>
                </a:lnTo>
                <a:lnTo>
                  <a:pt x="12192" y="6096"/>
                </a:lnTo>
                <a:close/>
              </a:path>
              <a:path w="2527300" h="436245">
                <a:moveTo>
                  <a:pt x="2514600" y="6096"/>
                </a:moveTo>
                <a:lnTo>
                  <a:pt x="12192" y="6096"/>
                </a:lnTo>
                <a:lnTo>
                  <a:pt x="12192" y="12191"/>
                </a:lnTo>
                <a:lnTo>
                  <a:pt x="2514600" y="12191"/>
                </a:lnTo>
                <a:lnTo>
                  <a:pt x="2514600" y="6096"/>
                </a:lnTo>
                <a:close/>
              </a:path>
              <a:path w="2527300" h="436245">
                <a:moveTo>
                  <a:pt x="2526792" y="6096"/>
                </a:moveTo>
                <a:lnTo>
                  <a:pt x="2514600" y="6096"/>
                </a:lnTo>
                <a:lnTo>
                  <a:pt x="2520696" y="12191"/>
                </a:lnTo>
                <a:lnTo>
                  <a:pt x="2526792" y="12191"/>
                </a:lnTo>
                <a:lnTo>
                  <a:pt x="2526792" y="6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239259" y="3888739"/>
            <a:ext cx="148463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10" dirty="0">
                <a:latin typeface="Times New Roman"/>
                <a:cs typeface="Times New Roman"/>
              </a:rPr>
              <a:t>Planning</a:t>
            </a:r>
            <a:r>
              <a:rPr sz="2000" spc="-8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layer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417064" y="2913888"/>
            <a:ext cx="5035550" cy="2414270"/>
            <a:chOff x="2417064" y="2913888"/>
            <a:chExt cx="5035550" cy="2414270"/>
          </a:xfrm>
        </p:grpSpPr>
        <p:sp>
          <p:nvSpPr>
            <p:cNvPr id="8" name="object 8"/>
            <p:cNvSpPr/>
            <p:nvPr/>
          </p:nvSpPr>
          <p:spPr>
            <a:xfrm>
              <a:off x="2417064" y="3980687"/>
              <a:ext cx="5035550" cy="1347470"/>
            </a:xfrm>
            <a:custGeom>
              <a:avLst/>
              <a:gdLst/>
              <a:ahLst/>
              <a:cxnLst/>
              <a:rect l="l" t="t" r="r" b="b"/>
              <a:pathLst>
                <a:path w="5035550" h="1347470">
                  <a:moveTo>
                    <a:pt x="1313688" y="39624"/>
                  </a:moveTo>
                  <a:lnTo>
                    <a:pt x="1237488" y="0"/>
                  </a:lnTo>
                  <a:lnTo>
                    <a:pt x="1237488" y="33528"/>
                  </a:lnTo>
                  <a:lnTo>
                    <a:pt x="3048" y="33528"/>
                  </a:lnTo>
                  <a:lnTo>
                    <a:pt x="0" y="36576"/>
                  </a:lnTo>
                  <a:lnTo>
                    <a:pt x="0" y="42672"/>
                  </a:lnTo>
                  <a:lnTo>
                    <a:pt x="1252728" y="1203960"/>
                  </a:lnTo>
                  <a:lnTo>
                    <a:pt x="1261872" y="1194816"/>
                  </a:lnTo>
                  <a:lnTo>
                    <a:pt x="12700" y="42672"/>
                  </a:lnTo>
                  <a:lnTo>
                    <a:pt x="1237488" y="42672"/>
                  </a:lnTo>
                  <a:lnTo>
                    <a:pt x="1237488" y="76200"/>
                  </a:lnTo>
                  <a:lnTo>
                    <a:pt x="1255776" y="67056"/>
                  </a:lnTo>
                  <a:lnTo>
                    <a:pt x="1313688" y="39624"/>
                  </a:lnTo>
                  <a:close/>
                </a:path>
                <a:path w="5035550" h="1347470">
                  <a:moveTo>
                    <a:pt x="3834384" y="917448"/>
                  </a:moveTo>
                  <a:lnTo>
                    <a:pt x="3831336" y="914400"/>
                  </a:lnTo>
                  <a:lnTo>
                    <a:pt x="3822192" y="914400"/>
                  </a:lnTo>
                  <a:lnTo>
                    <a:pt x="3822192" y="926592"/>
                  </a:lnTo>
                  <a:lnTo>
                    <a:pt x="3822192" y="1335024"/>
                  </a:lnTo>
                  <a:lnTo>
                    <a:pt x="1319784" y="1335024"/>
                  </a:lnTo>
                  <a:lnTo>
                    <a:pt x="1319784" y="926592"/>
                  </a:lnTo>
                  <a:lnTo>
                    <a:pt x="3822192" y="926592"/>
                  </a:lnTo>
                  <a:lnTo>
                    <a:pt x="3822192" y="914400"/>
                  </a:lnTo>
                  <a:lnTo>
                    <a:pt x="1310640" y="914400"/>
                  </a:lnTo>
                  <a:lnTo>
                    <a:pt x="1307592" y="917448"/>
                  </a:lnTo>
                  <a:lnTo>
                    <a:pt x="1307592" y="1347216"/>
                  </a:lnTo>
                  <a:lnTo>
                    <a:pt x="3834384" y="1347216"/>
                  </a:lnTo>
                  <a:lnTo>
                    <a:pt x="3834384" y="1341120"/>
                  </a:lnTo>
                  <a:lnTo>
                    <a:pt x="3834384" y="1335024"/>
                  </a:lnTo>
                  <a:lnTo>
                    <a:pt x="3834384" y="926592"/>
                  </a:lnTo>
                  <a:lnTo>
                    <a:pt x="3834384" y="920496"/>
                  </a:lnTo>
                  <a:lnTo>
                    <a:pt x="3834384" y="917448"/>
                  </a:lnTo>
                  <a:close/>
                </a:path>
                <a:path w="5035550" h="1347470">
                  <a:moveTo>
                    <a:pt x="5035296" y="39624"/>
                  </a:moveTo>
                  <a:lnTo>
                    <a:pt x="4959096" y="0"/>
                  </a:lnTo>
                  <a:lnTo>
                    <a:pt x="4959096" y="33528"/>
                  </a:lnTo>
                  <a:lnTo>
                    <a:pt x="3828288" y="33528"/>
                  </a:lnTo>
                  <a:lnTo>
                    <a:pt x="3822192" y="39624"/>
                  </a:lnTo>
                  <a:lnTo>
                    <a:pt x="3825240" y="42672"/>
                  </a:lnTo>
                  <a:lnTo>
                    <a:pt x="4959096" y="42672"/>
                  </a:lnTo>
                  <a:lnTo>
                    <a:pt x="4959096" y="76200"/>
                  </a:lnTo>
                  <a:lnTo>
                    <a:pt x="4977384" y="67056"/>
                  </a:lnTo>
                  <a:lnTo>
                    <a:pt x="5035296" y="396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648456" y="5151120"/>
              <a:ext cx="82296" cy="7924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417064" y="2962656"/>
              <a:ext cx="1259205" cy="1061085"/>
            </a:xfrm>
            <a:custGeom>
              <a:avLst/>
              <a:gdLst/>
              <a:ahLst/>
              <a:cxnLst/>
              <a:rect l="l" t="t" r="r" b="b"/>
              <a:pathLst>
                <a:path w="1259204" h="1061085">
                  <a:moveTo>
                    <a:pt x="1252727" y="0"/>
                  </a:moveTo>
                  <a:lnTo>
                    <a:pt x="0" y="1054608"/>
                  </a:lnTo>
                  <a:lnTo>
                    <a:pt x="0" y="1060704"/>
                  </a:lnTo>
                  <a:lnTo>
                    <a:pt x="6096" y="1060704"/>
                  </a:lnTo>
                  <a:lnTo>
                    <a:pt x="1258824" y="9144"/>
                  </a:lnTo>
                  <a:lnTo>
                    <a:pt x="125272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648456" y="2916936"/>
              <a:ext cx="82296" cy="7924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239255" y="2913888"/>
              <a:ext cx="1158240" cy="951230"/>
            </a:xfrm>
            <a:custGeom>
              <a:avLst/>
              <a:gdLst/>
              <a:ahLst/>
              <a:cxnLst/>
              <a:rect l="l" t="t" r="r" b="b"/>
              <a:pathLst>
                <a:path w="1158240" h="951229">
                  <a:moveTo>
                    <a:pt x="9144" y="0"/>
                  </a:moveTo>
                  <a:lnTo>
                    <a:pt x="3048" y="0"/>
                  </a:lnTo>
                  <a:lnTo>
                    <a:pt x="0" y="3048"/>
                  </a:lnTo>
                  <a:lnTo>
                    <a:pt x="3048" y="6096"/>
                  </a:lnTo>
                  <a:lnTo>
                    <a:pt x="1152144" y="950976"/>
                  </a:lnTo>
                  <a:lnTo>
                    <a:pt x="1158240" y="941832"/>
                  </a:lnTo>
                  <a:lnTo>
                    <a:pt x="914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370064" y="3831336"/>
              <a:ext cx="82295" cy="762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239255" y="4175760"/>
              <a:ext cx="1161415" cy="1061085"/>
            </a:xfrm>
            <a:custGeom>
              <a:avLst/>
              <a:gdLst/>
              <a:ahLst/>
              <a:cxnLst/>
              <a:rect l="l" t="t" r="r" b="b"/>
              <a:pathLst>
                <a:path w="1161415" h="1061085">
                  <a:moveTo>
                    <a:pt x="1155192" y="0"/>
                  </a:moveTo>
                  <a:lnTo>
                    <a:pt x="3048" y="1051559"/>
                  </a:lnTo>
                  <a:lnTo>
                    <a:pt x="0" y="1054608"/>
                  </a:lnTo>
                  <a:lnTo>
                    <a:pt x="6096" y="1060703"/>
                  </a:lnTo>
                  <a:lnTo>
                    <a:pt x="9144" y="1057656"/>
                  </a:lnTo>
                  <a:lnTo>
                    <a:pt x="1161288" y="9143"/>
                  </a:lnTo>
                  <a:lnTo>
                    <a:pt x="115519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373111" y="4130040"/>
              <a:ext cx="79248" cy="7924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425952" y="3907536"/>
              <a:ext cx="109727" cy="22555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1639316" y="3020060"/>
            <a:ext cx="841375" cy="6343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58750" marR="5080" indent="-146685">
              <a:lnSpc>
                <a:spcPct val="100000"/>
              </a:lnSpc>
              <a:spcBef>
                <a:spcPts val="90"/>
              </a:spcBef>
            </a:pPr>
            <a:r>
              <a:rPr sz="2000" spc="-10" dirty="0">
                <a:latin typeface="Times New Roman"/>
                <a:cs typeface="Times New Roman"/>
              </a:rPr>
              <a:t>S</a:t>
            </a:r>
            <a:r>
              <a:rPr sz="2000" spc="-5" dirty="0">
                <a:latin typeface="Times New Roman"/>
                <a:cs typeface="Times New Roman"/>
              </a:rPr>
              <a:t>e</a:t>
            </a:r>
            <a:r>
              <a:rPr sz="2000" spc="-20" dirty="0">
                <a:latin typeface="Times New Roman"/>
                <a:cs typeface="Times New Roman"/>
              </a:rPr>
              <a:t>n</a:t>
            </a:r>
            <a:r>
              <a:rPr sz="2000" spc="-15" dirty="0">
                <a:latin typeface="Times New Roman"/>
                <a:cs typeface="Times New Roman"/>
              </a:rPr>
              <a:t>s</a:t>
            </a:r>
            <a:r>
              <a:rPr sz="2000" spc="5" dirty="0">
                <a:latin typeface="Times New Roman"/>
                <a:cs typeface="Times New Roman"/>
              </a:rPr>
              <a:t>o</a:t>
            </a:r>
            <a:r>
              <a:rPr sz="2000" dirty="0">
                <a:latin typeface="Times New Roman"/>
                <a:cs typeface="Times New Roman"/>
              </a:rPr>
              <a:t>r</a:t>
            </a:r>
            <a:r>
              <a:rPr sz="2000" spc="-5" dirty="0">
                <a:latin typeface="Times New Roman"/>
                <a:cs typeface="Times New Roman"/>
              </a:rPr>
              <a:t>y  </a:t>
            </a:r>
            <a:r>
              <a:rPr sz="2000" spc="-10" dirty="0">
                <a:latin typeface="Times New Roman"/>
                <a:cs typeface="Times New Roman"/>
              </a:rPr>
              <a:t>input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1810511" y="2913889"/>
            <a:ext cx="6254750" cy="2322830"/>
            <a:chOff x="1810511" y="2913889"/>
            <a:chExt cx="6254750" cy="2322830"/>
          </a:xfrm>
        </p:grpSpPr>
        <p:sp>
          <p:nvSpPr>
            <p:cNvPr id="19" name="object 19"/>
            <p:cNvSpPr/>
            <p:nvPr/>
          </p:nvSpPr>
          <p:spPr>
            <a:xfrm>
              <a:off x="3425951" y="4895089"/>
              <a:ext cx="109727" cy="23164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425951" y="3023617"/>
              <a:ext cx="109727" cy="23164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345935" y="3907535"/>
              <a:ext cx="109727" cy="225551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345935" y="2913889"/>
              <a:ext cx="109727" cy="231646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345935" y="5004817"/>
              <a:ext cx="109727" cy="23164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816608" y="3688079"/>
              <a:ext cx="603885" cy="771525"/>
            </a:xfrm>
            <a:custGeom>
              <a:avLst/>
              <a:gdLst/>
              <a:ahLst/>
              <a:cxnLst/>
              <a:rect l="l" t="t" r="r" b="b"/>
              <a:pathLst>
                <a:path w="603885" h="771525">
                  <a:moveTo>
                    <a:pt x="454139" y="192024"/>
                  </a:moveTo>
                  <a:lnTo>
                    <a:pt x="0" y="192024"/>
                  </a:lnTo>
                  <a:lnTo>
                    <a:pt x="0" y="579120"/>
                  </a:lnTo>
                  <a:lnTo>
                    <a:pt x="454139" y="579120"/>
                  </a:lnTo>
                  <a:lnTo>
                    <a:pt x="454139" y="192024"/>
                  </a:lnTo>
                  <a:close/>
                </a:path>
                <a:path w="603885" h="771525">
                  <a:moveTo>
                    <a:pt x="603504" y="387096"/>
                  </a:moveTo>
                  <a:lnTo>
                    <a:pt x="454152" y="0"/>
                  </a:lnTo>
                  <a:lnTo>
                    <a:pt x="454152" y="771144"/>
                  </a:lnTo>
                  <a:lnTo>
                    <a:pt x="603504" y="387096"/>
                  </a:lnTo>
                  <a:close/>
                </a:path>
              </a:pathLst>
            </a:custGeom>
            <a:solidFill>
              <a:srgbClr val="76767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810511" y="3681983"/>
              <a:ext cx="615950" cy="786765"/>
            </a:xfrm>
            <a:custGeom>
              <a:avLst/>
              <a:gdLst/>
              <a:ahLst/>
              <a:cxnLst/>
              <a:rect l="l" t="t" r="r" b="b"/>
              <a:pathLst>
                <a:path w="615950" h="786764">
                  <a:moveTo>
                    <a:pt x="602328" y="393191"/>
                  </a:moveTo>
                  <a:lnTo>
                    <a:pt x="466344" y="745640"/>
                  </a:lnTo>
                  <a:lnTo>
                    <a:pt x="466344" y="777239"/>
                  </a:lnTo>
                  <a:lnTo>
                    <a:pt x="454151" y="777239"/>
                  </a:lnTo>
                  <a:lnTo>
                    <a:pt x="454151" y="783336"/>
                  </a:lnTo>
                  <a:lnTo>
                    <a:pt x="457200" y="783336"/>
                  </a:lnTo>
                  <a:lnTo>
                    <a:pt x="460248" y="786383"/>
                  </a:lnTo>
                  <a:lnTo>
                    <a:pt x="466344" y="780288"/>
                  </a:lnTo>
                  <a:lnTo>
                    <a:pt x="467529" y="777239"/>
                  </a:lnTo>
                  <a:lnTo>
                    <a:pt x="466344" y="777239"/>
                  </a:lnTo>
                  <a:lnTo>
                    <a:pt x="466344" y="745640"/>
                  </a:lnTo>
                  <a:lnTo>
                    <a:pt x="479818" y="745640"/>
                  </a:lnTo>
                  <a:lnTo>
                    <a:pt x="615695" y="396239"/>
                  </a:lnTo>
                  <a:lnTo>
                    <a:pt x="603504" y="396239"/>
                  </a:lnTo>
                  <a:lnTo>
                    <a:pt x="602328" y="393191"/>
                  </a:lnTo>
                  <a:close/>
                </a:path>
                <a:path w="615950" h="786764">
                  <a:moveTo>
                    <a:pt x="454151" y="585215"/>
                  </a:moveTo>
                  <a:lnTo>
                    <a:pt x="454151" y="777239"/>
                  </a:lnTo>
                  <a:lnTo>
                    <a:pt x="466344" y="745640"/>
                  </a:lnTo>
                  <a:lnTo>
                    <a:pt x="466344" y="591312"/>
                  </a:lnTo>
                  <a:lnTo>
                    <a:pt x="460248" y="591312"/>
                  </a:lnTo>
                  <a:lnTo>
                    <a:pt x="454151" y="585215"/>
                  </a:lnTo>
                  <a:close/>
                </a:path>
                <a:path w="615950" h="786764">
                  <a:moveTo>
                    <a:pt x="454151" y="192024"/>
                  </a:moveTo>
                  <a:lnTo>
                    <a:pt x="3048" y="192024"/>
                  </a:lnTo>
                  <a:lnTo>
                    <a:pt x="0" y="195071"/>
                  </a:lnTo>
                  <a:lnTo>
                    <a:pt x="0" y="588263"/>
                  </a:lnTo>
                  <a:lnTo>
                    <a:pt x="3048" y="591312"/>
                  </a:lnTo>
                  <a:lnTo>
                    <a:pt x="454151" y="591312"/>
                  </a:lnTo>
                  <a:lnTo>
                    <a:pt x="454151" y="585215"/>
                  </a:lnTo>
                  <a:lnTo>
                    <a:pt x="12192" y="585215"/>
                  </a:lnTo>
                  <a:lnTo>
                    <a:pt x="6095" y="579119"/>
                  </a:lnTo>
                  <a:lnTo>
                    <a:pt x="12192" y="579119"/>
                  </a:lnTo>
                  <a:lnTo>
                    <a:pt x="12192" y="204215"/>
                  </a:lnTo>
                  <a:lnTo>
                    <a:pt x="6095" y="204215"/>
                  </a:lnTo>
                  <a:lnTo>
                    <a:pt x="12192" y="198119"/>
                  </a:lnTo>
                  <a:lnTo>
                    <a:pt x="454151" y="198119"/>
                  </a:lnTo>
                  <a:lnTo>
                    <a:pt x="454151" y="192024"/>
                  </a:lnTo>
                  <a:close/>
                </a:path>
                <a:path w="615950" h="786764">
                  <a:moveTo>
                    <a:pt x="463295" y="579119"/>
                  </a:moveTo>
                  <a:lnTo>
                    <a:pt x="12192" y="579119"/>
                  </a:lnTo>
                  <a:lnTo>
                    <a:pt x="12192" y="585215"/>
                  </a:lnTo>
                  <a:lnTo>
                    <a:pt x="454151" y="585215"/>
                  </a:lnTo>
                  <a:lnTo>
                    <a:pt x="460248" y="591312"/>
                  </a:lnTo>
                  <a:lnTo>
                    <a:pt x="466344" y="591312"/>
                  </a:lnTo>
                  <a:lnTo>
                    <a:pt x="466344" y="582167"/>
                  </a:lnTo>
                  <a:lnTo>
                    <a:pt x="463295" y="579119"/>
                  </a:lnTo>
                  <a:close/>
                </a:path>
                <a:path w="615950" h="786764">
                  <a:moveTo>
                    <a:pt x="12192" y="579119"/>
                  </a:moveTo>
                  <a:lnTo>
                    <a:pt x="6095" y="579119"/>
                  </a:lnTo>
                  <a:lnTo>
                    <a:pt x="12192" y="585215"/>
                  </a:lnTo>
                  <a:lnTo>
                    <a:pt x="12192" y="579119"/>
                  </a:lnTo>
                  <a:close/>
                </a:path>
                <a:path w="615950" h="786764">
                  <a:moveTo>
                    <a:pt x="603504" y="390143"/>
                  </a:moveTo>
                  <a:lnTo>
                    <a:pt x="602328" y="393191"/>
                  </a:lnTo>
                  <a:lnTo>
                    <a:pt x="603504" y="396239"/>
                  </a:lnTo>
                  <a:lnTo>
                    <a:pt x="603504" y="390143"/>
                  </a:lnTo>
                  <a:close/>
                </a:path>
                <a:path w="615950" h="786764">
                  <a:moveTo>
                    <a:pt x="615695" y="390143"/>
                  </a:moveTo>
                  <a:lnTo>
                    <a:pt x="603504" y="390143"/>
                  </a:lnTo>
                  <a:lnTo>
                    <a:pt x="603504" y="396239"/>
                  </a:lnTo>
                  <a:lnTo>
                    <a:pt x="615695" y="396239"/>
                  </a:lnTo>
                  <a:lnTo>
                    <a:pt x="615695" y="390143"/>
                  </a:lnTo>
                  <a:close/>
                </a:path>
                <a:path w="615950" h="786764">
                  <a:moveTo>
                    <a:pt x="467519" y="6095"/>
                  </a:moveTo>
                  <a:lnTo>
                    <a:pt x="466344" y="6095"/>
                  </a:lnTo>
                  <a:lnTo>
                    <a:pt x="466344" y="40743"/>
                  </a:lnTo>
                  <a:lnTo>
                    <a:pt x="602328" y="393191"/>
                  </a:lnTo>
                  <a:lnTo>
                    <a:pt x="603504" y="390143"/>
                  </a:lnTo>
                  <a:lnTo>
                    <a:pt x="615695" y="390143"/>
                  </a:lnTo>
                  <a:lnTo>
                    <a:pt x="467519" y="6095"/>
                  </a:lnTo>
                  <a:close/>
                </a:path>
                <a:path w="615950" h="786764">
                  <a:moveTo>
                    <a:pt x="12192" y="198119"/>
                  </a:moveTo>
                  <a:lnTo>
                    <a:pt x="6095" y="204215"/>
                  </a:lnTo>
                  <a:lnTo>
                    <a:pt x="12192" y="204215"/>
                  </a:lnTo>
                  <a:lnTo>
                    <a:pt x="12192" y="198119"/>
                  </a:lnTo>
                  <a:close/>
                </a:path>
                <a:path w="615950" h="786764">
                  <a:moveTo>
                    <a:pt x="466344" y="192024"/>
                  </a:moveTo>
                  <a:lnTo>
                    <a:pt x="460248" y="192024"/>
                  </a:lnTo>
                  <a:lnTo>
                    <a:pt x="454151" y="198119"/>
                  </a:lnTo>
                  <a:lnTo>
                    <a:pt x="12192" y="198119"/>
                  </a:lnTo>
                  <a:lnTo>
                    <a:pt x="12192" y="204215"/>
                  </a:lnTo>
                  <a:lnTo>
                    <a:pt x="463295" y="204215"/>
                  </a:lnTo>
                  <a:lnTo>
                    <a:pt x="466344" y="201167"/>
                  </a:lnTo>
                  <a:lnTo>
                    <a:pt x="466344" y="192024"/>
                  </a:lnTo>
                  <a:close/>
                </a:path>
                <a:path w="615950" h="786764">
                  <a:moveTo>
                    <a:pt x="454151" y="9143"/>
                  </a:moveTo>
                  <a:lnTo>
                    <a:pt x="454151" y="198119"/>
                  </a:lnTo>
                  <a:lnTo>
                    <a:pt x="460248" y="192024"/>
                  </a:lnTo>
                  <a:lnTo>
                    <a:pt x="466344" y="192024"/>
                  </a:lnTo>
                  <a:lnTo>
                    <a:pt x="466344" y="40743"/>
                  </a:lnTo>
                  <a:lnTo>
                    <a:pt x="454151" y="9143"/>
                  </a:lnTo>
                  <a:close/>
                </a:path>
                <a:path w="615950" h="786764">
                  <a:moveTo>
                    <a:pt x="466344" y="6095"/>
                  </a:moveTo>
                  <a:lnTo>
                    <a:pt x="454151" y="9143"/>
                  </a:lnTo>
                  <a:lnTo>
                    <a:pt x="466344" y="40743"/>
                  </a:lnTo>
                  <a:lnTo>
                    <a:pt x="466344" y="6095"/>
                  </a:lnTo>
                  <a:close/>
                </a:path>
                <a:path w="615950" h="786764">
                  <a:moveTo>
                    <a:pt x="463295" y="0"/>
                  </a:moveTo>
                  <a:lnTo>
                    <a:pt x="454151" y="0"/>
                  </a:lnTo>
                  <a:lnTo>
                    <a:pt x="454151" y="9143"/>
                  </a:lnTo>
                  <a:lnTo>
                    <a:pt x="466344" y="6095"/>
                  </a:lnTo>
                  <a:lnTo>
                    <a:pt x="467519" y="6095"/>
                  </a:lnTo>
                  <a:lnTo>
                    <a:pt x="466344" y="3048"/>
                  </a:lnTo>
                  <a:lnTo>
                    <a:pt x="4632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452360" y="3657599"/>
              <a:ext cx="607060" cy="768350"/>
            </a:xfrm>
            <a:custGeom>
              <a:avLst/>
              <a:gdLst/>
              <a:ahLst/>
              <a:cxnLst/>
              <a:rect l="l" t="t" r="r" b="b"/>
              <a:pathLst>
                <a:path w="607059" h="768350">
                  <a:moveTo>
                    <a:pt x="606552" y="384048"/>
                  </a:moveTo>
                  <a:lnTo>
                    <a:pt x="454152" y="0"/>
                  </a:lnTo>
                  <a:lnTo>
                    <a:pt x="454152" y="192024"/>
                  </a:lnTo>
                  <a:lnTo>
                    <a:pt x="0" y="192024"/>
                  </a:lnTo>
                  <a:lnTo>
                    <a:pt x="0" y="576072"/>
                  </a:lnTo>
                  <a:lnTo>
                    <a:pt x="454152" y="576072"/>
                  </a:lnTo>
                  <a:lnTo>
                    <a:pt x="454152" y="768096"/>
                  </a:lnTo>
                  <a:lnTo>
                    <a:pt x="606552" y="384048"/>
                  </a:lnTo>
                  <a:close/>
                </a:path>
              </a:pathLst>
            </a:custGeom>
            <a:solidFill>
              <a:srgbClr val="76767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446264" y="3648455"/>
              <a:ext cx="619125" cy="786765"/>
            </a:xfrm>
            <a:custGeom>
              <a:avLst/>
              <a:gdLst/>
              <a:ahLst/>
              <a:cxnLst/>
              <a:rect l="l" t="t" r="r" b="b"/>
              <a:pathLst>
                <a:path w="619125" h="786764">
                  <a:moveTo>
                    <a:pt x="605352" y="393192"/>
                  </a:moveTo>
                  <a:lnTo>
                    <a:pt x="466343" y="746272"/>
                  </a:lnTo>
                  <a:lnTo>
                    <a:pt x="466343" y="777240"/>
                  </a:lnTo>
                  <a:lnTo>
                    <a:pt x="454151" y="777240"/>
                  </a:lnTo>
                  <a:lnTo>
                    <a:pt x="454151" y="780288"/>
                  </a:lnTo>
                  <a:lnTo>
                    <a:pt x="457200" y="783336"/>
                  </a:lnTo>
                  <a:lnTo>
                    <a:pt x="460247" y="783336"/>
                  </a:lnTo>
                  <a:lnTo>
                    <a:pt x="463295" y="786384"/>
                  </a:lnTo>
                  <a:lnTo>
                    <a:pt x="466343" y="783336"/>
                  </a:lnTo>
                  <a:lnTo>
                    <a:pt x="466343" y="780288"/>
                  </a:lnTo>
                  <a:lnTo>
                    <a:pt x="467553" y="777240"/>
                  </a:lnTo>
                  <a:lnTo>
                    <a:pt x="466343" y="777240"/>
                  </a:lnTo>
                  <a:lnTo>
                    <a:pt x="466343" y="746272"/>
                  </a:lnTo>
                  <a:lnTo>
                    <a:pt x="479842" y="746272"/>
                  </a:lnTo>
                  <a:lnTo>
                    <a:pt x="618743" y="396240"/>
                  </a:lnTo>
                  <a:lnTo>
                    <a:pt x="606551" y="396240"/>
                  </a:lnTo>
                  <a:lnTo>
                    <a:pt x="605352" y="393192"/>
                  </a:lnTo>
                  <a:close/>
                </a:path>
                <a:path w="619125" h="786764">
                  <a:moveTo>
                    <a:pt x="454151" y="585216"/>
                  </a:moveTo>
                  <a:lnTo>
                    <a:pt x="454151" y="777240"/>
                  </a:lnTo>
                  <a:lnTo>
                    <a:pt x="466343" y="746272"/>
                  </a:lnTo>
                  <a:lnTo>
                    <a:pt x="466343" y="591312"/>
                  </a:lnTo>
                  <a:lnTo>
                    <a:pt x="460247" y="591312"/>
                  </a:lnTo>
                  <a:lnTo>
                    <a:pt x="454151" y="585216"/>
                  </a:lnTo>
                  <a:close/>
                </a:path>
                <a:path w="619125" h="786764">
                  <a:moveTo>
                    <a:pt x="454151" y="195072"/>
                  </a:moveTo>
                  <a:lnTo>
                    <a:pt x="3047" y="195072"/>
                  </a:lnTo>
                  <a:lnTo>
                    <a:pt x="0" y="198120"/>
                  </a:lnTo>
                  <a:lnTo>
                    <a:pt x="0" y="588264"/>
                  </a:lnTo>
                  <a:lnTo>
                    <a:pt x="3047" y="591312"/>
                  </a:lnTo>
                  <a:lnTo>
                    <a:pt x="454151" y="591312"/>
                  </a:lnTo>
                  <a:lnTo>
                    <a:pt x="454151" y="585216"/>
                  </a:lnTo>
                  <a:lnTo>
                    <a:pt x="12191" y="585216"/>
                  </a:lnTo>
                  <a:lnTo>
                    <a:pt x="6095" y="579120"/>
                  </a:lnTo>
                  <a:lnTo>
                    <a:pt x="12191" y="579120"/>
                  </a:lnTo>
                  <a:lnTo>
                    <a:pt x="12191" y="207264"/>
                  </a:lnTo>
                  <a:lnTo>
                    <a:pt x="6095" y="207264"/>
                  </a:lnTo>
                  <a:lnTo>
                    <a:pt x="12191" y="201168"/>
                  </a:lnTo>
                  <a:lnTo>
                    <a:pt x="454151" y="201168"/>
                  </a:lnTo>
                  <a:lnTo>
                    <a:pt x="454151" y="195072"/>
                  </a:lnTo>
                  <a:close/>
                </a:path>
                <a:path w="619125" h="786764">
                  <a:moveTo>
                    <a:pt x="463295" y="579120"/>
                  </a:moveTo>
                  <a:lnTo>
                    <a:pt x="12191" y="579120"/>
                  </a:lnTo>
                  <a:lnTo>
                    <a:pt x="12191" y="585216"/>
                  </a:lnTo>
                  <a:lnTo>
                    <a:pt x="454151" y="585216"/>
                  </a:lnTo>
                  <a:lnTo>
                    <a:pt x="460247" y="591312"/>
                  </a:lnTo>
                  <a:lnTo>
                    <a:pt x="466343" y="591312"/>
                  </a:lnTo>
                  <a:lnTo>
                    <a:pt x="466343" y="582168"/>
                  </a:lnTo>
                  <a:lnTo>
                    <a:pt x="463295" y="579120"/>
                  </a:lnTo>
                  <a:close/>
                </a:path>
                <a:path w="619125" h="786764">
                  <a:moveTo>
                    <a:pt x="12191" y="579120"/>
                  </a:moveTo>
                  <a:lnTo>
                    <a:pt x="6095" y="579120"/>
                  </a:lnTo>
                  <a:lnTo>
                    <a:pt x="12191" y="585216"/>
                  </a:lnTo>
                  <a:lnTo>
                    <a:pt x="12191" y="579120"/>
                  </a:lnTo>
                  <a:close/>
                </a:path>
                <a:path w="619125" h="786764">
                  <a:moveTo>
                    <a:pt x="606551" y="390144"/>
                  </a:moveTo>
                  <a:lnTo>
                    <a:pt x="605352" y="393192"/>
                  </a:lnTo>
                  <a:lnTo>
                    <a:pt x="606551" y="396240"/>
                  </a:lnTo>
                  <a:lnTo>
                    <a:pt x="606551" y="390144"/>
                  </a:lnTo>
                  <a:close/>
                </a:path>
                <a:path w="619125" h="786764">
                  <a:moveTo>
                    <a:pt x="618743" y="390144"/>
                  </a:moveTo>
                  <a:lnTo>
                    <a:pt x="606551" y="390144"/>
                  </a:lnTo>
                  <a:lnTo>
                    <a:pt x="606551" y="396240"/>
                  </a:lnTo>
                  <a:lnTo>
                    <a:pt x="618743" y="396240"/>
                  </a:lnTo>
                  <a:lnTo>
                    <a:pt x="618743" y="390144"/>
                  </a:lnTo>
                  <a:close/>
                </a:path>
                <a:path w="619125" h="786764">
                  <a:moveTo>
                    <a:pt x="467553" y="9144"/>
                  </a:moveTo>
                  <a:lnTo>
                    <a:pt x="466343" y="9144"/>
                  </a:lnTo>
                  <a:lnTo>
                    <a:pt x="466343" y="40111"/>
                  </a:lnTo>
                  <a:lnTo>
                    <a:pt x="605352" y="393192"/>
                  </a:lnTo>
                  <a:lnTo>
                    <a:pt x="606551" y="390144"/>
                  </a:lnTo>
                  <a:lnTo>
                    <a:pt x="618743" y="390144"/>
                  </a:lnTo>
                  <a:lnTo>
                    <a:pt x="467553" y="9144"/>
                  </a:lnTo>
                  <a:close/>
                </a:path>
                <a:path w="619125" h="786764">
                  <a:moveTo>
                    <a:pt x="12191" y="201168"/>
                  </a:moveTo>
                  <a:lnTo>
                    <a:pt x="6095" y="207264"/>
                  </a:lnTo>
                  <a:lnTo>
                    <a:pt x="12191" y="207264"/>
                  </a:lnTo>
                  <a:lnTo>
                    <a:pt x="12191" y="201168"/>
                  </a:lnTo>
                  <a:close/>
                </a:path>
                <a:path w="619125" h="786764">
                  <a:moveTo>
                    <a:pt x="466343" y="195072"/>
                  </a:moveTo>
                  <a:lnTo>
                    <a:pt x="460247" y="195072"/>
                  </a:lnTo>
                  <a:lnTo>
                    <a:pt x="454151" y="201168"/>
                  </a:lnTo>
                  <a:lnTo>
                    <a:pt x="12191" y="201168"/>
                  </a:lnTo>
                  <a:lnTo>
                    <a:pt x="12191" y="207264"/>
                  </a:lnTo>
                  <a:lnTo>
                    <a:pt x="463295" y="207264"/>
                  </a:lnTo>
                  <a:lnTo>
                    <a:pt x="466343" y="204216"/>
                  </a:lnTo>
                  <a:lnTo>
                    <a:pt x="466343" y="195072"/>
                  </a:lnTo>
                  <a:close/>
                </a:path>
                <a:path w="619125" h="786764">
                  <a:moveTo>
                    <a:pt x="454151" y="9144"/>
                  </a:moveTo>
                  <a:lnTo>
                    <a:pt x="454151" y="201168"/>
                  </a:lnTo>
                  <a:lnTo>
                    <a:pt x="460247" y="195072"/>
                  </a:lnTo>
                  <a:lnTo>
                    <a:pt x="466343" y="195072"/>
                  </a:lnTo>
                  <a:lnTo>
                    <a:pt x="466343" y="40111"/>
                  </a:lnTo>
                  <a:lnTo>
                    <a:pt x="454151" y="9144"/>
                  </a:lnTo>
                  <a:close/>
                </a:path>
                <a:path w="619125" h="786764">
                  <a:moveTo>
                    <a:pt x="463295" y="0"/>
                  </a:moveTo>
                  <a:lnTo>
                    <a:pt x="460247" y="3048"/>
                  </a:lnTo>
                  <a:lnTo>
                    <a:pt x="457200" y="3048"/>
                  </a:lnTo>
                  <a:lnTo>
                    <a:pt x="454151" y="6096"/>
                  </a:lnTo>
                  <a:lnTo>
                    <a:pt x="454151" y="9144"/>
                  </a:lnTo>
                  <a:lnTo>
                    <a:pt x="466343" y="40111"/>
                  </a:lnTo>
                  <a:lnTo>
                    <a:pt x="466343" y="9144"/>
                  </a:lnTo>
                  <a:lnTo>
                    <a:pt x="467553" y="9144"/>
                  </a:lnTo>
                  <a:lnTo>
                    <a:pt x="466343" y="6096"/>
                  </a:lnTo>
                  <a:lnTo>
                    <a:pt x="466343" y="3048"/>
                  </a:lnTo>
                  <a:lnTo>
                    <a:pt x="4632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7290307" y="3129787"/>
            <a:ext cx="713105" cy="6343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3655" marR="5080" indent="-21590">
              <a:lnSpc>
                <a:spcPct val="100000"/>
              </a:lnSpc>
              <a:spcBef>
                <a:spcPts val="90"/>
              </a:spcBef>
            </a:pPr>
            <a:r>
              <a:rPr sz="2000" spc="-35" dirty="0">
                <a:latin typeface="Times New Roman"/>
                <a:cs typeface="Times New Roman"/>
              </a:rPr>
              <a:t>A</a:t>
            </a:r>
            <a:r>
              <a:rPr sz="2000" spc="-5" dirty="0">
                <a:latin typeface="Times New Roman"/>
                <a:cs typeface="Times New Roman"/>
              </a:rPr>
              <a:t>cti</a:t>
            </a:r>
            <a:r>
              <a:rPr sz="2000" spc="5" dirty="0">
                <a:latin typeface="Times New Roman"/>
                <a:cs typeface="Times New Roman"/>
              </a:rPr>
              <a:t>o</a:t>
            </a:r>
            <a:r>
              <a:rPr sz="2000" spc="-5" dirty="0">
                <a:latin typeface="Times New Roman"/>
                <a:cs typeface="Times New Roman"/>
              </a:rPr>
              <a:t>n  </a:t>
            </a:r>
            <a:r>
              <a:rPr sz="2000" spc="-10" dirty="0">
                <a:latin typeface="Times New Roman"/>
                <a:cs typeface="Times New Roman"/>
              </a:rPr>
              <a:t>output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3526535" y="2298192"/>
            <a:ext cx="2865120" cy="3968750"/>
            <a:chOff x="3526535" y="2298192"/>
            <a:chExt cx="2865120" cy="3968750"/>
          </a:xfrm>
        </p:grpSpPr>
        <p:sp>
          <p:nvSpPr>
            <p:cNvPr id="30" name="object 30"/>
            <p:cNvSpPr/>
            <p:nvPr/>
          </p:nvSpPr>
          <p:spPr>
            <a:xfrm>
              <a:off x="3526535" y="2298192"/>
              <a:ext cx="2865120" cy="3968750"/>
            </a:xfrm>
            <a:custGeom>
              <a:avLst/>
              <a:gdLst/>
              <a:ahLst/>
              <a:cxnLst/>
              <a:rect l="l" t="t" r="r" b="b"/>
              <a:pathLst>
                <a:path w="2865120" h="3968750">
                  <a:moveTo>
                    <a:pt x="2383536" y="0"/>
                  </a:moveTo>
                  <a:lnTo>
                    <a:pt x="481584" y="0"/>
                  </a:lnTo>
                  <a:lnTo>
                    <a:pt x="432815" y="3048"/>
                  </a:lnTo>
                  <a:lnTo>
                    <a:pt x="384048" y="9144"/>
                  </a:lnTo>
                  <a:lnTo>
                    <a:pt x="338327" y="21336"/>
                  </a:lnTo>
                  <a:lnTo>
                    <a:pt x="295655" y="36575"/>
                  </a:lnTo>
                  <a:lnTo>
                    <a:pt x="252984" y="57912"/>
                  </a:lnTo>
                  <a:lnTo>
                    <a:pt x="213360" y="82296"/>
                  </a:lnTo>
                  <a:lnTo>
                    <a:pt x="173736" y="109728"/>
                  </a:lnTo>
                  <a:lnTo>
                    <a:pt x="140208" y="140208"/>
                  </a:lnTo>
                  <a:lnTo>
                    <a:pt x="109727" y="173736"/>
                  </a:lnTo>
                  <a:lnTo>
                    <a:pt x="82296" y="210312"/>
                  </a:lnTo>
                  <a:lnTo>
                    <a:pt x="57912" y="249936"/>
                  </a:lnTo>
                  <a:lnTo>
                    <a:pt x="36575" y="292608"/>
                  </a:lnTo>
                  <a:lnTo>
                    <a:pt x="21336" y="338328"/>
                  </a:lnTo>
                  <a:lnTo>
                    <a:pt x="9143" y="384048"/>
                  </a:lnTo>
                  <a:lnTo>
                    <a:pt x="3048" y="429768"/>
                  </a:lnTo>
                  <a:lnTo>
                    <a:pt x="0" y="481584"/>
                  </a:lnTo>
                  <a:lnTo>
                    <a:pt x="0" y="3486912"/>
                  </a:lnTo>
                  <a:lnTo>
                    <a:pt x="3048" y="3535680"/>
                  </a:lnTo>
                  <a:lnTo>
                    <a:pt x="9143" y="3584448"/>
                  </a:lnTo>
                  <a:lnTo>
                    <a:pt x="21336" y="3630168"/>
                  </a:lnTo>
                  <a:lnTo>
                    <a:pt x="36575" y="3672840"/>
                  </a:lnTo>
                  <a:lnTo>
                    <a:pt x="57912" y="3715512"/>
                  </a:lnTo>
                  <a:lnTo>
                    <a:pt x="82296" y="3755136"/>
                  </a:lnTo>
                  <a:lnTo>
                    <a:pt x="109727" y="3794760"/>
                  </a:lnTo>
                  <a:lnTo>
                    <a:pt x="140208" y="3828288"/>
                  </a:lnTo>
                  <a:lnTo>
                    <a:pt x="173736" y="3858768"/>
                  </a:lnTo>
                  <a:lnTo>
                    <a:pt x="213360" y="3886200"/>
                  </a:lnTo>
                  <a:lnTo>
                    <a:pt x="252984" y="3910584"/>
                  </a:lnTo>
                  <a:lnTo>
                    <a:pt x="292608" y="3931920"/>
                  </a:lnTo>
                  <a:lnTo>
                    <a:pt x="338327" y="3947160"/>
                  </a:lnTo>
                  <a:lnTo>
                    <a:pt x="384048" y="3959352"/>
                  </a:lnTo>
                  <a:lnTo>
                    <a:pt x="432815" y="3965448"/>
                  </a:lnTo>
                  <a:lnTo>
                    <a:pt x="481584" y="3968496"/>
                  </a:lnTo>
                  <a:lnTo>
                    <a:pt x="2383536" y="3968496"/>
                  </a:lnTo>
                  <a:lnTo>
                    <a:pt x="2432304" y="3965448"/>
                  </a:lnTo>
                  <a:lnTo>
                    <a:pt x="2481072" y="3959352"/>
                  </a:lnTo>
                  <a:lnTo>
                    <a:pt x="2492502" y="3956304"/>
                  </a:lnTo>
                  <a:lnTo>
                    <a:pt x="481584" y="3956304"/>
                  </a:lnTo>
                  <a:lnTo>
                    <a:pt x="432815" y="3953256"/>
                  </a:lnTo>
                  <a:lnTo>
                    <a:pt x="387096" y="3947160"/>
                  </a:lnTo>
                  <a:lnTo>
                    <a:pt x="341375" y="3934968"/>
                  </a:lnTo>
                  <a:lnTo>
                    <a:pt x="298703" y="3919728"/>
                  </a:lnTo>
                  <a:lnTo>
                    <a:pt x="219455" y="3877056"/>
                  </a:lnTo>
                  <a:lnTo>
                    <a:pt x="182879" y="3849624"/>
                  </a:lnTo>
                  <a:lnTo>
                    <a:pt x="149351" y="3819144"/>
                  </a:lnTo>
                  <a:lnTo>
                    <a:pt x="118872" y="3785616"/>
                  </a:lnTo>
                  <a:lnTo>
                    <a:pt x="91439" y="3749040"/>
                  </a:lnTo>
                  <a:lnTo>
                    <a:pt x="48767" y="3669792"/>
                  </a:lnTo>
                  <a:lnTo>
                    <a:pt x="33527" y="3627120"/>
                  </a:lnTo>
                  <a:lnTo>
                    <a:pt x="21336" y="3581400"/>
                  </a:lnTo>
                  <a:lnTo>
                    <a:pt x="15239" y="3535680"/>
                  </a:lnTo>
                  <a:lnTo>
                    <a:pt x="12191" y="3486912"/>
                  </a:lnTo>
                  <a:lnTo>
                    <a:pt x="12191" y="481584"/>
                  </a:lnTo>
                  <a:lnTo>
                    <a:pt x="15239" y="432816"/>
                  </a:lnTo>
                  <a:lnTo>
                    <a:pt x="21336" y="387096"/>
                  </a:lnTo>
                  <a:lnTo>
                    <a:pt x="33527" y="341375"/>
                  </a:lnTo>
                  <a:lnTo>
                    <a:pt x="48767" y="298704"/>
                  </a:lnTo>
                  <a:lnTo>
                    <a:pt x="67055" y="256032"/>
                  </a:lnTo>
                  <a:lnTo>
                    <a:pt x="91439" y="219456"/>
                  </a:lnTo>
                  <a:lnTo>
                    <a:pt x="118872" y="182880"/>
                  </a:lnTo>
                  <a:lnTo>
                    <a:pt x="149351" y="149352"/>
                  </a:lnTo>
                  <a:lnTo>
                    <a:pt x="182879" y="118872"/>
                  </a:lnTo>
                  <a:lnTo>
                    <a:pt x="219455" y="91440"/>
                  </a:lnTo>
                  <a:lnTo>
                    <a:pt x="259079" y="67056"/>
                  </a:lnTo>
                  <a:lnTo>
                    <a:pt x="298703" y="48768"/>
                  </a:lnTo>
                  <a:lnTo>
                    <a:pt x="341375" y="33528"/>
                  </a:lnTo>
                  <a:lnTo>
                    <a:pt x="387096" y="21336"/>
                  </a:lnTo>
                  <a:lnTo>
                    <a:pt x="432815" y="15240"/>
                  </a:lnTo>
                  <a:lnTo>
                    <a:pt x="481584" y="12192"/>
                  </a:lnTo>
                  <a:lnTo>
                    <a:pt x="2492502" y="12192"/>
                  </a:lnTo>
                  <a:lnTo>
                    <a:pt x="2481072" y="9144"/>
                  </a:lnTo>
                  <a:lnTo>
                    <a:pt x="2435352" y="3048"/>
                  </a:lnTo>
                  <a:lnTo>
                    <a:pt x="2383536" y="0"/>
                  </a:lnTo>
                  <a:close/>
                </a:path>
                <a:path w="2865120" h="3968750">
                  <a:moveTo>
                    <a:pt x="2492502" y="12192"/>
                  </a:moveTo>
                  <a:lnTo>
                    <a:pt x="2383536" y="12192"/>
                  </a:lnTo>
                  <a:lnTo>
                    <a:pt x="2432304" y="15240"/>
                  </a:lnTo>
                  <a:lnTo>
                    <a:pt x="2478024" y="21336"/>
                  </a:lnTo>
                  <a:lnTo>
                    <a:pt x="2523743" y="33528"/>
                  </a:lnTo>
                  <a:lnTo>
                    <a:pt x="2566416" y="48768"/>
                  </a:lnTo>
                  <a:lnTo>
                    <a:pt x="2609088" y="67056"/>
                  </a:lnTo>
                  <a:lnTo>
                    <a:pt x="2645664" y="91440"/>
                  </a:lnTo>
                  <a:lnTo>
                    <a:pt x="2682240" y="118872"/>
                  </a:lnTo>
                  <a:lnTo>
                    <a:pt x="2715767" y="149352"/>
                  </a:lnTo>
                  <a:lnTo>
                    <a:pt x="2746248" y="182880"/>
                  </a:lnTo>
                  <a:lnTo>
                    <a:pt x="2773679" y="219456"/>
                  </a:lnTo>
                  <a:lnTo>
                    <a:pt x="2798064" y="256032"/>
                  </a:lnTo>
                  <a:lnTo>
                    <a:pt x="2816352" y="298704"/>
                  </a:lnTo>
                  <a:lnTo>
                    <a:pt x="2831591" y="341375"/>
                  </a:lnTo>
                  <a:lnTo>
                    <a:pt x="2843784" y="387096"/>
                  </a:lnTo>
                  <a:lnTo>
                    <a:pt x="2849879" y="432816"/>
                  </a:lnTo>
                  <a:lnTo>
                    <a:pt x="2852928" y="481584"/>
                  </a:lnTo>
                  <a:lnTo>
                    <a:pt x="2852928" y="3486912"/>
                  </a:lnTo>
                  <a:lnTo>
                    <a:pt x="2849879" y="3535680"/>
                  </a:lnTo>
                  <a:lnTo>
                    <a:pt x="2843784" y="3581400"/>
                  </a:lnTo>
                  <a:lnTo>
                    <a:pt x="2831591" y="3627120"/>
                  </a:lnTo>
                  <a:lnTo>
                    <a:pt x="2816352" y="3669792"/>
                  </a:lnTo>
                  <a:lnTo>
                    <a:pt x="2798064" y="3709416"/>
                  </a:lnTo>
                  <a:lnTo>
                    <a:pt x="2773679" y="3749040"/>
                  </a:lnTo>
                  <a:lnTo>
                    <a:pt x="2746248" y="3785616"/>
                  </a:lnTo>
                  <a:lnTo>
                    <a:pt x="2715767" y="3819144"/>
                  </a:lnTo>
                  <a:lnTo>
                    <a:pt x="2682240" y="3849624"/>
                  </a:lnTo>
                  <a:lnTo>
                    <a:pt x="2648712" y="3877056"/>
                  </a:lnTo>
                  <a:lnTo>
                    <a:pt x="2609088" y="3898392"/>
                  </a:lnTo>
                  <a:lnTo>
                    <a:pt x="2566416" y="3919728"/>
                  </a:lnTo>
                  <a:lnTo>
                    <a:pt x="2523743" y="3934968"/>
                  </a:lnTo>
                  <a:lnTo>
                    <a:pt x="2478024" y="3947160"/>
                  </a:lnTo>
                  <a:lnTo>
                    <a:pt x="2432304" y="3953256"/>
                  </a:lnTo>
                  <a:lnTo>
                    <a:pt x="2383536" y="3956304"/>
                  </a:lnTo>
                  <a:lnTo>
                    <a:pt x="2492502" y="3956304"/>
                  </a:lnTo>
                  <a:lnTo>
                    <a:pt x="2572512" y="3931920"/>
                  </a:lnTo>
                  <a:lnTo>
                    <a:pt x="2615184" y="3910584"/>
                  </a:lnTo>
                  <a:lnTo>
                    <a:pt x="2654808" y="3886200"/>
                  </a:lnTo>
                  <a:lnTo>
                    <a:pt x="2691384" y="3858768"/>
                  </a:lnTo>
                  <a:lnTo>
                    <a:pt x="2724912" y="3828288"/>
                  </a:lnTo>
                  <a:lnTo>
                    <a:pt x="2755391" y="3794760"/>
                  </a:lnTo>
                  <a:lnTo>
                    <a:pt x="2782824" y="3755136"/>
                  </a:lnTo>
                  <a:lnTo>
                    <a:pt x="2807208" y="3715512"/>
                  </a:lnTo>
                  <a:lnTo>
                    <a:pt x="2828543" y="3675888"/>
                  </a:lnTo>
                  <a:lnTo>
                    <a:pt x="2843784" y="3630168"/>
                  </a:lnTo>
                  <a:lnTo>
                    <a:pt x="2855976" y="3584448"/>
                  </a:lnTo>
                  <a:lnTo>
                    <a:pt x="2865119" y="3535680"/>
                  </a:lnTo>
                  <a:lnTo>
                    <a:pt x="2865119" y="432816"/>
                  </a:lnTo>
                  <a:lnTo>
                    <a:pt x="2855976" y="384048"/>
                  </a:lnTo>
                  <a:lnTo>
                    <a:pt x="2843784" y="338328"/>
                  </a:lnTo>
                  <a:lnTo>
                    <a:pt x="2828543" y="292608"/>
                  </a:lnTo>
                  <a:lnTo>
                    <a:pt x="2807208" y="249936"/>
                  </a:lnTo>
                  <a:lnTo>
                    <a:pt x="2785872" y="210312"/>
                  </a:lnTo>
                  <a:lnTo>
                    <a:pt x="2755391" y="173736"/>
                  </a:lnTo>
                  <a:lnTo>
                    <a:pt x="2724912" y="140208"/>
                  </a:lnTo>
                  <a:lnTo>
                    <a:pt x="2691384" y="109728"/>
                  </a:lnTo>
                  <a:lnTo>
                    <a:pt x="2654808" y="82296"/>
                  </a:lnTo>
                  <a:lnTo>
                    <a:pt x="2615184" y="57912"/>
                  </a:lnTo>
                  <a:lnTo>
                    <a:pt x="2572512" y="36575"/>
                  </a:lnTo>
                  <a:lnTo>
                    <a:pt x="2526791" y="21336"/>
                  </a:lnTo>
                  <a:lnTo>
                    <a:pt x="2492502" y="121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630167" y="5742432"/>
              <a:ext cx="2661285" cy="518159"/>
            </a:xfrm>
            <a:custGeom>
              <a:avLst/>
              <a:gdLst/>
              <a:ahLst/>
              <a:cxnLst/>
              <a:rect l="l" t="t" r="r" b="b"/>
              <a:pathLst>
                <a:path w="2661285" h="518160">
                  <a:moveTo>
                    <a:pt x="2575560" y="0"/>
                  </a:moveTo>
                  <a:lnTo>
                    <a:pt x="85344" y="0"/>
                  </a:lnTo>
                  <a:lnTo>
                    <a:pt x="51816" y="6096"/>
                  </a:lnTo>
                  <a:lnTo>
                    <a:pt x="24384" y="24384"/>
                  </a:lnTo>
                  <a:lnTo>
                    <a:pt x="6096" y="51816"/>
                  </a:lnTo>
                  <a:lnTo>
                    <a:pt x="0" y="85344"/>
                  </a:lnTo>
                  <a:lnTo>
                    <a:pt x="0" y="432816"/>
                  </a:lnTo>
                  <a:lnTo>
                    <a:pt x="6096" y="466344"/>
                  </a:lnTo>
                  <a:lnTo>
                    <a:pt x="24384" y="493776"/>
                  </a:lnTo>
                  <a:lnTo>
                    <a:pt x="51816" y="512064"/>
                  </a:lnTo>
                  <a:lnTo>
                    <a:pt x="85344" y="518160"/>
                  </a:lnTo>
                  <a:lnTo>
                    <a:pt x="2575560" y="518160"/>
                  </a:lnTo>
                  <a:lnTo>
                    <a:pt x="2609088" y="512064"/>
                  </a:lnTo>
                  <a:lnTo>
                    <a:pt x="2636520" y="493776"/>
                  </a:lnTo>
                  <a:lnTo>
                    <a:pt x="2654808" y="466344"/>
                  </a:lnTo>
                  <a:lnTo>
                    <a:pt x="2660904" y="432816"/>
                  </a:lnTo>
                  <a:lnTo>
                    <a:pt x="2660904" y="85344"/>
                  </a:lnTo>
                  <a:lnTo>
                    <a:pt x="2654808" y="51816"/>
                  </a:lnTo>
                  <a:lnTo>
                    <a:pt x="2636520" y="24384"/>
                  </a:lnTo>
                  <a:lnTo>
                    <a:pt x="2609088" y="6096"/>
                  </a:lnTo>
                  <a:lnTo>
                    <a:pt x="2575560" y="0"/>
                  </a:lnTo>
                  <a:close/>
                </a:path>
              </a:pathLst>
            </a:custGeom>
            <a:solidFill>
              <a:srgbClr val="E9E9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624071" y="5736336"/>
              <a:ext cx="2673350" cy="530860"/>
            </a:xfrm>
            <a:custGeom>
              <a:avLst/>
              <a:gdLst/>
              <a:ahLst/>
              <a:cxnLst/>
              <a:rect l="l" t="t" r="r" b="b"/>
              <a:pathLst>
                <a:path w="2673350" h="530860">
                  <a:moveTo>
                    <a:pt x="2615183" y="524255"/>
                  </a:moveTo>
                  <a:lnTo>
                    <a:pt x="57912" y="524255"/>
                  </a:lnTo>
                  <a:lnTo>
                    <a:pt x="91439" y="530351"/>
                  </a:lnTo>
                  <a:lnTo>
                    <a:pt x="2581655" y="530351"/>
                  </a:lnTo>
                  <a:lnTo>
                    <a:pt x="2615183" y="524255"/>
                  </a:lnTo>
                  <a:close/>
                </a:path>
                <a:path w="2673350" h="530860">
                  <a:moveTo>
                    <a:pt x="2618231" y="6095"/>
                  </a:moveTo>
                  <a:lnTo>
                    <a:pt x="54863" y="6095"/>
                  </a:lnTo>
                  <a:lnTo>
                    <a:pt x="27431" y="24383"/>
                  </a:lnTo>
                  <a:lnTo>
                    <a:pt x="24383" y="27431"/>
                  </a:lnTo>
                  <a:lnTo>
                    <a:pt x="6095" y="54863"/>
                  </a:lnTo>
                  <a:lnTo>
                    <a:pt x="6095" y="57912"/>
                  </a:lnTo>
                  <a:lnTo>
                    <a:pt x="0" y="91439"/>
                  </a:lnTo>
                  <a:lnTo>
                    <a:pt x="0" y="438911"/>
                  </a:lnTo>
                  <a:lnTo>
                    <a:pt x="6095" y="472439"/>
                  </a:lnTo>
                  <a:lnTo>
                    <a:pt x="6095" y="475488"/>
                  </a:lnTo>
                  <a:lnTo>
                    <a:pt x="24383" y="502919"/>
                  </a:lnTo>
                  <a:lnTo>
                    <a:pt x="27431" y="502919"/>
                  </a:lnTo>
                  <a:lnTo>
                    <a:pt x="54863" y="524255"/>
                  </a:lnTo>
                  <a:lnTo>
                    <a:pt x="2618231" y="524255"/>
                  </a:lnTo>
                  <a:lnTo>
                    <a:pt x="2626069" y="518159"/>
                  </a:lnTo>
                  <a:lnTo>
                    <a:pt x="94487" y="518159"/>
                  </a:lnTo>
                  <a:lnTo>
                    <a:pt x="57912" y="512063"/>
                  </a:lnTo>
                  <a:lnTo>
                    <a:pt x="60960" y="512063"/>
                  </a:lnTo>
                  <a:lnTo>
                    <a:pt x="38099" y="496823"/>
                  </a:lnTo>
                  <a:lnTo>
                    <a:pt x="36575" y="496823"/>
                  </a:lnTo>
                  <a:lnTo>
                    <a:pt x="33527" y="493775"/>
                  </a:lnTo>
                  <a:lnTo>
                    <a:pt x="34543" y="493775"/>
                  </a:lnTo>
                  <a:lnTo>
                    <a:pt x="18287" y="469391"/>
                  </a:lnTo>
                  <a:lnTo>
                    <a:pt x="12746" y="438911"/>
                  </a:lnTo>
                  <a:lnTo>
                    <a:pt x="12191" y="438911"/>
                  </a:lnTo>
                  <a:lnTo>
                    <a:pt x="12191" y="91439"/>
                  </a:lnTo>
                  <a:lnTo>
                    <a:pt x="12746" y="91439"/>
                  </a:lnTo>
                  <a:lnTo>
                    <a:pt x="18287" y="60959"/>
                  </a:lnTo>
                  <a:lnTo>
                    <a:pt x="34543" y="36575"/>
                  </a:lnTo>
                  <a:lnTo>
                    <a:pt x="33527" y="36575"/>
                  </a:lnTo>
                  <a:lnTo>
                    <a:pt x="36575" y="33527"/>
                  </a:lnTo>
                  <a:lnTo>
                    <a:pt x="38100" y="33527"/>
                  </a:lnTo>
                  <a:lnTo>
                    <a:pt x="60960" y="18287"/>
                  </a:lnTo>
                  <a:lnTo>
                    <a:pt x="57912" y="18287"/>
                  </a:lnTo>
                  <a:lnTo>
                    <a:pt x="94487" y="12191"/>
                  </a:lnTo>
                  <a:lnTo>
                    <a:pt x="2627375" y="12191"/>
                  </a:lnTo>
                  <a:lnTo>
                    <a:pt x="2618231" y="6095"/>
                  </a:lnTo>
                  <a:close/>
                </a:path>
                <a:path w="2673350" h="530860">
                  <a:moveTo>
                    <a:pt x="2637739" y="494995"/>
                  </a:moveTo>
                  <a:lnTo>
                    <a:pt x="2612136" y="512063"/>
                  </a:lnTo>
                  <a:lnTo>
                    <a:pt x="2578607" y="518159"/>
                  </a:lnTo>
                  <a:lnTo>
                    <a:pt x="2626069" y="518159"/>
                  </a:lnTo>
                  <a:lnTo>
                    <a:pt x="2645664" y="502919"/>
                  </a:lnTo>
                  <a:lnTo>
                    <a:pt x="2648712" y="502919"/>
                  </a:lnTo>
                  <a:lnTo>
                    <a:pt x="2652776" y="496823"/>
                  </a:lnTo>
                  <a:lnTo>
                    <a:pt x="2636519" y="496823"/>
                  </a:lnTo>
                  <a:lnTo>
                    <a:pt x="2637739" y="494995"/>
                  </a:lnTo>
                  <a:close/>
                </a:path>
                <a:path w="2673350" h="530860">
                  <a:moveTo>
                    <a:pt x="33527" y="493775"/>
                  </a:moveTo>
                  <a:lnTo>
                    <a:pt x="36575" y="496823"/>
                  </a:lnTo>
                  <a:lnTo>
                    <a:pt x="35356" y="494995"/>
                  </a:lnTo>
                  <a:lnTo>
                    <a:pt x="33527" y="493775"/>
                  </a:lnTo>
                  <a:close/>
                </a:path>
                <a:path w="2673350" h="530860">
                  <a:moveTo>
                    <a:pt x="35356" y="494995"/>
                  </a:moveTo>
                  <a:lnTo>
                    <a:pt x="36575" y="496823"/>
                  </a:lnTo>
                  <a:lnTo>
                    <a:pt x="38099" y="496823"/>
                  </a:lnTo>
                  <a:lnTo>
                    <a:pt x="35356" y="494995"/>
                  </a:lnTo>
                  <a:close/>
                </a:path>
                <a:path w="2673350" h="530860">
                  <a:moveTo>
                    <a:pt x="2639567" y="493775"/>
                  </a:moveTo>
                  <a:lnTo>
                    <a:pt x="2637739" y="494995"/>
                  </a:lnTo>
                  <a:lnTo>
                    <a:pt x="2636519" y="496823"/>
                  </a:lnTo>
                  <a:lnTo>
                    <a:pt x="2639567" y="493775"/>
                  </a:lnTo>
                  <a:close/>
                </a:path>
                <a:path w="2673350" h="530860">
                  <a:moveTo>
                    <a:pt x="2654808" y="493775"/>
                  </a:moveTo>
                  <a:lnTo>
                    <a:pt x="2639567" y="493775"/>
                  </a:lnTo>
                  <a:lnTo>
                    <a:pt x="2636519" y="496823"/>
                  </a:lnTo>
                  <a:lnTo>
                    <a:pt x="2652776" y="496823"/>
                  </a:lnTo>
                  <a:lnTo>
                    <a:pt x="2654808" y="493775"/>
                  </a:lnTo>
                  <a:close/>
                </a:path>
                <a:path w="2673350" h="530860">
                  <a:moveTo>
                    <a:pt x="34543" y="493775"/>
                  </a:moveTo>
                  <a:lnTo>
                    <a:pt x="33527" y="493775"/>
                  </a:lnTo>
                  <a:lnTo>
                    <a:pt x="35356" y="494995"/>
                  </a:lnTo>
                  <a:lnTo>
                    <a:pt x="34543" y="493775"/>
                  </a:lnTo>
                  <a:close/>
                </a:path>
                <a:path w="2673350" h="530860">
                  <a:moveTo>
                    <a:pt x="2660904" y="435863"/>
                  </a:moveTo>
                  <a:lnTo>
                    <a:pt x="2654807" y="469391"/>
                  </a:lnTo>
                  <a:lnTo>
                    <a:pt x="2637739" y="494995"/>
                  </a:lnTo>
                  <a:lnTo>
                    <a:pt x="2639567" y="493775"/>
                  </a:lnTo>
                  <a:lnTo>
                    <a:pt x="2654808" y="493775"/>
                  </a:lnTo>
                  <a:lnTo>
                    <a:pt x="2667000" y="475488"/>
                  </a:lnTo>
                  <a:lnTo>
                    <a:pt x="2667000" y="472439"/>
                  </a:lnTo>
                  <a:lnTo>
                    <a:pt x="2673095" y="438911"/>
                  </a:lnTo>
                  <a:lnTo>
                    <a:pt x="2660904" y="438911"/>
                  </a:lnTo>
                  <a:lnTo>
                    <a:pt x="2660904" y="435863"/>
                  </a:lnTo>
                  <a:close/>
                </a:path>
                <a:path w="2673350" h="530860">
                  <a:moveTo>
                    <a:pt x="12191" y="435863"/>
                  </a:moveTo>
                  <a:lnTo>
                    <a:pt x="12191" y="438911"/>
                  </a:lnTo>
                  <a:lnTo>
                    <a:pt x="12746" y="438911"/>
                  </a:lnTo>
                  <a:lnTo>
                    <a:pt x="12191" y="435863"/>
                  </a:lnTo>
                  <a:close/>
                </a:path>
                <a:path w="2673350" h="530860">
                  <a:moveTo>
                    <a:pt x="2673095" y="91439"/>
                  </a:moveTo>
                  <a:lnTo>
                    <a:pt x="2660904" y="91439"/>
                  </a:lnTo>
                  <a:lnTo>
                    <a:pt x="2660904" y="438911"/>
                  </a:lnTo>
                  <a:lnTo>
                    <a:pt x="2673095" y="438911"/>
                  </a:lnTo>
                  <a:lnTo>
                    <a:pt x="2673095" y="91439"/>
                  </a:lnTo>
                  <a:close/>
                </a:path>
                <a:path w="2673350" h="530860">
                  <a:moveTo>
                    <a:pt x="12746" y="91439"/>
                  </a:moveTo>
                  <a:lnTo>
                    <a:pt x="12191" y="91439"/>
                  </a:lnTo>
                  <a:lnTo>
                    <a:pt x="12191" y="94487"/>
                  </a:lnTo>
                  <a:lnTo>
                    <a:pt x="12746" y="91439"/>
                  </a:lnTo>
                  <a:close/>
                </a:path>
                <a:path w="2673350" h="530860">
                  <a:moveTo>
                    <a:pt x="2637739" y="35356"/>
                  </a:moveTo>
                  <a:lnTo>
                    <a:pt x="2654807" y="60959"/>
                  </a:lnTo>
                  <a:lnTo>
                    <a:pt x="2660904" y="94487"/>
                  </a:lnTo>
                  <a:lnTo>
                    <a:pt x="2660904" y="91439"/>
                  </a:lnTo>
                  <a:lnTo>
                    <a:pt x="2673095" y="91439"/>
                  </a:lnTo>
                  <a:lnTo>
                    <a:pt x="2667000" y="57912"/>
                  </a:lnTo>
                  <a:lnTo>
                    <a:pt x="2667000" y="54863"/>
                  </a:lnTo>
                  <a:lnTo>
                    <a:pt x="2654808" y="36575"/>
                  </a:lnTo>
                  <a:lnTo>
                    <a:pt x="2639567" y="36575"/>
                  </a:lnTo>
                  <a:lnTo>
                    <a:pt x="2637739" y="35356"/>
                  </a:lnTo>
                  <a:close/>
                </a:path>
                <a:path w="2673350" h="530860">
                  <a:moveTo>
                    <a:pt x="36575" y="33527"/>
                  </a:moveTo>
                  <a:lnTo>
                    <a:pt x="33527" y="36575"/>
                  </a:lnTo>
                  <a:lnTo>
                    <a:pt x="35356" y="35356"/>
                  </a:lnTo>
                  <a:lnTo>
                    <a:pt x="36575" y="33527"/>
                  </a:lnTo>
                  <a:close/>
                </a:path>
                <a:path w="2673350" h="530860">
                  <a:moveTo>
                    <a:pt x="35356" y="35356"/>
                  </a:moveTo>
                  <a:lnTo>
                    <a:pt x="33527" y="36575"/>
                  </a:lnTo>
                  <a:lnTo>
                    <a:pt x="34543" y="36575"/>
                  </a:lnTo>
                  <a:lnTo>
                    <a:pt x="35356" y="35356"/>
                  </a:lnTo>
                  <a:close/>
                </a:path>
                <a:path w="2673350" h="530860">
                  <a:moveTo>
                    <a:pt x="2636519" y="33527"/>
                  </a:moveTo>
                  <a:lnTo>
                    <a:pt x="2637739" y="35356"/>
                  </a:lnTo>
                  <a:lnTo>
                    <a:pt x="2639567" y="36575"/>
                  </a:lnTo>
                  <a:lnTo>
                    <a:pt x="2636519" y="33527"/>
                  </a:lnTo>
                  <a:close/>
                </a:path>
                <a:path w="2673350" h="530860">
                  <a:moveTo>
                    <a:pt x="2652776" y="33527"/>
                  </a:moveTo>
                  <a:lnTo>
                    <a:pt x="2636519" y="33527"/>
                  </a:lnTo>
                  <a:lnTo>
                    <a:pt x="2639567" y="36575"/>
                  </a:lnTo>
                  <a:lnTo>
                    <a:pt x="2654808" y="36575"/>
                  </a:lnTo>
                  <a:lnTo>
                    <a:pt x="2652776" y="33527"/>
                  </a:lnTo>
                  <a:close/>
                </a:path>
                <a:path w="2673350" h="530860">
                  <a:moveTo>
                    <a:pt x="38100" y="33527"/>
                  </a:moveTo>
                  <a:lnTo>
                    <a:pt x="36575" y="33527"/>
                  </a:lnTo>
                  <a:lnTo>
                    <a:pt x="35356" y="35356"/>
                  </a:lnTo>
                  <a:lnTo>
                    <a:pt x="38100" y="33527"/>
                  </a:lnTo>
                  <a:close/>
                </a:path>
                <a:path w="2673350" h="530860">
                  <a:moveTo>
                    <a:pt x="2627375" y="12191"/>
                  </a:moveTo>
                  <a:lnTo>
                    <a:pt x="2578607" y="12191"/>
                  </a:lnTo>
                  <a:lnTo>
                    <a:pt x="2612136" y="18287"/>
                  </a:lnTo>
                  <a:lnTo>
                    <a:pt x="2637739" y="35356"/>
                  </a:lnTo>
                  <a:lnTo>
                    <a:pt x="2636519" y="33527"/>
                  </a:lnTo>
                  <a:lnTo>
                    <a:pt x="2652776" y="33527"/>
                  </a:lnTo>
                  <a:lnTo>
                    <a:pt x="2648712" y="27431"/>
                  </a:lnTo>
                  <a:lnTo>
                    <a:pt x="2645664" y="27431"/>
                  </a:lnTo>
                  <a:lnTo>
                    <a:pt x="2645664" y="24383"/>
                  </a:lnTo>
                  <a:lnTo>
                    <a:pt x="2627375" y="12191"/>
                  </a:lnTo>
                  <a:close/>
                </a:path>
                <a:path w="2673350" h="530860">
                  <a:moveTo>
                    <a:pt x="2581655" y="0"/>
                  </a:moveTo>
                  <a:lnTo>
                    <a:pt x="91439" y="0"/>
                  </a:lnTo>
                  <a:lnTo>
                    <a:pt x="57912" y="6095"/>
                  </a:lnTo>
                  <a:lnTo>
                    <a:pt x="2615183" y="6095"/>
                  </a:lnTo>
                  <a:lnTo>
                    <a:pt x="258165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4245355" y="4992115"/>
            <a:ext cx="1469390" cy="103631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10" dirty="0">
                <a:latin typeface="Times New Roman"/>
                <a:cs typeface="Times New Roman"/>
              </a:rPr>
              <a:t>Reactive</a:t>
            </a:r>
            <a:r>
              <a:rPr sz="2000" spc="-85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Times New Roman"/>
                <a:cs typeface="Times New Roman"/>
              </a:rPr>
              <a:t>layer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750">
              <a:latin typeface="Times New Roman"/>
              <a:cs typeface="Times New Roman"/>
            </a:endParaRPr>
          </a:p>
          <a:p>
            <a:pPr marL="76200">
              <a:lnSpc>
                <a:spcPct val="100000"/>
              </a:lnSpc>
            </a:pPr>
            <a:r>
              <a:rPr sz="2000" spc="-5" dirty="0">
                <a:latin typeface="Times New Roman"/>
                <a:cs typeface="Times New Roman"/>
              </a:rPr>
              <a:t>Control</a:t>
            </a:r>
            <a:r>
              <a:rPr sz="2000" spc="-17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rules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91203" y="578611"/>
            <a:ext cx="2494915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295" dirty="0"/>
              <a:t>Ferguson</a:t>
            </a:r>
            <a:r>
              <a:rPr spc="-310" dirty="0"/>
              <a:t> </a:t>
            </a:r>
            <a:r>
              <a:rPr spc="-260" dirty="0"/>
              <a:t>–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B1A44-58F1-4DDA-8F01-E36ECE284F11}" type="datetime1">
              <a:rPr lang="en-US" smtClean="0"/>
              <a:pPr/>
              <a:t>02-Dec-21</a:t>
            </a:fld>
            <a:endParaRPr lang="en-US"/>
          </a:p>
        </p:txBody>
      </p:sp>
      <p:sp>
        <p:nvSpPr>
          <p:cNvPr id="3" name="object 3"/>
          <p:cNvSpPr txBox="1"/>
          <p:nvPr/>
        </p:nvSpPr>
        <p:spPr>
          <a:xfrm>
            <a:off x="2267711" y="1329948"/>
            <a:ext cx="5504815" cy="6235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4855"/>
              </a:lnSpc>
            </a:pPr>
            <a:r>
              <a:rPr sz="4400" spc="-75" dirty="0">
                <a:latin typeface="Arial"/>
                <a:cs typeface="Arial"/>
              </a:rPr>
              <a:t>T</a:t>
            </a:r>
            <a:r>
              <a:rPr sz="4400" spc="-20" dirty="0">
                <a:latin typeface="Arial"/>
                <a:cs typeface="Arial"/>
              </a:rPr>
              <a:t>O</a:t>
            </a:r>
            <a:r>
              <a:rPr sz="4400" spc="-5" dirty="0">
                <a:latin typeface="Arial"/>
                <a:cs typeface="Arial"/>
              </a:rPr>
              <a:t>URIN</a:t>
            </a:r>
            <a:r>
              <a:rPr sz="4400" spc="-20" dirty="0">
                <a:latin typeface="Arial"/>
                <a:cs typeface="Arial"/>
              </a:rPr>
              <a:t>GM</a:t>
            </a:r>
            <a:r>
              <a:rPr sz="4400" spc="-10" dirty="0">
                <a:latin typeface="Arial"/>
                <a:cs typeface="Arial"/>
              </a:rPr>
              <a:t>ACHINES</a:t>
            </a:r>
            <a:endParaRPr sz="4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307335" y="1411224"/>
            <a:ext cx="5440679" cy="54528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49044" y="944372"/>
            <a:ext cx="6572884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spc="-260" dirty="0"/>
              <a:t>Ferguson </a:t>
            </a:r>
            <a:r>
              <a:rPr sz="4000" spc="-229" dirty="0"/>
              <a:t>–</a:t>
            </a:r>
            <a:r>
              <a:rPr sz="4000" spc="-325" dirty="0"/>
              <a:t> </a:t>
            </a:r>
            <a:r>
              <a:rPr sz="4000" spc="-440" dirty="0"/>
              <a:t>TOURINGMACHINES</a:t>
            </a:r>
            <a:endParaRPr sz="400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C4076-9F6A-4352-A2AD-5CF034A94CDE}" type="datetime1">
              <a:rPr lang="en-US" smtClean="0"/>
              <a:pPr/>
              <a:t>02-Dec-21</a:t>
            </a:fld>
            <a:endParaRPr lang="en-US"/>
          </a:p>
        </p:txBody>
      </p:sp>
      <p:sp>
        <p:nvSpPr>
          <p:cNvPr id="5" name="object 5"/>
          <p:cNvSpPr txBox="1"/>
          <p:nvPr/>
        </p:nvSpPr>
        <p:spPr>
          <a:xfrm>
            <a:off x="8915400" y="7239000"/>
            <a:ext cx="778510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90" dirty="0">
                <a:latin typeface="Arial"/>
                <a:cs typeface="Arial"/>
              </a:rPr>
              <a:t>25 </a:t>
            </a:r>
            <a:r>
              <a:rPr sz="1800" spc="-25" dirty="0">
                <a:latin typeface="Arial"/>
                <a:cs typeface="Arial"/>
              </a:rPr>
              <a:t>of</a:t>
            </a:r>
            <a:r>
              <a:rPr sz="1800" spc="-180" dirty="0">
                <a:latin typeface="Arial"/>
                <a:cs typeface="Arial"/>
              </a:rPr>
              <a:t> </a:t>
            </a:r>
            <a:r>
              <a:rPr sz="1800" spc="-90" dirty="0">
                <a:latin typeface="Arial"/>
                <a:cs typeface="Arial"/>
              </a:rPr>
              <a:t>38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6188" y="1691132"/>
            <a:ext cx="7825105" cy="5204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3695" marR="116205" indent="-341630">
              <a:lnSpc>
                <a:spcPct val="100000"/>
              </a:lnSpc>
              <a:spcBef>
                <a:spcPts val="100"/>
              </a:spcBef>
              <a:buChar char="•"/>
              <a:tabLst>
                <a:tab pos="353695" algn="l"/>
                <a:tab pos="354330" algn="l"/>
              </a:tabLst>
            </a:pPr>
            <a:r>
              <a:rPr sz="2400" spc="5" dirty="0">
                <a:latin typeface="Arial"/>
                <a:cs typeface="Arial"/>
              </a:rPr>
              <a:t>The </a:t>
            </a:r>
            <a:r>
              <a:rPr sz="2400" i="1" spc="-5" dirty="0">
                <a:solidFill>
                  <a:srgbClr val="003399"/>
                </a:solidFill>
                <a:latin typeface="Arial"/>
                <a:cs typeface="Arial"/>
              </a:rPr>
              <a:t>reactive </a:t>
            </a:r>
            <a:r>
              <a:rPr sz="2400" i="1" dirty="0">
                <a:latin typeface="Arial"/>
                <a:cs typeface="Arial"/>
              </a:rPr>
              <a:t>layer </a:t>
            </a:r>
            <a:r>
              <a:rPr sz="2400" spc="-5" dirty="0">
                <a:latin typeface="Arial"/>
                <a:cs typeface="Arial"/>
              </a:rPr>
              <a:t>is </a:t>
            </a:r>
            <a:r>
              <a:rPr sz="2400" dirty="0">
                <a:latin typeface="Arial"/>
                <a:cs typeface="Arial"/>
              </a:rPr>
              <a:t>implemented as </a:t>
            </a:r>
            <a:r>
              <a:rPr sz="2400" spc="-5" dirty="0">
                <a:latin typeface="Arial"/>
                <a:cs typeface="Arial"/>
              </a:rPr>
              <a:t>a </a:t>
            </a:r>
            <a:r>
              <a:rPr sz="2400" dirty="0">
                <a:latin typeface="Arial"/>
                <a:cs typeface="Arial"/>
              </a:rPr>
              <a:t>set of</a:t>
            </a:r>
            <a:r>
              <a:rPr sz="2400" spc="-3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situation-  action </a:t>
            </a:r>
            <a:r>
              <a:rPr sz="2400" spc="-5" dirty="0">
                <a:latin typeface="Arial"/>
                <a:cs typeface="Arial"/>
              </a:rPr>
              <a:t>rules, </a:t>
            </a:r>
            <a:r>
              <a:rPr sz="2400" i="1" spc="-5" dirty="0">
                <a:latin typeface="Arial"/>
                <a:cs typeface="Arial"/>
              </a:rPr>
              <a:t>a la </a:t>
            </a:r>
            <a:r>
              <a:rPr sz="2400" dirty="0">
                <a:latin typeface="Arial"/>
                <a:cs typeface="Arial"/>
              </a:rPr>
              <a:t>subsumption</a:t>
            </a:r>
            <a:r>
              <a:rPr sz="2400" spc="-204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architecture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2350">
              <a:latin typeface="Arial"/>
              <a:cs typeface="Arial"/>
            </a:endParaRPr>
          </a:p>
          <a:p>
            <a:pPr marL="353695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latin typeface="Arial"/>
                <a:cs typeface="Arial"/>
              </a:rPr>
              <a:t>Example:</a:t>
            </a:r>
            <a:endParaRPr sz="2400">
              <a:latin typeface="Arial"/>
              <a:cs typeface="Arial"/>
            </a:endParaRPr>
          </a:p>
          <a:p>
            <a:pPr marL="927100" marR="3419475" indent="-573405">
              <a:lnSpc>
                <a:spcPts val="2780"/>
              </a:lnSpc>
              <a:spcBef>
                <a:spcPts val="200"/>
              </a:spcBef>
            </a:pPr>
            <a:r>
              <a:rPr sz="2400" spc="-5" dirty="0">
                <a:solidFill>
                  <a:srgbClr val="003399"/>
                </a:solidFill>
                <a:latin typeface="Courier New"/>
                <a:cs typeface="Courier New"/>
              </a:rPr>
              <a:t>rule-1: </a:t>
            </a:r>
            <a:r>
              <a:rPr sz="2400" dirty="0">
                <a:solidFill>
                  <a:srgbClr val="003399"/>
                </a:solidFill>
                <a:latin typeface="Courier New"/>
                <a:cs typeface="Courier New"/>
              </a:rPr>
              <a:t>kerb-avoidance  </a:t>
            </a:r>
            <a:r>
              <a:rPr sz="2400" spc="-5" dirty="0">
                <a:solidFill>
                  <a:srgbClr val="003399"/>
                </a:solidFill>
                <a:latin typeface="Courier New"/>
                <a:cs typeface="Courier New"/>
              </a:rPr>
              <a:t>if</a:t>
            </a:r>
            <a:endParaRPr sz="2400">
              <a:latin typeface="Courier New"/>
              <a:cs typeface="Courier New"/>
            </a:endParaRPr>
          </a:p>
          <a:p>
            <a:pPr marL="1841500" marR="279400">
              <a:lnSpc>
                <a:spcPct val="99600"/>
              </a:lnSpc>
              <a:spcBef>
                <a:spcPts val="35"/>
              </a:spcBef>
            </a:pPr>
            <a:r>
              <a:rPr sz="2400" dirty="0">
                <a:solidFill>
                  <a:srgbClr val="003399"/>
                </a:solidFill>
                <a:latin typeface="Courier New"/>
                <a:cs typeface="Courier New"/>
              </a:rPr>
              <a:t>is-in-front(Kerb, </a:t>
            </a:r>
            <a:r>
              <a:rPr sz="2400" spc="-5" dirty="0">
                <a:solidFill>
                  <a:srgbClr val="003399"/>
                </a:solidFill>
                <a:latin typeface="Courier New"/>
                <a:cs typeface="Courier New"/>
              </a:rPr>
              <a:t>Observer) and  speed(Observer) </a:t>
            </a:r>
            <a:r>
              <a:rPr sz="2400" dirty="0">
                <a:solidFill>
                  <a:srgbClr val="003399"/>
                </a:solidFill>
                <a:latin typeface="Courier New"/>
                <a:cs typeface="Courier New"/>
              </a:rPr>
              <a:t>&gt; 0 </a:t>
            </a:r>
            <a:r>
              <a:rPr sz="2400" spc="-5" dirty="0">
                <a:solidFill>
                  <a:srgbClr val="003399"/>
                </a:solidFill>
                <a:latin typeface="Courier New"/>
                <a:cs typeface="Courier New"/>
              </a:rPr>
              <a:t>and  </a:t>
            </a:r>
            <a:r>
              <a:rPr sz="3600" baseline="2314" dirty="0">
                <a:solidFill>
                  <a:srgbClr val="003399"/>
                </a:solidFill>
                <a:latin typeface="Courier New"/>
                <a:cs typeface="Courier New"/>
              </a:rPr>
              <a:t>separation(Kerb, </a:t>
            </a:r>
            <a:r>
              <a:rPr sz="2400" spc="-5" dirty="0">
                <a:solidFill>
                  <a:srgbClr val="003399"/>
                </a:solidFill>
                <a:latin typeface="Courier New"/>
                <a:cs typeface="Courier New"/>
              </a:rPr>
              <a:t>Observer)</a:t>
            </a:r>
            <a:r>
              <a:rPr sz="2400" spc="140" dirty="0">
                <a:solidFill>
                  <a:srgbClr val="003399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solidFill>
                  <a:srgbClr val="003399"/>
                </a:solidFill>
                <a:latin typeface="Courier New"/>
                <a:cs typeface="Courier New"/>
              </a:rPr>
              <a:t>&lt;</a:t>
            </a:r>
            <a:endParaRPr sz="2400">
              <a:latin typeface="Courier New"/>
              <a:cs typeface="Courier New"/>
            </a:endParaRPr>
          </a:p>
          <a:p>
            <a:pPr marL="927100" marR="4894580" indent="-573405">
              <a:lnSpc>
                <a:spcPct val="100000"/>
              </a:lnSpc>
              <a:spcBef>
                <a:spcPts val="25"/>
              </a:spcBef>
            </a:pPr>
            <a:r>
              <a:rPr sz="2400" spc="-5" dirty="0">
                <a:solidFill>
                  <a:srgbClr val="003399"/>
                </a:solidFill>
                <a:latin typeface="Courier New"/>
                <a:cs typeface="Courier New"/>
              </a:rPr>
              <a:t>KerbThr</a:t>
            </a:r>
            <a:r>
              <a:rPr sz="2400" spc="15" dirty="0">
                <a:solidFill>
                  <a:srgbClr val="003399"/>
                </a:solidFill>
                <a:latin typeface="Courier New"/>
                <a:cs typeface="Courier New"/>
              </a:rPr>
              <a:t>e</a:t>
            </a:r>
            <a:r>
              <a:rPr sz="2400" spc="-5" dirty="0">
                <a:solidFill>
                  <a:srgbClr val="003399"/>
                </a:solidFill>
                <a:latin typeface="Courier New"/>
                <a:cs typeface="Courier New"/>
              </a:rPr>
              <a:t>s</a:t>
            </a:r>
            <a:r>
              <a:rPr sz="2400" spc="20" dirty="0">
                <a:solidFill>
                  <a:srgbClr val="003399"/>
                </a:solidFill>
                <a:latin typeface="Courier New"/>
                <a:cs typeface="Courier New"/>
              </a:rPr>
              <a:t>h</a:t>
            </a:r>
            <a:r>
              <a:rPr sz="2400" spc="15" dirty="0">
                <a:solidFill>
                  <a:srgbClr val="003399"/>
                </a:solidFill>
                <a:latin typeface="Courier New"/>
                <a:cs typeface="Courier New"/>
              </a:rPr>
              <a:t>H</a:t>
            </a:r>
            <a:r>
              <a:rPr sz="2400" spc="-5" dirty="0">
                <a:solidFill>
                  <a:srgbClr val="003399"/>
                </a:solidFill>
                <a:latin typeface="Courier New"/>
                <a:cs typeface="Courier New"/>
              </a:rPr>
              <a:t>o</a:t>
            </a:r>
            <a:r>
              <a:rPr sz="2400" spc="20" dirty="0">
                <a:solidFill>
                  <a:srgbClr val="003399"/>
                </a:solidFill>
                <a:latin typeface="Courier New"/>
                <a:cs typeface="Courier New"/>
              </a:rPr>
              <a:t>l</a:t>
            </a:r>
            <a:r>
              <a:rPr sz="2400" dirty="0">
                <a:solidFill>
                  <a:srgbClr val="003399"/>
                </a:solidFill>
                <a:latin typeface="Courier New"/>
                <a:cs typeface="Courier New"/>
              </a:rPr>
              <a:t>d  </a:t>
            </a:r>
            <a:r>
              <a:rPr sz="2400" spc="-5" dirty="0">
                <a:solidFill>
                  <a:srgbClr val="003399"/>
                </a:solidFill>
                <a:latin typeface="Courier New"/>
                <a:cs typeface="Courier New"/>
              </a:rPr>
              <a:t>then</a:t>
            </a:r>
            <a:endParaRPr sz="2400">
              <a:latin typeface="Courier New"/>
              <a:cs typeface="Courier New"/>
            </a:endParaRPr>
          </a:p>
          <a:p>
            <a:pPr marL="356870" marR="1761489" indent="1483995">
              <a:lnSpc>
                <a:spcPts val="2780"/>
              </a:lnSpc>
              <a:spcBef>
                <a:spcPts val="220"/>
              </a:spcBef>
            </a:pPr>
            <a:r>
              <a:rPr sz="2400" spc="-5" dirty="0">
                <a:solidFill>
                  <a:srgbClr val="003399"/>
                </a:solidFill>
                <a:latin typeface="Courier New"/>
                <a:cs typeface="Courier New"/>
              </a:rPr>
              <a:t>change-  </a:t>
            </a:r>
            <a:r>
              <a:rPr sz="2400" dirty="0">
                <a:solidFill>
                  <a:srgbClr val="003399"/>
                </a:solidFill>
                <a:latin typeface="Courier New"/>
                <a:cs typeface="Courier New"/>
              </a:rPr>
              <a:t>orientation(KerbAvoidanceAngle)</a:t>
            </a:r>
            <a:endParaRPr sz="2400">
              <a:latin typeface="Courier New"/>
              <a:cs typeface="Courier New"/>
            </a:endParaRPr>
          </a:p>
          <a:p>
            <a:pPr marL="353695" indent="-341630">
              <a:lnSpc>
                <a:spcPct val="100000"/>
              </a:lnSpc>
              <a:spcBef>
                <a:spcPts val="580"/>
              </a:spcBef>
              <a:buChar char="•"/>
              <a:tabLst>
                <a:tab pos="353695" algn="l"/>
                <a:tab pos="354330" algn="l"/>
              </a:tabLst>
            </a:pPr>
            <a:r>
              <a:rPr sz="2400" spc="5" dirty="0">
                <a:latin typeface="Arial"/>
                <a:cs typeface="Arial"/>
              </a:rPr>
              <a:t>The </a:t>
            </a:r>
            <a:r>
              <a:rPr sz="2400" i="1" dirty="0">
                <a:solidFill>
                  <a:srgbClr val="003399"/>
                </a:solidFill>
                <a:latin typeface="Arial"/>
                <a:cs typeface="Arial"/>
              </a:rPr>
              <a:t>planning layer </a:t>
            </a:r>
            <a:r>
              <a:rPr sz="2400" dirty="0">
                <a:latin typeface="Arial"/>
                <a:cs typeface="Arial"/>
              </a:rPr>
              <a:t>constructs plans and selects</a:t>
            </a:r>
            <a:r>
              <a:rPr sz="2400" spc="-3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actions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6"/>
          <p:cNvSpPr txBox="1"/>
          <p:nvPr/>
        </p:nvSpPr>
        <p:spPr>
          <a:xfrm>
            <a:off x="1371600" y="6934200"/>
            <a:ext cx="7391400" cy="366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755"/>
              </a:lnSpc>
            </a:pP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latin typeface="Arial"/>
                <a:cs typeface="Arial"/>
              </a:rPr>
              <a:t>execute in </a:t>
            </a:r>
            <a:r>
              <a:rPr sz="2400" dirty="0">
                <a:latin typeface="Arial"/>
                <a:cs typeface="Arial"/>
              </a:rPr>
              <a:t>order to </a:t>
            </a:r>
            <a:r>
              <a:rPr sz="2400" spc="-340">
                <a:latin typeface="Arial"/>
                <a:cs typeface="Arial"/>
              </a:rPr>
              <a:t>ac</a:t>
            </a:r>
            <a:r>
              <a:rPr sz="1800" spc="-509" baseline="18518">
                <a:solidFill>
                  <a:srgbClr val="888888"/>
                </a:solidFill>
                <a:latin typeface="Arial"/>
                <a:cs typeface="Arial"/>
              </a:rPr>
              <a:t>Int</a:t>
            </a:r>
            <a:r>
              <a:rPr sz="2400" spc="-340">
                <a:latin typeface="Arial"/>
                <a:cs typeface="Arial"/>
              </a:rPr>
              <a:t>h</a:t>
            </a:r>
            <a:r>
              <a:rPr sz="1800" spc="-509" baseline="18518">
                <a:solidFill>
                  <a:srgbClr val="888888"/>
                </a:solidFill>
                <a:latin typeface="Arial"/>
                <a:cs typeface="Arial"/>
              </a:rPr>
              <a:t>ell</a:t>
            </a:r>
            <a:r>
              <a:rPr sz="2400" spc="-340">
                <a:latin typeface="Arial"/>
                <a:cs typeface="Arial"/>
              </a:rPr>
              <a:t>i</a:t>
            </a:r>
            <a:r>
              <a:rPr sz="1800" spc="-509" baseline="18518">
                <a:solidFill>
                  <a:srgbClr val="888888"/>
                </a:solidFill>
                <a:latin typeface="Arial"/>
                <a:cs typeface="Arial"/>
              </a:rPr>
              <a:t>ig</a:t>
            </a:r>
            <a:r>
              <a:rPr sz="2400" spc="-340">
                <a:latin typeface="Arial"/>
                <a:cs typeface="Arial"/>
              </a:rPr>
              <a:t>e</a:t>
            </a:r>
            <a:r>
              <a:rPr sz="1800" spc="-509" baseline="18518">
                <a:solidFill>
                  <a:srgbClr val="888888"/>
                </a:solidFill>
                <a:latin typeface="Arial"/>
                <a:cs typeface="Arial"/>
              </a:rPr>
              <a:t>en</a:t>
            </a:r>
            <a:r>
              <a:rPr sz="2400" spc="-340">
                <a:latin typeface="Arial"/>
                <a:cs typeface="Arial"/>
              </a:rPr>
              <a:t>v</a:t>
            </a:r>
            <a:r>
              <a:rPr sz="1800" spc="-509" baseline="18518">
                <a:solidFill>
                  <a:srgbClr val="888888"/>
                </a:solidFill>
                <a:latin typeface="Arial"/>
                <a:cs typeface="Arial"/>
              </a:rPr>
              <a:t>t</a:t>
            </a:r>
            <a:r>
              <a:rPr sz="1800" spc="-120" baseline="18518">
                <a:solidFill>
                  <a:srgbClr val="888888"/>
                </a:solidFill>
                <a:latin typeface="Arial"/>
                <a:cs typeface="Arial"/>
              </a:rPr>
              <a:t> </a:t>
            </a:r>
            <a:r>
              <a:rPr sz="1800" spc="-427" baseline="18518" smtClean="0">
                <a:solidFill>
                  <a:srgbClr val="888888"/>
                </a:solidFill>
                <a:latin typeface="Arial"/>
                <a:cs typeface="Arial"/>
              </a:rPr>
              <a:t>A</a:t>
            </a:r>
            <a:r>
              <a:rPr sz="2400" spc="-285" smtClean="0">
                <a:latin typeface="Arial"/>
                <a:cs typeface="Arial"/>
              </a:rPr>
              <a:t>e</a:t>
            </a:r>
            <a:r>
              <a:rPr sz="1800" spc="-427" baseline="18518" smtClean="0">
                <a:solidFill>
                  <a:srgbClr val="888888"/>
                </a:solidFill>
                <a:latin typeface="Arial"/>
                <a:cs typeface="Arial"/>
              </a:rPr>
              <a:t>g</a:t>
            </a:r>
            <a:r>
              <a:rPr lang="en-US" sz="1800" spc="-427" baseline="18518" dirty="0" smtClean="0">
                <a:solidFill>
                  <a:srgbClr val="888888"/>
                </a:solidFill>
                <a:latin typeface="Arial"/>
                <a:cs typeface="Arial"/>
              </a:rPr>
              <a:t>   </a:t>
            </a:r>
            <a:r>
              <a:rPr sz="1800" spc="-427" baseline="18518" smtClean="0">
                <a:solidFill>
                  <a:srgbClr val="888888"/>
                </a:solidFill>
                <a:latin typeface="Arial"/>
                <a:cs typeface="Arial"/>
              </a:rPr>
              <a:t>n</a:t>
            </a:r>
            <a:r>
              <a:rPr sz="2400" spc="-285" smtClean="0">
                <a:latin typeface="Arial"/>
                <a:cs typeface="Arial"/>
              </a:rPr>
              <a:t>t</a:t>
            </a:r>
            <a:r>
              <a:rPr sz="1800" spc="-427" baseline="18518" smtClean="0">
                <a:solidFill>
                  <a:srgbClr val="888888"/>
                </a:solidFill>
                <a:latin typeface="Arial"/>
                <a:cs typeface="Arial"/>
              </a:rPr>
              <a:t>ts</a:t>
            </a:r>
            <a:r>
              <a:rPr sz="2400" spc="-285" smtClean="0">
                <a:latin typeface="Arial"/>
                <a:cs typeface="Arial"/>
              </a:rPr>
              <a:t>he </a:t>
            </a:r>
            <a:r>
              <a:rPr lang="en-US" sz="2400" spc="-285" dirty="0" smtClean="0">
                <a:latin typeface="Arial"/>
                <a:cs typeface="Arial"/>
              </a:rPr>
              <a:t> </a:t>
            </a:r>
            <a:r>
              <a:rPr sz="2400" spc="-10" smtClean="0">
                <a:latin typeface="Arial"/>
                <a:cs typeface="Arial"/>
              </a:rPr>
              <a:t>agent’s</a:t>
            </a:r>
            <a:r>
              <a:rPr sz="2400" spc="-204" smtClean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goals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83355" y="1127251"/>
            <a:ext cx="318833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b="1" spc="-65" dirty="0">
                <a:latin typeface="Times New Roman"/>
                <a:cs typeface="Times New Roman"/>
              </a:rPr>
              <a:t>Agent</a:t>
            </a:r>
            <a:r>
              <a:rPr sz="3200" b="1" spc="-204" dirty="0">
                <a:latin typeface="Times New Roman"/>
                <a:cs typeface="Times New Roman"/>
              </a:rPr>
              <a:t> </a:t>
            </a:r>
            <a:r>
              <a:rPr sz="3200" b="1" spc="-125" dirty="0">
                <a:latin typeface="Times New Roman"/>
                <a:cs typeface="Times New Roman"/>
              </a:rPr>
              <a:t>architectures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45B30-9FE3-4730-B120-D770F387A2D8}" type="datetime1">
              <a:rPr lang="en-US" smtClean="0"/>
              <a:pPr/>
              <a:t>02-Dec-21</a:t>
            </a:fld>
            <a:endParaRPr lang="en-US"/>
          </a:p>
        </p:txBody>
      </p:sp>
      <p:sp>
        <p:nvSpPr>
          <p:cNvPr id="3" name="object 3"/>
          <p:cNvSpPr/>
          <p:nvPr/>
        </p:nvSpPr>
        <p:spPr>
          <a:xfrm>
            <a:off x="1926335" y="1874520"/>
            <a:ext cx="6059423" cy="466953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239259" y="4412995"/>
            <a:ext cx="1659889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447675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Times New Roman"/>
                <a:cs typeface="Times New Roman"/>
              </a:rPr>
              <a:t>Agent  A</a:t>
            </a:r>
            <a:r>
              <a:rPr sz="2400" spc="-5" dirty="0">
                <a:latin typeface="Times New Roman"/>
                <a:cs typeface="Times New Roman"/>
              </a:rPr>
              <a:t>r</a:t>
            </a:r>
            <a:r>
              <a:rPr sz="2400" spc="-10" dirty="0">
                <a:latin typeface="Times New Roman"/>
                <a:cs typeface="Times New Roman"/>
              </a:rPr>
              <a:t>c</a:t>
            </a:r>
            <a:r>
              <a:rPr sz="2400" dirty="0">
                <a:latin typeface="Times New Roman"/>
                <a:cs typeface="Times New Roman"/>
              </a:rPr>
              <a:t>hi</a:t>
            </a:r>
            <a:r>
              <a:rPr sz="2400" spc="5" dirty="0">
                <a:latin typeface="Times New Roman"/>
                <a:cs typeface="Times New Roman"/>
              </a:rPr>
              <a:t>t</a:t>
            </a:r>
            <a:r>
              <a:rPr sz="2400" spc="-10" dirty="0">
                <a:latin typeface="Times New Roman"/>
                <a:cs typeface="Times New Roman"/>
              </a:rPr>
              <a:t>ec</a:t>
            </a:r>
            <a:r>
              <a:rPr sz="2400" dirty="0">
                <a:latin typeface="Times New Roman"/>
                <a:cs typeface="Times New Roman"/>
              </a:rPr>
              <a:t>t</a:t>
            </a:r>
            <a:r>
              <a:rPr sz="2400" spc="-25" dirty="0">
                <a:latin typeface="Times New Roman"/>
                <a:cs typeface="Times New Roman"/>
              </a:rPr>
              <a:t>u</a:t>
            </a:r>
            <a:r>
              <a:rPr sz="2400" spc="-10" dirty="0">
                <a:latin typeface="Times New Roman"/>
                <a:cs typeface="Times New Roman"/>
              </a:rPr>
              <a:t>re</a:t>
            </a:r>
            <a:r>
              <a:rPr sz="2400" spc="-5" dirty="0">
                <a:latin typeface="Times New Roman"/>
                <a:cs typeface="Times New Roman"/>
              </a:rPr>
              <a:t>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82444" y="3102355"/>
            <a:ext cx="10902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3030" marR="5080" indent="-100965">
              <a:lnSpc>
                <a:spcPct val="100000"/>
              </a:lnSpc>
              <a:spcBef>
                <a:spcPts val="100"/>
              </a:spcBef>
            </a:pPr>
            <a:r>
              <a:rPr sz="2400" spc="5" dirty="0">
                <a:latin typeface="Times New Roman"/>
                <a:cs typeface="Times New Roman"/>
              </a:rPr>
              <a:t>R</a:t>
            </a:r>
            <a:r>
              <a:rPr sz="2400" spc="-10" dirty="0">
                <a:latin typeface="Times New Roman"/>
                <a:cs typeface="Times New Roman"/>
              </a:rPr>
              <a:t>eac</a:t>
            </a:r>
            <a:r>
              <a:rPr sz="2400" dirty="0">
                <a:latin typeface="Times New Roman"/>
                <a:cs typeface="Times New Roman"/>
              </a:rPr>
              <a:t>tive  </a:t>
            </a:r>
            <a:r>
              <a:rPr sz="2400" spc="-10" dirty="0">
                <a:latin typeface="Times New Roman"/>
                <a:cs typeface="Times New Roman"/>
              </a:rPr>
              <a:t>Agents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638035" y="3102355"/>
            <a:ext cx="8851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Times New Roman"/>
                <a:cs typeface="Times New Roman"/>
              </a:rPr>
              <a:t>H</a:t>
            </a:r>
            <a:r>
              <a:rPr sz="2400" spc="-75" dirty="0">
                <a:latin typeface="Times New Roman"/>
                <a:cs typeface="Times New Roman"/>
              </a:rPr>
              <a:t>y</a:t>
            </a:r>
            <a:r>
              <a:rPr sz="2400" dirty="0">
                <a:latin typeface="Times New Roman"/>
                <a:cs typeface="Times New Roman"/>
              </a:rPr>
              <a:t>b</a:t>
            </a:r>
            <a:r>
              <a:rPr sz="2400" spc="-10" dirty="0">
                <a:latin typeface="Times New Roman"/>
                <a:cs typeface="Times New Roman"/>
              </a:rPr>
              <a:t>r</a:t>
            </a:r>
            <a:r>
              <a:rPr sz="2400" spc="5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d  </a:t>
            </a:r>
            <a:r>
              <a:rPr sz="2400" spc="-10" dirty="0">
                <a:latin typeface="Times New Roman"/>
                <a:cs typeface="Times New Roman"/>
              </a:rPr>
              <a:t>A</a:t>
            </a:r>
            <a:r>
              <a:rPr sz="2400" spc="-25" dirty="0">
                <a:latin typeface="Times New Roman"/>
                <a:cs typeface="Times New Roman"/>
              </a:rPr>
              <a:t>g</a:t>
            </a:r>
            <a:r>
              <a:rPr sz="2400" spc="-10" dirty="0">
                <a:latin typeface="Times New Roman"/>
                <a:cs typeface="Times New Roman"/>
              </a:rPr>
              <a:t>e</a:t>
            </a:r>
            <a:r>
              <a:rPr sz="2400" dirty="0">
                <a:latin typeface="Times New Roman"/>
                <a:cs typeface="Times New Roman"/>
              </a:rPr>
              <a:t>nt</a:t>
            </a:r>
            <a:r>
              <a:rPr sz="2400" spc="-5" dirty="0">
                <a:latin typeface="Times New Roman"/>
                <a:cs typeface="Times New Roman"/>
              </a:rPr>
              <a:t>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345428" y="5284723"/>
            <a:ext cx="147701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810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/>
                <a:cs typeface="Times New Roman"/>
              </a:rPr>
              <a:t>Other  </a:t>
            </a:r>
            <a:r>
              <a:rPr sz="2400" spc="-10" dirty="0">
                <a:latin typeface="Times New Roman"/>
                <a:cs typeface="Times New Roman"/>
              </a:rPr>
              <a:t>A</a:t>
            </a:r>
            <a:r>
              <a:rPr sz="2400" dirty="0">
                <a:latin typeface="Times New Roman"/>
                <a:cs typeface="Times New Roman"/>
              </a:rPr>
              <a:t>pp</a:t>
            </a:r>
            <a:r>
              <a:rPr sz="2400" spc="-5" dirty="0">
                <a:latin typeface="Times New Roman"/>
                <a:cs typeface="Times New Roman"/>
              </a:rPr>
              <a:t>r</a:t>
            </a:r>
            <a:r>
              <a:rPr sz="2400" dirty="0">
                <a:latin typeface="Times New Roman"/>
                <a:cs typeface="Times New Roman"/>
              </a:rPr>
              <a:t>o</a:t>
            </a:r>
            <a:r>
              <a:rPr sz="2400" spc="-10" dirty="0">
                <a:latin typeface="Times New Roman"/>
                <a:cs typeface="Times New Roman"/>
              </a:rPr>
              <a:t>ac</a:t>
            </a:r>
            <a:r>
              <a:rPr sz="2400" dirty="0">
                <a:latin typeface="Times New Roman"/>
                <a:cs typeface="Times New Roman"/>
              </a:rPr>
              <a:t>h</a:t>
            </a:r>
            <a:r>
              <a:rPr sz="2400" spc="-10" dirty="0">
                <a:latin typeface="Times New Roman"/>
                <a:cs typeface="Times New Roman"/>
              </a:rPr>
              <a:t>e</a:t>
            </a:r>
            <a:r>
              <a:rPr sz="2400" spc="-5" dirty="0">
                <a:latin typeface="Times New Roman"/>
                <a:cs typeface="Times New Roman"/>
              </a:rPr>
              <a:t>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57476" y="5284723"/>
            <a:ext cx="13366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5080" indent="-228600">
              <a:lnSpc>
                <a:spcPct val="100000"/>
              </a:lnSpc>
              <a:spcBef>
                <a:spcPts val="100"/>
              </a:spcBef>
            </a:pPr>
            <a:r>
              <a:rPr sz="2400" spc="-60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nt</a:t>
            </a:r>
            <a:r>
              <a:rPr sz="2400" spc="-10" dirty="0">
                <a:latin typeface="Times New Roman"/>
                <a:cs typeface="Times New Roman"/>
              </a:rPr>
              <a:t>e</a:t>
            </a:r>
            <a:r>
              <a:rPr sz="2400" spc="-5" dirty="0">
                <a:latin typeface="Times New Roman"/>
                <a:cs typeface="Times New Roman"/>
              </a:rPr>
              <a:t>r</a:t>
            </a:r>
            <a:r>
              <a:rPr sz="2400" spc="-10" dirty="0">
                <a:latin typeface="Times New Roman"/>
                <a:cs typeface="Times New Roman"/>
              </a:rPr>
              <a:t>ac</a:t>
            </a:r>
            <a:r>
              <a:rPr sz="2400" spc="5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ing  </a:t>
            </a:r>
            <a:r>
              <a:rPr sz="2400" spc="-10" dirty="0">
                <a:latin typeface="Times New Roman"/>
                <a:cs typeface="Times New Roman"/>
              </a:rPr>
              <a:t>Agents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306315" y="2373884"/>
            <a:ext cx="15297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105" marR="5080" indent="-32004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Times New Roman"/>
                <a:cs typeface="Times New Roman"/>
              </a:rPr>
              <a:t>De</a:t>
            </a:r>
            <a:r>
              <a:rPr sz="2400" dirty="0">
                <a:latin typeface="Times New Roman"/>
                <a:cs typeface="Times New Roman"/>
              </a:rPr>
              <a:t>l</a:t>
            </a:r>
            <a:r>
              <a:rPr sz="2400" spc="5" dirty="0">
                <a:latin typeface="Times New Roman"/>
                <a:cs typeface="Times New Roman"/>
              </a:rPr>
              <a:t>i</a:t>
            </a:r>
            <a:r>
              <a:rPr sz="2400" dirty="0">
                <a:latin typeface="Times New Roman"/>
                <a:cs typeface="Times New Roman"/>
              </a:rPr>
              <a:t>b</a:t>
            </a:r>
            <a:r>
              <a:rPr sz="2400" spc="-10" dirty="0">
                <a:latin typeface="Times New Roman"/>
                <a:cs typeface="Times New Roman"/>
              </a:rPr>
              <a:t>era</a:t>
            </a:r>
            <a:r>
              <a:rPr sz="2400" spc="5" dirty="0">
                <a:latin typeface="Times New Roman"/>
                <a:cs typeface="Times New Roman"/>
              </a:rPr>
              <a:t>t</a:t>
            </a:r>
            <a:r>
              <a:rPr sz="2400" dirty="0">
                <a:latin typeface="Times New Roman"/>
                <a:cs typeface="Times New Roman"/>
              </a:rPr>
              <a:t>ive  </a:t>
            </a:r>
            <a:r>
              <a:rPr sz="2400" spc="-10" dirty="0">
                <a:latin typeface="Times New Roman"/>
                <a:cs typeface="Times New Roman"/>
              </a:rPr>
              <a:t>Agents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22540" y="6799580"/>
            <a:ext cx="7785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90" dirty="0">
                <a:latin typeface="Arial"/>
                <a:cs typeface="Arial"/>
              </a:rPr>
              <a:t>26 </a:t>
            </a:r>
            <a:r>
              <a:rPr sz="1800" spc="-25" dirty="0">
                <a:latin typeface="Arial"/>
                <a:cs typeface="Arial"/>
              </a:rPr>
              <a:t>of</a:t>
            </a:r>
            <a:r>
              <a:rPr sz="1800" spc="-180" dirty="0">
                <a:latin typeface="Arial"/>
                <a:cs typeface="Arial"/>
              </a:rPr>
              <a:t> </a:t>
            </a:r>
            <a:r>
              <a:rPr sz="1800" spc="-90" dirty="0">
                <a:latin typeface="Arial"/>
                <a:cs typeface="Arial"/>
              </a:rPr>
              <a:t>38</a:t>
            </a:r>
            <a:endParaRPr sz="1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788155" y="700531"/>
            <a:ext cx="2494915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295" dirty="0"/>
              <a:t>Ferguson</a:t>
            </a:r>
            <a:r>
              <a:rPr spc="-310" dirty="0"/>
              <a:t> </a:t>
            </a:r>
            <a:r>
              <a:rPr spc="-260" dirty="0"/>
              <a:t>–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7AD3A-7E7A-4107-9180-52B75BE49816}" type="datetime1">
              <a:rPr lang="en-US" smtClean="0"/>
              <a:pPr/>
              <a:t>02-Dec-21</a:t>
            </a:fld>
            <a:endParaRPr lang="en-US"/>
          </a:p>
        </p:txBody>
      </p:sp>
      <p:sp>
        <p:nvSpPr>
          <p:cNvPr id="4" name="object 4"/>
          <p:cNvSpPr txBox="1"/>
          <p:nvPr/>
        </p:nvSpPr>
        <p:spPr>
          <a:xfrm>
            <a:off x="2255011" y="1261363"/>
            <a:ext cx="5530215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400" spc="-15" dirty="0">
                <a:latin typeface="Arial"/>
                <a:cs typeface="Arial"/>
              </a:rPr>
              <a:t>TOURINGMACHINES</a:t>
            </a:r>
            <a:endParaRPr sz="4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9948" y="1764283"/>
            <a:ext cx="629793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6870" indent="-344805">
              <a:lnSpc>
                <a:spcPct val="100000"/>
              </a:lnSpc>
              <a:spcBef>
                <a:spcPts val="105"/>
              </a:spcBef>
              <a:buChar char="•"/>
              <a:tabLst>
                <a:tab pos="356870" algn="l"/>
                <a:tab pos="357505" algn="l"/>
              </a:tabLst>
            </a:pPr>
            <a:r>
              <a:rPr sz="2800" spc="-5" dirty="0">
                <a:latin typeface="Arial"/>
                <a:cs typeface="Arial"/>
              </a:rPr>
              <a:t>The </a:t>
            </a:r>
            <a:r>
              <a:rPr sz="2800" i="1" dirty="0">
                <a:solidFill>
                  <a:srgbClr val="003399"/>
                </a:solidFill>
                <a:latin typeface="Arial"/>
                <a:cs typeface="Arial"/>
              </a:rPr>
              <a:t>modeling </a:t>
            </a:r>
            <a:r>
              <a:rPr sz="2800" i="1" spc="5" dirty="0">
                <a:latin typeface="Arial"/>
                <a:cs typeface="Arial"/>
              </a:rPr>
              <a:t>layer </a:t>
            </a:r>
            <a:r>
              <a:rPr sz="2800" spc="5" dirty="0">
                <a:latin typeface="Arial"/>
                <a:cs typeface="Arial"/>
              </a:rPr>
              <a:t>contains</a:t>
            </a:r>
            <a:r>
              <a:rPr sz="2800" spc="-15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symbolic</a:t>
            </a:r>
            <a:endParaRPr sz="2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3890" y="2032507"/>
            <a:ext cx="8399780" cy="46977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6870" marR="1217295" indent="-344805">
              <a:lnSpc>
                <a:spcPct val="100000"/>
              </a:lnSpc>
              <a:spcBef>
                <a:spcPts val="90"/>
              </a:spcBef>
              <a:buChar char="•"/>
              <a:tabLst>
                <a:tab pos="356870" algn="l"/>
                <a:tab pos="357505" algn="l"/>
                <a:tab pos="1430655" algn="l"/>
              </a:tabLst>
            </a:pPr>
            <a:r>
              <a:rPr sz="3200" spc="-130" dirty="0">
                <a:latin typeface="Arial"/>
                <a:cs typeface="Arial"/>
              </a:rPr>
              <a:t>representations </a:t>
            </a:r>
            <a:r>
              <a:rPr sz="3200" spc="-50" dirty="0">
                <a:latin typeface="Arial"/>
                <a:cs typeface="Arial"/>
              </a:rPr>
              <a:t>of </a:t>
            </a:r>
            <a:r>
              <a:rPr sz="3200" spc="-70" dirty="0">
                <a:latin typeface="Arial"/>
                <a:cs typeface="Arial"/>
              </a:rPr>
              <a:t>the </a:t>
            </a:r>
            <a:r>
              <a:rPr sz="3200" spc="-114" dirty="0">
                <a:latin typeface="Arial"/>
                <a:cs typeface="Arial"/>
              </a:rPr>
              <a:t>‘cognitive </a:t>
            </a:r>
            <a:r>
              <a:rPr sz="3200" spc="-125" dirty="0">
                <a:latin typeface="Arial"/>
                <a:cs typeface="Arial"/>
              </a:rPr>
              <a:t>state’ </a:t>
            </a:r>
            <a:r>
              <a:rPr sz="3200" spc="-50" dirty="0">
                <a:latin typeface="Arial"/>
                <a:cs typeface="Arial"/>
              </a:rPr>
              <a:t>of  </a:t>
            </a:r>
            <a:r>
              <a:rPr sz="3200" spc="-65" dirty="0">
                <a:latin typeface="Arial"/>
                <a:cs typeface="Arial"/>
              </a:rPr>
              <a:t>other	</a:t>
            </a:r>
            <a:r>
              <a:rPr sz="3200" spc="-80" dirty="0">
                <a:latin typeface="Arial"/>
                <a:cs typeface="Arial"/>
              </a:rPr>
              <a:t>entities </a:t>
            </a:r>
            <a:r>
              <a:rPr sz="3200" spc="-45" dirty="0">
                <a:latin typeface="Arial"/>
                <a:cs typeface="Arial"/>
              </a:rPr>
              <a:t>in </a:t>
            </a:r>
            <a:r>
              <a:rPr sz="3200" spc="-70" dirty="0">
                <a:latin typeface="Arial"/>
                <a:cs typeface="Arial"/>
              </a:rPr>
              <a:t>the </a:t>
            </a:r>
            <a:r>
              <a:rPr sz="3200" spc="-165" dirty="0">
                <a:latin typeface="Arial"/>
                <a:cs typeface="Arial"/>
              </a:rPr>
              <a:t>agent’s</a:t>
            </a:r>
            <a:r>
              <a:rPr sz="3200" spc="-15" dirty="0">
                <a:latin typeface="Arial"/>
                <a:cs typeface="Arial"/>
              </a:rPr>
              <a:t> </a:t>
            </a:r>
            <a:r>
              <a:rPr sz="3200" spc="-110" dirty="0">
                <a:latin typeface="Arial"/>
                <a:cs typeface="Arial"/>
              </a:rPr>
              <a:t>environment</a:t>
            </a:r>
            <a:endParaRPr sz="3200">
              <a:latin typeface="Arial"/>
              <a:cs typeface="Arial"/>
            </a:endParaRPr>
          </a:p>
          <a:p>
            <a:pPr marL="356870" marR="414020" indent="-344805">
              <a:lnSpc>
                <a:spcPct val="100299"/>
              </a:lnSpc>
              <a:spcBef>
                <a:spcPts val="685"/>
              </a:spcBef>
              <a:buChar char="•"/>
              <a:tabLst>
                <a:tab pos="356870" algn="l"/>
                <a:tab pos="357505" algn="l"/>
                <a:tab pos="1161415" algn="l"/>
                <a:tab pos="2188845" algn="l"/>
              </a:tabLst>
            </a:pPr>
            <a:r>
              <a:rPr sz="3200" spc="-235" dirty="0">
                <a:latin typeface="Arial"/>
                <a:cs typeface="Arial"/>
              </a:rPr>
              <a:t>The </a:t>
            </a:r>
            <a:r>
              <a:rPr sz="3200" spc="-90" dirty="0">
                <a:latin typeface="Arial"/>
                <a:cs typeface="Arial"/>
              </a:rPr>
              <a:t>three </a:t>
            </a:r>
            <a:r>
              <a:rPr sz="3200" spc="-180" dirty="0">
                <a:latin typeface="Arial"/>
                <a:cs typeface="Arial"/>
              </a:rPr>
              <a:t>layers </a:t>
            </a:r>
            <a:r>
              <a:rPr sz="3200" spc="-135" dirty="0">
                <a:latin typeface="Arial"/>
                <a:cs typeface="Arial"/>
              </a:rPr>
              <a:t>communicate </a:t>
            </a:r>
            <a:r>
              <a:rPr sz="3200" spc="-10" dirty="0">
                <a:latin typeface="Arial"/>
                <a:cs typeface="Arial"/>
              </a:rPr>
              <a:t>with </a:t>
            </a:r>
            <a:r>
              <a:rPr sz="3200" spc="-200" dirty="0">
                <a:latin typeface="Arial"/>
                <a:cs typeface="Arial"/>
              </a:rPr>
              <a:t>each </a:t>
            </a:r>
            <a:r>
              <a:rPr sz="3200" spc="-65" dirty="0">
                <a:latin typeface="Arial"/>
                <a:cs typeface="Arial"/>
              </a:rPr>
              <a:t>other  </a:t>
            </a:r>
            <a:r>
              <a:rPr sz="3200" spc="-155" dirty="0">
                <a:latin typeface="Arial"/>
                <a:cs typeface="Arial"/>
              </a:rPr>
              <a:t>and	</a:t>
            </a:r>
            <a:r>
              <a:rPr sz="3200" spc="-160" dirty="0">
                <a:latin typeface="Arial"/>
                <a:cs typeface="Arial"/>
              </a:rPr>
              <a:t>are </a:t>
            </a:r>
            <a:r>
              <a:rPr sz="3200" spc="-145" dirty="0">
                <a:latin typeface="Arial"/>
                <a:cs typeface="Arial"/>
              </a:rPr>
              <a:t>embedded </a:t>
            </a:r>
            <a:r>
              <a:rPr sz="3200" spc="-45" dirty="0">
                <a:latin typeface="Arial"/>
                <a:cs typeface="Arial"/>
              </a:rPr>
              <a:t>in </a:t>
            </a:r>
            <a:r>
              <a:rPr sz="3200" spc="-254" dirty="0">
                <a:latin typeface="Arial"/>
                <a:cs typeface="Arial"/>
              </a:rPr>
              <a:t>a </a:t>
            </a:r>
            <a:r>
              <a:rPr sz="3200" spc="-80" dirty="0">
                <a:latin typeface="Arial"/>
                <a:cs typeface="Arial"/>
              </a:rPr>
              <a:t>control </a:t>
            </a:r>
            <a:r>
              <a:rPr sz="3200" spc="-105" dirty="0">
                <a:latin typeface="Arial"/>
                <a:cs typeface="Arial"/>
              </a:rPr>
              <a:t>framework,  </a:t>
            </a:r>
            <a:r>
              <a:rPr sz="3200" spc="-95" dirty="0">
                <a:latin typeface="Arial"/>
                <a:cs typeface="Arial"/>
              </a:rPr>
              <a:t>which</a:t>
            </a:r>
            <a:r>
              <a:rPr sz="3200" spc="-145" dirty="0">
                <a:latin typeface="Arial"/>
                <a:cs typeface="Arial"/>
              </a:rPr>
              <a:t> </a:t>
            </a:r>
            <a:r>
              <a:rPr sz="3200" spc="-220" dirty="0">
                <a:latin typeface="Arial"/>
                <a:cs typeface="Arial"/>
              </a:rPr>
              <a:t>use	</a:t>
            </a:r>
            <a:r>
              <a:rPr sz="3200" i="1" spc="-5" dirty="0">
                <a:solidFill>
                  <a:srgbClr val="003399"/>
                </a:solidFill>
                <a:latin typeface="Arial"/>
                <a:cs typeface="Arial"/>
              </a:rPr>
              <a:t>control</a:t>
            </a:r>
            <a:r>
              <a:rPr sz="3200" i="1" spc="-15" dirty="0">
                <a:solidFill>
                  <a:srgbClr val="003399"/>
                </a:solidFill>
                <a:latin typeface="Arial"/>
                <a:cs typeface="Arial"/>
              </a:rPr>
              <a:t> </a:t>
            </a:r>
            <a:r>
              <a:rPr sz="3200" i="1" spc="-5" dirty="0">
                <a:solidFill>
                  <a:srgbClr val="003399"/>
                </a:solidFill>
                <a:latin typeface="Arial"/>
                <a:cs typeface="Arial"/>
              </a:rPr>
              <a:t>rules</a:t>
            </a:r>
            <a:endParaRPr sz="3200">
              <a:latin typeface="Arial"/>
              <a:cs typeface="Arial"/>
            </a:endParaRPr>
          </a:p>
          <a:p>
            <a:pPr marL="43180">
              <a:lnSpc>
                <a:spcPct val="100000"/>
              </a:lnSpc>
              <a:spcBef>
                <a:spcPts val="2010"/>
              </a:spcBef>
            </a:pPr>
            <a:r>
              <a:rPr sz="2800" spc="-5" dirty="0">
                <a:latin typeface="Arial"/>
                <a:cs typeface="Arial"/>
              </a:rPr>
              <a:t>Example:</a:t>
            </a:r>
            <a:endParaRPr sz="2800">
              <a:latin typeface="Arial"/>
              <a:cs typeface="Arial"/>
            </a:endParaRPr>
          </a:p>
          <a:p>
            <a:pPr marL="615950" marR="6302375" indent="-573405">
              <a:lnSpc>
                <a:spcPct val="101099"/>
              </a:lnSpc>
              <a:spcBef>
                <a:spcPts val="200"/>
              </a:spcBef>
            </a:pPr>
            <a:r>
              <a:rPr sz="1900" spc="5" dirty="0">
                <a:solidFill>
                  <a:srgbClr val="003399"/>
                </a:solidFill>
                <a:latin typeface="Courier New"/>
                <a:cs typeface="Courier New"/>
              </a:rPr>
              <a:t>censo</a:t>
            </a:r>
            <a:r>
              <a:rPr sz="1900" spc="25" dirty="0">
                <a:solidFill>
                  <a:srgbClr val="003399"/>
                </a:solidFill>
                <a:latin typeface="Courier New"/>
                <a:cs typeface="Courier New"/>
              </a:rPr>
              <a:t>r</a:t>
            </a:r>
            <a:r>
              <a:rPr sz="1900" spc="5" dirty="0">
                <a:solidFill>
                  <a:srgbClr val="003399"/>
                </a:solidFill>
                <a:latin typeface="Courier New"/>
                <a:cs typeface="Courier New"/>
              </a:rPr>
              <a:t>-rul</a:t>
            </a:r>
            <a:r>
              <a:rPr sz="1900" spc="20" dirty="0">
                <a:solidFill>
                  <a:srgbClr val="003399"/>
                </a:solidFill>
                <a:latin typeface="Courier New"/>
                <a:cs typeface="Courier New"/>
              </a:rPr>
              <a:t>e</a:t>
            </a:r>
            <a:r>
              <a:rPr sz="1900" spc="5" dirty="0">
                <a:solidFill>
                  <a:srgbClr val="003399"/>
                </a:solidFill>
                <a:latin typeface="Courier New"/>
                <a:cs typeface="Courier New"/>
              </a:rPr>
              <a:t>-1</a:t>
            </a:r>
            <a:r>
              <a:rPr sz="1900" spc="-5" dirty="0">
                <a:solidFill>
                  <a:srgbClr val="003399"/>
                </a:solidFill>
                <a:latin typeface="Courier New"/>
                <a:cs typeface="Courier New"/>
              </a:rPr>
              <a:t>:  </a:t>
            </a:r>
            <a:r>
              <a:rPr sz="1900" dirty="0">
                <a:solidFill>
                  <a:srgbClr val="003399"/>
                </a:solidFill>
                <a:latin typeface="Courier New"/>
                <a:cs typeface="Courier New"/>
              </a:rPr>
              <a:t>if</a:t>
            </a:r>
            <a:endParaRPr sz="1900">
              <a:latin typeface="Courier New"/>
              <a:cs typeface="Courier New"/>
            </a:endParaRPr>
          </a:p>
          <a:p>
            <a:pPr marL="1530350">
              <a:lnSpc>
                <a:spcPts val="2160"/>
              </a:lnSpc>
            </a:pPr>
            <a:r>
              <a:rPr sz="2850" spc="15" baseline="-2923" dirty="0">
                <a:solidFill>
                  <a:srgbClr val="003399"/>
                </a:solidFill>
                <a:latin typeface="Courier New"/>
                <a:cs typeface="Courier New"/>
              </a:rPr>
              <a:t>entity(obstacle-6) </a:t>
            </a:r>
            <a:r>
              <a:rPr sz="1900" dirty="0">
                <a:solidFill>
                  <a:srgbClr val="003399"/>
                </a:solidFill>
                <a:latin typeface="Courier New"/>
                <a:cs typeface="Courier New"/>
              </a:rPr>
              <a:t>in</a:t>
            </a:r>
            <a:r>
              <a:rPr sz="1900" spc="-130" dirty="0">
                <a:solidFill>
                  <a:srgbClr val="003399"/>
                </a:solidFill>
                <a:latin typeface="Courier New"/>
                <a:cs typeface="Courier New"/>
              </a:rPr>
              <a:t> </a:t>
            </a:r>
            <a:r>
              <a:rPr sz="1900" spc="5" dirty="0">
                <a:solidFill>
                  <a:srgbClr val="003399"/>
                </a:solidFill>
                <a:latin typeface="Courier New"/>
                <a:cs typeface="Courier New"/>
              </a:rPr>
              <a:t>perception-buffer</a:t>
            </a:r>
            <a:endParaRPr sz="1900">
              <a:latin typeface="Courier New"/>
              <a:cs typeface="Courier New"/>
            </a:endParaRPr>
          </a:p>
          <a:p>
            <a:pPr marL="615950">
              <a:lnSpc>
                <a:spcPts val="2245"/>
              </a:lnSpc>
              <a:spcBef>
                <a:spcPts val="50"/>
              </a:spcBef>
            </a:pPr>
            <a:r>
              <a:rPr sz="1900" spc="5" dirty="0">
                <a:solidFill>
                  <a:srgbClr val="003399"/>
                </a:solidFill>
                <a:latin typeface="Courier New"/>
                <a:cs typeface="Courier New"/>
              </a:rPr>
              <a:t>then</a:t>
            </a:r>
            <a:endParaRPr sz="1900">
              <a:latin typeface="Courier New"/>
              <a:cs typeface="Courier New"/>
            </a:endParaRPr>
          </a:p>
          <a:p>
            <a:pPr marL="1527175">
              <a:lnSpc>
                <a:spcPts val="2245"/>
              </a:lnSpc>
            </a:pPr>
            <a:r>
              <a:rPr sz="1900" spc="10" dirty="0">
                <a:solidFill>
                  <a:srgbClr val="003399"/>
                </a:solidFill>
                <a:latin typeface="Courier New"/>
                <a:cs typeface="Courier New"/>
              </a:rPr>
              <a:t>remove-sensory-record(layer-R,</a:t>
            </a:r>
            <a:r>
              <a:rPr sz="1900" spc="-175" dirty="0">
                <a:solidFill>
                  <a:srgbClr val="003399"/>
                </a:solidFill>
                <a:latin typeface="Courier New"/>
                <a:cs typeface="Courier New"/>
              </a:rPr>
              <a:t> </a:t>
            </a:r>
            <a:r>
              <a:rPr sz="1900" spc="10" dirty="0">
                <a:solidFill>
                  <a:srgbClr val="003399"/>
                </a:solidFill>
                <a:latin typeface="Courier New"/>
                <a:cs typeface="Courier New"/>
              </a:rPr>
              <a:t>entity(obstacle-</a:t>
            </a:r>
            <a:endParaRPr sz="19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44372" y="6705092"/>
            <a:ext cx="461645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900" spc="5" dirty="0">
                <a:solidFill>
                  <a:srgbClr val="003399"/>
                </a:solidFill>
                <a:latin typeface="Courier New"/>
                <a:cs typeface="Courier New"/>
              </a:rPr>
              <a:t>6)</a:t>
            </a:r>
            <a:r>
              <a:rPr sz="1900" spc="-5" dirty="0">
                <a:solidFill>
                  <a:srgbClr val="003399"/>
                </a:solidFill>
                <a:latin typeface="Courier New"/>
                <a:cs typeface="Courier New"/>
              </a:rPr>
              <a:t>)</a:t>
            </a:r>
            <a:endParaRPr sz="19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22540" y="6799580"/>
            <a:ext cx="7785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90" dirty="0">
                <a:latin typeface="Arial"/>
                <a:cs typeface="Arial"/>
              </a:rPr>
              <a:t>27 </a:t>
            </a:r>
            <a:r>
              <a:rPr sz="1800" spc="-25" dirty="0">
                <a:latin typeface="Arial"/>
                <a:cs typeface="Arial"/>
              </a:rPr>
              <a:t>of</a:t>
            </a:r>
            <a:r>
              <a:rPr sz="1800" spc="-180" dirty="0">
                <a:latin typeface="Arial"/>
                <a:cs typeface="Arial"/>
              </a:rPr>
              <a:t> </a:t>
            </a:r>
            <a:r>
              <a:rPr sz="1800" spc="-90" dirty="0">
                <a:latin typeface="Arial"/>
                <a:cs typeface="Arial"/>
              </a:rPr>
              <a:t>38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idx="1"/>
          </p:nvPr>
        </p:nvSpPr>
        <p:spPr>
          <a:xfrm>
            <a:off x="1148588" y="304800"/>
            <a:ext cx="7991475" cy="653691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3695" marR="321310" indent="-341630">
              <a:spcBef>
                <a:spcPts val="90"/>
              </a:spcBef>
              <a:buNone/>
              <a:tabLst>
                <a:tab pos="353695" algn="l"/>
                <a:tab pos="354330" algn="l"/>
              </a:tabLst>
            </a:pPr>
            <a:r>
              <a:rPr lang="en-US" b="1" spc="-5" dirty="0" smtClean="0"/>
              <a:t>Reactive</a:t>
            </a:r>
            <a:r>
              <a:rPr lang="en-US" b="1" spc="-185" dirty="0" smtClean="0"/>
              <a:t> </a:t>
            </a:r>
            <a:r>
              <a:rPr lang="en-US" b="1" spc="-15" dirty="0" smtClean="0"/>
              <a:t>layer</a:t>
            </a:r>
            <a:endParaRPr lang="en-US" spc="-5" dirty="0" smtClean="0"/>
          </a:p>
          <a:p>
            <a:pPr marL="353695" marR="321310" indent="-341630">
              <a:lnSpc>
                <a:spcPct val="100000"/>
              </a:lnSpc>
              <a:spcBef>
                <a:spcPts val="90"/>
              </a:spcBef>
              <a:buChar char="•"/>
              <a:tabLst>
                <a:tab pos="353695" algn="l"/>
                <a:tab pos="354330" algn="l"/>
              </a:tabLst>
            </a:pPr>
            <a:r>
              <a:rPr spc="-5" smtClean="0"/>
              <a:t>Acts </a:t>
            </a:r>
            <a:r>
              <a:rPr spc="-5" dirty="0"/>
              <a:t>as a reactive agent and responds</a:t>
            </a:r>
            <a:r>
              <a:rPr spc="-405" dirty="0"/>
              <a:t> </a:t>
            </a:r>
            <a:r>
              <a:rPr spc="-5" dirty="0"/>
              <a:t>to  changes as they</a:t>
            </a:r>
            <a:r>
              <a:rPr spc="-155" dirty="0"/>
              <a:t> </a:t>
            </a:r>
            <a:r>
              <a:rPr spc="-5" dirty="0"/>
              <a:t>occur</a:t>
            </a:r>
          </a:p>
          <a:p>
            <a:pPr marL="353695" indent="-341630">
              <a:lnSpc>
                <a:spcPct val="100000"/>
              </a:lnSpc>
              <a:spcBef>
                <a:spcPts val="795"/>
              </a:spcBef>
              <a:buChar char="•"/>
              <a:tabLst>
                <a:tab pos="353695" algn="l"/>
                <a:tab pos="354330" algn="l"/>
              </a:tabLst>
            </a:pPr>
            <a:r>
              <a:rPr spc="-10" dirty="0"/>
              <a:t>Implemented through situation-action</a:t>
            </a:r>
            <a:r>
              <a:rPr spc="-235" dirty="0"/>
              <a:t> </a:t>
            </a:r>
            <a:r>
              <a:rPr spc="-5" dirty="0"/>
              <a:t>rules</a:t>
            </a:r>
          </a:p>
          <a:p>
            <a:pPr marL="353695" marR="525780" indent="-341630">
              <a:lnSpc>
                <a:spcPct val="100000"/>
              </a:lnSpc>
              <a:spcBef>
                <a:spcPts val="815"/>
              </a:spcBef>
              <a:buChar char="•"/>
              <a:tabLst>
                <a:tab pos="353695" algn="l"/>
                <a:tab pos="354330" algn="l"/>
              </a:tabLst>
            </a:pPr>
            <a:r>
              <a:rPr spc="-10" dirty="0"/>
              <a:t>There </a:t>
            </a:r>
            <a:r>
              <a:rPr spc="-5" dirty="0"/>
              <a:t>is no model of the </a:t>
            </a:r>
            <a:r>
              <a:rPr spc="-10" dirty="0"/>
              <a:t>environment</a:t>
            </a:r>
            <a:r>
              <a:rPr spc="-330" dirty="0"/>
              <a:t> </a:t>
            </a:r>
            <a:r>
              <a:rPr spc="-5" dirty="0"/>
              <a:t>in  </a:t>
            </a:r>
            <a:r>
              <a:rPr spc="-5"/>
              <a:t>this</a:t>
            </a:r>
            <a:r>
              <a:rPr spc="-65"/>
              <a:t> </a:t>
            </a:r>
            <a:r>
              <a:rPr spc="-15" smtClean="0"/>
              <a:t>layer</a:t>
            </a:r>
            <a:endParaRPr lang="en-US" spc="-15" dirty="0" smtClean="0"/>
          </a:p>
          <a:p>
            <a:pPr marL="12700">
              <a:lnSpc>
                <a:spcPct val="100000"/>
              </a:lnSpc>
              <a:buNone/>
            </a:pPr>
            <a:r>
              <a:rPr b="1" spc="-10" smtClean="0"/>
              <a:t>Planning</a:t>
            </a:r>
            <a:r>
              <a:rPr b="1" spc="-125" smtClean="0"/>
              <a:t> </a:t>
            </a:r>
            <a:r>
              <a:rPr b="1" spc="-15" dirty="0"/>
              <a:t>layer</a:t>
            </a:r>
          </a:p>
          <a:p>
            <a:pPr marL="353695" marR="144780" indent="-341630">
              <a:lnSpc>
                <a:spcPct val="100000"/>
              </a:lnSpc>
              <a:spcBef>
                <a:spcPts val="795"/>
              </a:spcBef>
              <a:buChar char="•"/>
              <a:tabLst>
                <a:tab pos="353695" algn="l"/>
                <a:tab pos="354330" algn="l"/>
              </a:tabLst>
            </a:pPr>
            <a:r>
              <a:rPr spc="-5" dirty="0"/>
              <a:t>Achieves the </a:t>
            </a:r>
            <a:r>
              <a:rPr spc="-10" dirty="0"/>
              <a:t>agent’s </a:t>
            </a:r>
            <a:r>
              <a:rPr spc="-5" dirty="0"/>
              <a:t>pro-active</a:t>
            </a:r>
            <a:r>
              <a:rPr spc="-405" dirty="0"/>
              <a:t> </a:t>
            </a:r>
            <a:r>
              <a:rPr spc="-5" dirty="0"/>
              <a:t>behaviour  via plans based on a library of plan  </a:t>
            </a:r>
            <a:r>
              <a:rPr spc="-10" dirty="0"/>
              <a:t>skeletons </a:t>
            </a:r>
            <a:r>
              <a:rPr spc="-5" dirty="0"/>
              <a:t>or</a:t>
            </a:r>
            <a:r>
              <a:rPr spc="-130" dirty="0"/>
              <a:t> </a:t>
            </a:r>
            <a:r>
              <a:rPr spc="-5" dirty="0"/>
              <a:t>schemas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9ADC4-5924-4961-A616-AAB9EA6D2FC1}" type="datetime1">
              <a:rPr lang="en-US" smtClean="0"/>
              <a:pPr/>
              <a:t>02-Dec-21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62075" y="152400"/>
            <a:ext cx="7923530" cy="7570662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sz="2800" b="1" dirty="0">
                <a:latin typeface="Arial"/>
                <a:cs typeface="Arial"/>
              </a:rPr>
              <a:t>Modelling</a:t>
            </a:r>
            <a:r>
              <a:rPr sz="2800" b="1" spc="-2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layer</a:t>
            </a:r>
            <a:endParaRPr sz="2800" b="1">
              <a:latin typeface="Arial"/>
              <a:cs typeface="Arial"/>
            </a:endParaRPr>
          </a:p>
          <a:p>
            <a:pPr marL="356870" marR="144780" indent="-344805">
              <a:lnSpc>
                <a:spcPts val="3000"/>
              </a:lnSpc>
              <a:spcBef>
                <a:spcPts val="760"/>
              </a:spcBef>
              <a:buChar char="•"/>
              <a:tabLst>
                <a:tab pos="356870" algn="l"/>
                <a:tab pos="357505" algn="l"/>
              </a:tabLst>
            </a:pPr>
            <a:endParaRPr lang="en-US" sz="2800" spc="-5" dirty="0" smtClean="0">
              <a:latin typeface="Arial"/>
              <a:cs typeface="Arial"/>
            </a:endParaRPr>
          </a:p>
          <a:p>
            <a:pPr marL="356870" marR="144780" indent="-344805">
              <a:lnSpc>
                <a:spcPts val="3000"/>
              </a:lnSpc>
              <a:spcBef>
                <a:spcPts val="760"/>
              </a:spcBef>
              <a:buChar char="•"/>
              <a:tabLst>
                <a:tab pos="356870" algn="l"/>
                <a:tab pos="357505" algn="l"/>
              </a:tabLst>
            </a:pPr>
            <a:r>
              <a:rPr sz="2800" spc="-5" smtClean="0">
                <a:latin typeface="Arial"/>
                <a:cs typeface="Arial"/>
              </a:rPr>
              <a:t>Endows </a:t>
            </a:r>
            <a:r>
              <a:rPr sz="2800" spc="5" dirty="0">
                <a:latin typeface="Arial"/>
                <a:cs typeface="Arial"/>
              </a:rPr>
              <a:t>the </a:t>
            </a:r>
            <a:r>
              <a:rPr sz="2800" dirty="0">
                <a:latin typeface="Arial"/>
                <a:cs typeface="Arial"/>
              </a:rPr>
              <a:t>agent </a:t>
            </a:r>
            <a:r>
              <a:rPr sz="2800" spc="-5" dirty="0">
                <a:latin typeface="Arial"/>
                <a:cs typeface="Arial"/>
              </a:rPr>
              <a:t>with </a:t>
            </a:r>
            <a:r>
              <a:rPr sz="2800" dirty="0">
                <a:latin typeface="Arial"/>
                <a:cs typeface="Arial"/>
              </a:rPr>
              <a:t>reflective and</a:t>
            </a:r>
            <a:r>
              <a:rPr sz="2800" spc="-8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predictive  capabilities</a:t>
            </a:r>
            <a:endParaRPr sz="2800">
              <a:latin typeface="Arial"/>
              <a:cs typeface="Arial"/>
            </a:endParaRPr>
          </a:p>
          <a:p>
            <a:pPr marL="356870" marR="67310" indent="-344805">
              <a:lnSpc>
                <a:spcPts val="3000"/>
              </a:lnSpc>
              <a:spcBef>
                <a:spcPts val="700"/>
              </a:spcBef>
              <a:buChar char="•"/>
              <a:tabLst>
                <a:tab pos="356870" algn="l"/>
                <a:tab pos="357505" algn="l"/>
              </a:tabLst>
            </a:pPr>
            <a:r>
              <a:rPr sz="2800" spc="5" dirty="0">
                <a:latin typeface="Arial"/>
                <a:cs typeface="Arial"/>
              </a:rPr>
              <a:t>Entities </a:t>
            </a:r>
            <a:r>
              <a:rPr sz="2800" dirty="0">
                <a:latin typeface="Arial"/>
                <a:cs typeface="Arial"/>
              </a:rPr>
              <a:t>are modelled as </a:t>
            </a:r>
            <a:r>
              <a:rPr sz="2800" spc="-5" dirty="0">
                <a:latin typeface="Arial"/>
                <a:cs typeface="Arial"/>
              </a:rPr>
              <a:t>having </a:t>
            </a:r>
            <a:r>
              <a:rPr sz="2800" dirty="0">
                <a:latin typeface="Arial"/>
                <a:cs typeface="Arial"/>
              </a:rPr>
              <a:t>a</a:t>
            </a:r>
            <a:r>
              <a:rPr sz="2800" spc="-60" dirty="0">
                <a:latin typeface="Arial"/>
                <a:cs typeface="Arial"/>
              </a:rPr>
              <a:t> </a:t>
            </a:r>
            <a:r>
              <a:rPr sz="2800" spc="5" dirty="0">
                <a:latin typeface="Arial"/>
                <a:cs typeface="Arial"/>
              </a:rPr>
              <a:t>configuration,  beliefs, </a:t>
            </a:r>
            <a:r>
              <a:rPr sz="2800" dirty="0">
                <a:latin typeface="Arial"/>
                <a:cs typeface="Arial"/>
              </a:rPr>
              <a:t>desires and</a:t>
            </a:r>
            <a:r>
              <a:rPr sz="2800" spc="-100" dirty="0">
                <a:latin typeface="Arial"/>
                <a:cs typeface="Arial"/>
              </a:rPr>
              <a:t> </a:t>
            </a:r>
            <a:r>
              <a:rPr sz="2800" spc="5" dirty="0">
                <a:latin typeface="Arial"/>
                <a:cs typeface="Arial"/>
              </a:rPr>
              <a:t>intentions</a:t>
            </a:r>
            <a:endParaRPr sz="2800">
              <a:latin typeface="Arial"/>
              <a:cs typeface="Arial"/>
            </a:endParaRPr>
          </a:p>
          <a:p>
            <a:pPr marL="356870" marR="303530" indent="-344805">
              <a:lnSpc>
                <a:spcPts val="3000"/>
              </a:lnSpc>
              <a:spcBef>
                <a:spcPts val="695"/>
              </a:spcBef>
              <a:buChar char="•"/>
              <a:tabLst>
                <a:tab pos="356870" algn="l"/>
                <a:tab pos="357505" algn="l"/>
              </a:tabLst>
            </a:pPr>
            <a:r>
              <a:rPr sz="2800" spc="5" dirty="0">
                <a:latin typeface="Arial"/>
                <a:cs typeface="Arial"/>
              </a:rPr>
              <a:t>Generates </a:t>
            </a:r>
            <a:r>
              <a:rPr sz="2800" dirty="0">
                <a:latin typeface="Arial"/>
                <a:cs typeface="Arial"/>
              </a:rPr>
              <a:t>goals </a:t>
            </a:r>
            <a:r>
              <a:rPr sz="2800" spc="5" dirty="0">
                <a:latin typeface="Arial"/>
                <a:cs typeface="Arial"/>
              </a:rPr>
              <a:t>to </a:t>
            </a:r>
            <a:r>
              <a:rPr sz="2800" spc="-5" dirty="0">
                <a:latin typeface="Arial"/>
                <a:cs typeface="Arial"/>
              </a:rPr>
              <a:t>resolve </a:t>
            </a:r>
            <a:r>
              <a:rPr sz="2800" spc="5" dirty="0">
                <a:latin typeface="Arial"/>
                <a:cs typeface="Arial"/>
              </a:rPr>
              <a:t>conflicts </a:t>
            </a:r>
            <a:r>
              <a:rPr sz="2800" spc="-5" dirty="0">
                <a:latin typeface="Arial"/>
                <a:cs typeface="Arial"/>
              </a:rPr>
              <a:t>which</a:t>
            </a:r>
            <a:r>
              <a:rPr sz="2800" spc="-17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are  </a:t>
            </a:r>
            <a:r>
              <a:rPr sz="2800" spc="5" dirty="0">
                <a:latin typeface="Arial"/>
                <a:cs typeface="Arial"/>
              </a:rPr>
              <a:t>then </a:t>
            </a:r>
            <a:r>
              <a:rPr sz="2800" dirty="0">
                <a:latin typeface="Arial"/>
                <a:cs typeface="Arial"/>
              </a:rPr>
              <a:t>propagated </a:t>
            </a:r>
            <a:r>
              <a:rPr sz="2800" spc="5" dirty="0">
                <a:latin typeface="Arial"/>
                <a:cs typeface="Arial"/>
              </a:rPr>
              <a:t>to the </a:t>
            </a:r>
            <a:r>
              <a:rPr sz="2800" dirty="0">
                <a:latin typeface="Arial"/>
                <a:cs typeface="Arial"/>
              </a:rPr>
              <a:t>planning</a:t>
            </a:r>
            <a:r>
              <a:rPr sz="2800" spc="-12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layer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"/>
              <a:buChar char="•"/>
            </a:pPr>
            <a:endParaRPr sz="35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800" b="1" dirty="0">
                <a:latin typeface="Arial"/>
                <a:cs typeface="Arial"/>
              </a:rPr>
              <a:t>Control</a:t>
            </a:r>
            <a:r>
              <a:rPr sz="2800" b="1" spc="-45" dirty="0">
                <a:latin typeface="Arial"/>
                <a:cs typeface="Arial"/>
              </a:rPr>
              <a:t> </a:t>
            </a:r>
            <a:r>
              <a:rPr sz="2800" b="1" dirty="0">
                <a:latin typeface="Arial"/>
                <a:cs typeface="Arial"/>
              </a:rPr>
              <a:t>subsystem</a:t>
            </a:r>
            <a:endParaRPr sz="2800" b="1">
              <a:latin typeface="Arial"/>
              <a:cs typeface="Arial"/>
            </a:endParaRPr>
          </a:p>
          <a:p>
            <a:pPr marL="356870" marR="5080" indent="-344805">
              <a:lnSpc>
                <a:spcPts val="3000"/>
              </a:lnSpc>
              <a:spcBef>
                <a:spcPts val="760"/>
              </a:spcBef>
              <a:buChar char="•"/>
              <a:tabLst>
                <a:tab pos="356870" algn="l"/>
                <a:tab pos="357505" algn="l"/>
              </a:tabLst>
            </a:pPr>
            <a:r>
              <a:rPr sz="2800" dirty="0">
                <a:latin typeface="Arial"/>
                <a:cs typeface="Arial"/>
              </a:rPr>
              <a:t>Decides </a:t>
            </a:r>
            <a:r>
              <a:rPr sz="2800" spc="-5" dirty="0">
                <a:latin typeface="Arial"/>
                <a:cs typeface="Arial"/>
              </a:rPr>
              <a:t>which </a:t>
            </a:r>
            <a:r>
              <a:rPr sz="2800" dirty="0">
                <a:latin typeface="Arial"/>
                <a:cs typeface="Arial"/>
              </a:rPr>
              <a:t>of </a:t>
            </a:r>
            <a:r>
              <a:rPr sz="2800" spc="5" dirty="0">
                <a:latin typeface="Arial"/>
                <a:cs typeface="Arial"/>
              </a:rPr>
              <a:t>the </a:t>
            </a:r>
            <a:r>
              <a:rPr sz="2800" spc="-5" dirty="0">
                <a:latin typeface="Arial"/>
                <a:cs typeface="Arial"/>
              </a:rPr>
              <a:t>layers </a:t>
            </a:r>
            <a:r>
              <a:rPr sz="2800" dirty="0">
                <a:latin typeface="Arial"/>
                <a:cs typeface="Arial"/>
              </a:rPr>
              <a:t>has </a:t>
            </a:r>
            <a:r>
              <a:rPr sz="2800" spc="5" dirty="0">
                <a:latin typeface="Arial"/>
                <a:cs typeface="Arial"/>
              </a:rPr>
              <a:t>control </a:t>
            </a:r>
            <a:r>
              <a:rPr sz="2800" spc="-10" dirty="0">
                <a:latin typeface="Arial"/>
                <a:cs typeface="Arial"/>
              </a:rPr>
              <a:t>over</a:t>
            </a:r>
            <a:r>
              <a:rPr sz="2800" spc="-85" dirty="0">
                <a:latin typeface="Arial"/>
                <a:cs typeface="Arial"/>
              </a:rPr>
              <a:t> </a:t>
            </a:r>
            <a:r>
              <a:rPr sz="2800" spc="5" dirty="0">
                <a:latin typeface="Arial"/>
                <a:cs typeface="Arial"/>
              </a:rPr>
              <a:t>the  </a:t>
            </a:r>
            <a:r>
              <a:rPr sz="2800" dirty="0">
                <a:latin typeface="Arial"/>
                <a:cs typeface="Arial"/>
              </a:rPr>
              <a:t>agent</a:t>
            </a:r>
            <a:endParaRPr sz="2800">
              <a:latin typeface="Arial"/>
              <a:cs typeface="Arial"/>
            </a:endParaRPr>
          </a:p>
          <a:p>
            <a:pPr marL="356870" marR="48260" indent="-344805">
              <a:lnSpc>
                <a:spcPts val="3020"/>
              </a:lnSpc>
              <a:spcBef>
                <a:spcPts val="610"/>
              </a:spcBef>
              <a:buChar char="•"/>
              <a:tabLst>
                <a:tab pos="356870" algn="l"/>
                <a:tab pos="357505" algn="l"/>
              </a:tabLst>
            </a:pPr>
            <a:r>
              <a:rPr sz="2800" spc="5" dirty="0">
                <a:latin typeface="Arial"/>
                <a:cs typeface="Arial"/>
              </a:rPr>
              <a:t>It </a:t>
            </a:r>
            <a:r>
              <a:rPr sz="2800" dirty="0">
                <a:latin typeface="Arial"/>
                <a:cs typeface="Arial"/>
              </a:rPr>
              <a:t>is implemented </a:t>
            </a:r>
            <a:r>
              <a:rPr sz="2800" spc="-10" dirty="0">
                <a:latin typeface="Arial"/>
                <a:cs typeface="Arial"/>
              </a:rPr>
              <a:t>via </a:t>
            </a:r>
            <a:r>
              <a:rPr sz="2800" spc="5" dirty="0">
                <a:latin typeface="Arial"/>
                <a:cs typeface="Arial"/>
              </a:rPr>
              <a:t>control </a:t>
            </a:r>
            <a:r>
              <a:rPr sz="2800" dirty="0">
                <a:latin typeface="Arial"/>
                <a:cs typeface="Arial"/>
              </a:rPr>
              <a:t>rules </a:t>
            </a:r>
            <a:r>
              <a:rPr sz="2800" spc="-5" dirty="0">
                <a:latin typeface="Arial"/>
                <a:cs typeface="Arial"/>
              </a:rPr>
              <a:t>which </a:t>
            </a:r>
            <a:r>
              <a:rPr sz="2800" spc="5" dirty="0">
                <a:latin typeface="Arial"/>
                <a:cs typeface="Arial"/>
              </a:rPr>
              <a:t>can  </a:t>
            </a:r>
            <a:r>
              <a:rPr sz="2800" dirty="0">
                <a:latin typeface="Arial"/>
                <a:cs typeface="Arial"/>
              </a:rPr>
              <a:t>either </a:t>
            </a:r>
            <a:r>
              <a:rPr sz="2800" spc="5" dirty="0">
                <a:latin typeface="Arial"/>
                <a:cs typeface="Arial"/>
              </a:rPr>
              <a:t>suppress sensor </a:t>
            </a:r>
            <a:r>
              <a:rPr sz="2800" dirty="0">
                <a:latin typeface="Arial"/>
                <a:cs typeface="Arial"/>
              </a:rPr>
              <a:t>information between</a:t>
            </a:r>
            <a:r>
              <a:rPr sz="2800" spc="-75" dirty="0">
                <a:latin typeface="Arial"/>
                <a:cs typeface="Arial"/>
              </a:rPr>
              <a:t> </a:t>
            </a:r>
            <a:r>
              <a:rPr sz="2800" spc="5" dirty="0">
                <a:latin typeface="Arial"/>
                <a:cs typeface="Arial"/>
              </a:rPr>
              <a:t>the  control </a:t>
            </a:r>
            <a:r>
              <a:rPr sz="2800" dirty="0">
                <a:latin typeface="Arial"/>
                <a:cs typeface="Arial"/>
              </a:rPr>
              <a:t>rules and </a:t>
            </a:r>
            <a:r>
              <a:rPr sz="2800" spc="5" dirty="0">
                <a:latin typeface="Arial"/>
                <a:cs typeface="Arial"/>
              </a:rPr>
              <a:t>the control </a:t>
            </a:r>
            <a:r>
              <a:rPr sz="2800" spc="-5" dirty="0">
                <a:latin typeface="Arial"/>
                <a:cs typeface="Arial"/>
              </a:rPr>
              <a:t>layers </a:t>
            </a:r>
            <a:r>
              <a:rPr sz="2800">
                <a:latin typeface="Arial"/>
                <a:cs typeface="Arial"/>
              </a:rPr>
              <a:t>or</a:t>
            </a:r>
            <a:r>
              <a:rPr sz="2800" spc="-85">
                <a:latin typeface="Arial"/>
                <a:cs typeface="Arial"/>
              </a:rPr>
              <a:t> </a:t>
            </a:r>
            <a:r>
              <a:rPr sz="2800" spc="5" smtClean="0">
                <a:latin typeface="Arial"/>
                <a:cs typeface="Arial"/>
              </a:rPr>
              <a:t>else</a:t>
            </a:r>
            <a:endParaRPr lang="en-US" sz="2800" spc="5" dirty="0" smtClean="0">
              <a:latin typeface="Arial"/>
              <a:cs typeface="Arial"/>
            </a:endParaRPr>
          </a:p>
          <a:p>
            <a:pPr marL="356870" marR="48260" indent="-344805">
              <a:lnSpc>
                <a:spcPts val="3020"/>
              </a:lnSpc>
              <a:spcBef>
                <a:spcPts val="610"/>
              </a:spcBef>
              <a:buFontTx/>
              <a:buChar char="•"/>
              <a:tabLst>
                <a:tab pos="356870" algn="l"/>
                <a:tab pos="357505" algn="l"/>
              </a:tabLst>
            </a:pPr>
            <a:r>
              <a:rPr lang="en-US" sz="2800" spc="10" dirty="0" smtClean="0">
                <a:latin typeface="Arial"/>
                <a:cs typeface="Arial"/>
              </a:rPr>
              <a:t>c</a:t>
            </a:r>
            <a:r>
              <a:rPr lang="en-US" sz="2800" dirty="0" smtClean="0">
                <a:latin typeface="Arial"/>
                <a:cs typeface="Arial"/>
              </a:rPr>
              <a:t>en</a:t>
            </a:r>
            <a:r>
              <a:rPr lang="en-US" sz="2800" spc="10" dirty="0" smtClean="0">
                <a:latin typeface="Arial"/>
                <a:cs typeface="Arial"/>
              </a:rPr>
              <a:t>s</a:t>
            </a:r>
            <a:r>
              <a:rPr lang="en-US" sz="2800" dirty="0" smtClean="0">
                <a:latin typeface="Arial"/>
                <a:cs typeface="Arial"/>
              </a:rPr>
              <a:t>or</a:t>
            </a:r>
            <a:r>
              <a:rPr lang="en-US" sz="2800" spc="-60" dirty="0" smtClean="0">
                <a:latin typeface="Arial"/>
                <a:cs typeface="Arial"/>
              </a:rPr>
              <a:t> </a:t>
            </a:r>
            <a:r>
              <a:rPr lang="en-US" sz="2800" dirty="0" smtClean="0">
                <a:latin typeface="Arial"/>
                <a:cs typeface="Arial"/>
              </a:rPr>
              <a:t>a</a:t>
            </a:r>
            <a:r>
              <a:rPr lang="en-US" sz="2800" spc="10" dirty="0" smtClean="0">
                <a:latin typeface="Arial"/>
                <a:cs typeface="Arial"/>
              </a:rPr>
              <a:t>ct</a:t>
            </a:r>
            <a:r>
              <a:rPr lang="en-US" sz="2800" dirty="0" smtClean="0">
                <a:latin typeface="Arial"/>
                <a:cs typeface="Arial"/>
              </a:rPr>
              <a:t>ion</a:t>
            </a:r>
            <a:r>
              <a:rPr lang="en-US" sz="2800" spc="-10" dirty="0" smtClean="0">
                <a:latin typeface="Arial"/>
                <a:cs typeface="Arial"/>
              </a:rPr>
              <a:t> </a:t>
            </a:r>
            <a:r>
              <a:rPr lang="en-US" sz="2800" dirty="0" smtClean="0">
                <a:latin typeface="Arial"/>
                <a:cs typeface="Arial"/>
              </a:rPr>
              <a:t>ou</a:t>
            </a:r>
            <a:r>
              <a:rPr lang="en-US" sz="2800" spc="10" dirty="0" smtClean="0">
                <a:latin typeface="Arial"/>
                <a:cs typeface="Arial"/>
              </a:rPr>
              <a:t>t</a:t>
            </a:r>
            <a:r>
              <a:rPr lang="en-US" sz="2800" spc="-1140" dirty="0" smtClean="0">
                <a:latin typeface="Arial"/>
                <a:cs typeface="Arial"/>
              </a:rPr>
              <a:t>p</a:t>
            </a:r>
            <a:r>
              <a:rPr lang="en-US" spc="-337" baseline="-23148" dirty="0" smtClean="0">
                <a:solidFill>
                  <a:srgbClr val="888888"/>
                </a:solidFill>
                <a:latin typeface="Arial"/>
                <a:cs typeface="Arial"/>
              </a:rPr>
              <a:t>C</a:t>
            </a:r>
            <a:r>
              <a:rPr lang="en-US" spc="-465" baseline="-23148" dirty="0" smtClean="0">
                <a:solidFill>
                  <a:srgbClr val="888888"/>
                </a:solidFill>
                <a:latin typeface="Arial"/>
                <a:cs typeface="Arial"/>
              </a:rPr>
              <a:t>S</a:t>
            </a:r>
            <a:r>
              <a:rPr lang="en-US" sz="2800" spc="-1505" dirty="0" smtClean="0">
                <a:latin typeface="Arial"/>
                <a:cs typeface="Arial"/>
              </a:rPr>
              <a:t>u</a:t>
            </a:r>
            <a:r>
              <a:rPr lang="en-US" spc="-104" baseline="-23148" dirty="0" smtClean="0">
                <a:solidFill>
                  <a:srgbClr val="888888"/>
                </a:solidFill>
                <a:latin typeface="Arial"/>
                <a:cs typeface="Arial"/>
              </a:rPr>
              <a:t>86</a:t>
            </a:r>
            <a:r>
              <a:rPr lang="en-US" spc="-555" baseline="-23148" dirty="0" smtClean="0">
                <a:solidFill>
                  <a:srgbClr val="888888"/>
                </a:solidFill>
                <a:latin typeface="Arial"/>
                <a:cs typeface="Arial"/>
              </a:rPr>
              <a:t>9</a:t>
            </a:r>
            <a:r>
              <a:rPr lang="en-US" sz="2800" spc="-484" dirty="0" smtClean="0">
                <a:latin typeface="Arial"/>
                <a:cs typeface="Arial"/>
              </a:rPr>
              <a:t>t</a:t>
            </a:r>
            <a:r>
              <a:rPr lang="en-US" spc="-270" baseline="-23148" dirty="0" smtClean="0">
                <a:solidFill>
                  <a:srgbClr val="888888"/>
                </a:solidFill>
                <a:latin typeface="Arial"/>
                <a:cs typeface="Arial"/>
              </a:rPr>
              <a:t>1</a:t>
            </a:r>
            <a:r>
              <a:rPr lang="en-US" sz="2800" spc="-1300" dirty="0" smtClean="0">
                <a:latin typeface="Arial"/>
                <a:cs typeface="Arial"/>
              </a:rPr>
              <a:t>s</a:t>
            </a:r>
            <a:r>
              <a:rPr lang="en-US" spc="-67" baseline="-23148" dirty="0" smtClean="0">
                <a:solidFill>
                  <a:srgbClr val="888888"/>
                </a:solidFill>
                <a:latin typeface="Arial"/>
                <a:cs typeface="Arial"/>
              </a:rPr>
              <a:t>-</a:t>
            </a:r>
            <a:r>
              <a:rPr lang="en-US" spc="-165" baseline="-23148" dirty="0" smtClean="0">
                <a:solidFill>
                  <a:srgbClr val="888888"/>
                </a:solidFill>
                <a:latin typeface="Arial"/>
                <a:cs typeface="Arial"/>
              </a:rPr>
              <a:t>A</a:t>
            </a:r>
            <a:r>
              <a:rPr lang="en-US" spc="-44" baseline="-23148" dirty="0" smtClean="0">
                <a:solidFill>
                  <a:srgbClr val="888888"/>
                </a:solidFill>
                <a:latin typeface="Arial"/>
                <a:cs typeface="Arial"/>
              </a:rPr>
              <a:t>I</a:t>
            </a:r>
            <a:r>
              <a:rPr lang="en-US" spc="-67" baseline="-23148" dirty="0" smtClean="0">
                <a:solidFill>
                  <a:srgbClr val="888888"/>
                </a:solidFill>
                <a:latin typeface="Arial"/>
                <a:cs typeface="Arial"/>
              </a:rPr>
              <a:t>-</a:t>
            </a:r>
            <a:r>
              <a:rPr lang="en-US" spc="-862" baseline="-23148" dirty="0" smtClean="0">
                <a:solidFill>
                  <a:srgbClr val="888888"/>
                </a:solidFill>
                <a:latin typeface="Arial"/>
                <a:cs typeface="Arial"/>
              </a:rPr>
              <a:t>U</a:t>
            </a:r>
            <a:r>
              <a:rPr lang="en-US" sz="2800" spc="-315" dirty="0" smtClean="0">
                <a:latin typeface="Arial"/>
                <a:cs typeface="Arial"/>
              </a:rPr>
              <a:t>f</a:t>
            </a:r>
            <a:r>
              <a:rPr lang="en-US" spc="-825" baseline="-23148" dirty="0" smtClean="0">
                <a:solidFill>
                  <a:srgbClr val="888888"/>
                </a:solidFill>
                <a:latin typeface="Arial"/>
                <a:cs typeface="Arial"/>
              </a:rPr>
              <a:t>N</a:t>
            </a:r>
            <a:r>
              <a:rPr lang="en-US" sz="2800" spc="-490" dirty="0" smtClean="0">
                <a:latin typeface="Arial"/>
                <a:cs typeface="Arial"/>
              </a:rPr>
              <a:t>r</a:t>
            </a:r>
            <a:r>
              <a:rPr lang="en-US" spc="-44" baseline="-23148" dirty="0" smtClean="0">
                <a:solidFill>
                  <a:srgbClr val="888888"/>
                </a:solidFill>
                <a:latin typeface="Arial"/>
                <a:cs typeface="Arial"/>
              </a:rPr>
              <a:t>I</a:t>
            </a:r>
            <a:r>
              <a:rPr lang="en-US" spc="-839" baseline="-23148" dirty="0" smtClean="0">
                <a:solidFill>
                  <a:srgbClr val="888888"/>
                </a:solidFill>
                <a:latin typeface="Arial"/>
                <a:cs typeface="Arial"/>
              </a:rPr>
              <a:t>T</a:t>
            </a:r>
            <a:r>
              <a:rPr lang="en-US" sz="2800" spc="-1165" dirty="0" smtClean="0">
                <a:latin typeface="Arial"/>
                <a:cs typeface="Arial"/>
              </a:rPr>
              <a:t>o</a:t>
            </a:r>
            <a:r>
              <a:rPr lang="en-US" spc="-112" baseline="-23148" dirty="0" smtClean="0">
                <a:solidFill>
                  <a:srgbClr val="888888"/>
                </a:solidFill>
                <a:latin typeface="Arial"/>
                <a:cs typeface="Arial"/>
              </a:rPr>
              <a:t>4</a:t>
            </a:r>
            <a:r>
              <a:rPr lang="en-US" spc="-67" baseline="-23148" dirty="0" smtClean="0">
                <a:solidFill>
                  <a:srgbClr val="888888"/>
                </a:solidFill>
                <a:latin typeface="Arial"/>
                <a:cs typeface="Arial"/>
              </a:rPr>
              <a:t>-</a:t>
            </a:r>
            <a:r>
              <a:rPr lang="en-US" spc="-907" baseline="-23148" dirty="0" smtClean="0">
                <a:solidFill>
                  <a:srgbClr val="888888"/>
                </a:solidFill>
                <a:latin typeface="Arial"/>
                <a:cs typeface="Arial"/>
              </a:rPr>
              <a:t>A</a:t>
            </a:r>
            <a:r>
              <a:rPr lang="en-US" sz="2800" spc="-1845" dirty="0" smtClean="0">
                <a:latin typeface="Arial"/>
                <a:cs typeface="Arial"/>
              </a:rPr>
              <a:t>m</a:t>
            </a:r>
            <a:r>
              <a:rPr lang="en-US" spc="-52" baseline="-23148" dirty="0" smtClean="0">
                <a:solidFill>
                  <a:srgbClr val="888888"/>
                </a:solidFill>
                <a:latin typeface="Arial"/>
                <a:cs typeface="Arial"/>
              </a:rPr>
              <a:t>r</a:t>
            </a:r>
            <a:r>
              <a:rPr lang="en-US" spc="-150" baseline="-23148" dirty="0" smtClean="0">
                <a:solidFill>
                  <a:srgbClr val="888888"/>
                </a:solidFill>
                <a:latin typeface="Arial"/>
                <a:cs typeface="Arial"/>
              </a:rPr>
              <a:t>c</a:t>
            </a:r>
            <a:r>
              <a:rPr lang="en-US" spc="-67" baseline="-23148" dirty="0" smtClean="0">
                <a:solidFill>
                  <a:srgbClr val="888888"/>
                </a:solidFill>
                <a:latin typeface="Arial"/>
                <a:cs typeface="Arial"/>
              </a:rPr>
              <a:t>h</a:t>
            </a:r>
            <a:r>
              <a:rPr lang="en-US" spc="-7" baseline="-23148" dirty="0" smtClean="0">
                <a:solidFill>
                  <a:srgbClr val="888888"/>
                </a:solidFill>
                <a:latin typeface="Arial"/>
                <a:cs typeface="Arial"/>
              </a:rPr>
              <a:t>i</a:t>
            </a:r>
            <a:r>
              <a:rPr lang="en-US" spc="15" baseline="-23148" dirty="0" smtClean="0">
                <a:solidFill>
                  <a:srgbClr val="888888"/>
                </a:solidFill>
                <a:latin typeface="Arial"/>
                <a:cs typeface="Arial"/>
              </a:rPr>
              <a:t>t</a:t>
            </a:r>
            <a:r>
              <a:rPr lang="en-US" spc="-247" baseline="-23148" dirty="0" smtClean="0">
                <a:solidFill>
                  <a:srgbClr val="888888"/>
                </a:solidFill>
                <a:latin typeface="Arial"/>
                <a:cs typeface="Arial"/>
              </a:rPr>
              <a:t>e</a:t>
            </a:r>
            <a:r>
              <a:rPr lang="en-US" sz="2800" spc="-685" dirty="0" smtClean="0">
                <a:latin typeface="Arial"/>
                <a:cs typeface="Arial"/>
              </a:rPr>
              <a:t>t</a:t>
            </a:r>
            <a:r>
              <a:rPr lang="en-US" spc="-150" baseline="-23148" dirty="0" smtClean="0">
                <a:solidFill>
                  <a:srgbClr val="888888"/>
                </a:solidFill>
                <a:latin typeface="Arial"/>
                <a:cs typeface="Arial"/>
              </a:rPr>
              <a:t>c</a:t>
            </a:r>
            <a:r>
              <a:rPr lang="en-US" spc="-217" baseline="-23148" dirty="0" smtClean="0">
                <a:solidFill>
                  <a:srgbClr val="888888"/>
                </a:solidFill>
                <a:latin typeface="Arial"/>
                <a:cs typeface="Arial"/>
              </a:rPr>
              <a:t>t</a:t>
            </a:r>
            <a:r>
              <a:rPr lang="en-US" sz="2800" spc="-1380" dirty="0" smtClean="0">
                <a:latin typeface="Arial"/>
                <a:cs typeface="Arial"/>
              </a:rPr>
              <a:t>h</a:t>
            </a:r>
            <a:r>
              <a:rPr lang="en-US" spc="-75" baseline="-23148" dirty="0" smtClean="0">
                <a:solidFill>
                  <a:srgbClr val="888888"/>
                </a:solidFill>
                <a:latin typeface="Arial"/>
                <a:cs typeface="Arial"/>
              </a:rPr>
              <a:t>u</a:t>
            </a:r>
            <a:r>
              <a:rPr lang="en-US" spc="-37" baseline="-23148" dirty="0" smtClean="0">
                <a:solidFill>
                  <a:srgbClr val="888888"/>
                </a:solidFill>
                <a:latin typeface="Arial"/>
                <a:cs typeface="Arial"/>
              </a:rPr>
              <a:t>r</a:t>
            </a:r>
            <a:r>
              <a:rPr lang="en-US" spc="-434" baseline="-23148" dirty="0" smtClean="0">
                <a:solidFill>
                  <a:srgbClr val="888888"/>
                </a:solidFill>
                <a:latin typeface="Arial"/>
                <a:cs typeface="Arial"/>
              </a:rPr>
              <a:t>e</a:t>
            </a:r>
            <a:r>
              <a:rPr lang="en-US" sz="2800" spc="-985" dirty="0" smtClean="0">
                <a:latin typeface="Arial"/>
                <a:cs typeface="Arial"/>
              </a:rPr>
              <a:t>e</a:t>
            </a:r>
            <a:r>
              <a:rPr lang="en-US" spc="-22" baseline="-23148" dirty="0" smtClean="0">
                <a:solidFill>
                  <a:srgbClr val="888888"/>
                </a:solidFill>
                <a:latin typeface="Arial"/>
                <a:cs typeface="Arial"/>
              </a:rPr>
              <a:t>f</a:t>
            </a:r>
            <a:r>
              <a:rPr lang="en-US" spc="-67" baseline="-23148" dirty="0" smtClean="0">
                <a:solidFill>
                  <a:srgbClr val="888888"/>
                </a:solidFill>
                <a:latin typeface="Arial"/>
                <a:cs typeface="Arial"/>
              </a:rPr>
              <a:t>o</a:t>
            </a:r>
            <a:r>
              <a:rPr lang="en-US" baseline="-23148" dirty="0" smtClean="0">
                <a:solidFill>
                  <a:srgbClr val="888888"/>
                </a:solidFill>
                <a:latin typeface="Arial"/>
                <a:cs typeface="Arial"/>
              </a:rPr>
              <a:t>r</a:t>
            </a:r>
            <a:r>
              <a:rPr lang="en-US" spc="104" baseline="-23148" dirty="0" smtClean="0">
                <a:solidFill>
                  <a:srgbClr val="888888"/>
                </a:solidFill>
                <a:latin typeface="Arial"/>
                <a:cs typeface="Arial"/>
              </a:rPr>
              <a:t> </a:t>
            </a:r>
            <a:r>
              <a:rPr lang="en-US" sz="2800" spc="10" dirty="0" smtClean="0">
                <a:latin typeface="Arial"/>
                <a:cs typeface="Arial"/>
              </a:rPr>
              <a:t>c</a:t>
            </a:r>
            <a:r>
              <a:rPr lang="en-US" sz="2800" dirty="0" smtClean="0">
                <a:latin typeface="Arial"/>
                <a:cs typeface="Arial"/>
              </a:rPr>
              <a:t>on</a:t>
            </a:r>
            <a:r>
              <a:rPr lang="en-US" sz="2800" spc="10" dirty="0" smtClean="0">
                <a:latin typeface="Arial"/>
                <a:cs typeface="Arial"/>
              </a:rPr>
              <a:t>t</a:t>
            </a:r>
            <a:r>
              <a:rPr lang="en-US" sz="2800" dirty="0" smtClean="0">
                <a:latin typeface="Arial"/>
                <a:cs typeface="Arial"/>
              </a:rPr>
              <a:t>rol</a:t>
            </a:r>
            <a:r>
              <a:rPr lang="en-US" sz="2800" spc="-80" dirty="0" smtClean="0">
                <a:latin typeface="Arial"/>
                <a:cs typeface="Arial"/>
              </a:rPr>
              <a:t> </a:t>
            </a:r>
            <a:r>
              <a:rPr lang="en-US" sz="2800" dirty="0" smtClean="0">
                <a:latin typeface="Arial"/>
                <a:cs typeface="Arial"/>
              </a:rPr>
              <a:t>la</a:t>
            </a:r>
            <a:r>
              <a:rPr lang="en-US" sz="2800" spc="-710" dirty="0" smtClean="0">
                <a:latin typeface="Arial"/>
                <a:cs typeface="Arial"/>
              </a:rPr>
              <a:t>y</a:t>
            </a:r>
            <a:r>
              <a:rPr lang="en-US" sz="2700" spc="-494" baseline="-37037" dirty="0" smtClean="0">
                <a:latin typeface="Arial"/>
                <a:cs typeface="Arial"/>
              </a:rPr>
              <a:t>2</a:t>
            </a:r>
            <a:r>
              <a:rPr lang="en-US" sz="2800" spc="-1325" dirty="0" smtClean="0">
                <a:latin typeface="Arial"/>
                <a:cs typeface="Arial"/>
              </a:rPr>
              <a:t>e</a:t>
            </a:r>
            <a:r>
              <a:rPr lang="en-US" sz="2700" spc="-135" baseline="-37037" dirty="0" smtClean="0">
                <a:latin typeface="Arial"/>
                <a:cs typeface="Arial"/>
              </a:rPr>
              <a:t>8</a:t>
            </a:r>
            <a:r>
              <a:rPr lang="en-US" sz="2700" spc="-179" baseline="-37037" dirty="0" smtClean="0">
                <a:latin typeface="Arial"/>
                <a:cs typeface="Arial"/>
              </a:rPr>
              <a:t> </a:t>
            </a:r>
            <a:r>
              <a:rPr lang="en-US" sz="2700" spc="-1470" baseline="-37037" dirty="0" smtClean="0">
                <a:latin typeface="Arial"/>
                <a:cs typeface="Arial"/>
              </a:rPr>
              <a:t>o</a:t>
            </a:r>
            <a:r>
              <a:rPr lang="en-US" sz="2800" spc="-5" dirty="0" smtClean="0">
                <a:latin typeface="Arial"/>
                <a:cs typeface="Arial"/>
              </a:rPr>
              <a:t>r</a:t>
            </a:r>
            <a:r>
              <a:rPr lang="en-US" sz="2700" spc="-750" baseline="-37037" dirty="0" smtClean="0">
                <a:latin typeface="Arial"/>
                <a:cs typeface="Arial"/>
              </a:rPr>
              <a:t>f</a:t>
            </a:r>
            <a:r>
              <a:rPr lang="en-US" sz="2800" spc="-475" dirty="0" smtClean="0">
                <a:latin typeface="Arial"/>
                <a:cs typeface="Arial"/>
              </a:rPr>
              <a:t>s</a:t>
            </a:r>
            <a:r>
              <a:rPr lang="en-US" sz="2700" spc="-135" baseline="-37037" dirty="0" smtClean="0">
                <a:latin typeface="Arial"/>
                <a:cs typeface="Arial"/>
              </a:rPr>
              <a:t>38</a:t>
            </a:r>
            <a:endParaRPr lang="en-US" sz="2700" baseline="-37037" dirty="0" smtClean="0">
              <a:latin typeface="Arial"/>
              <a:cs typeface="Arial"/>
            </a:endParaRPr>
          </a:p>
          <a:p>
            <a:pPr marL="356870" marR="48260" indent="-344805">
              <a:lnSpc>
                <a:spcPts val="3020"/>
              </a:lnSpc>
              <a:spcBef>
                <a:spcPts val="610"/>
              </a:spcBef>
              <a:buChar char="•"/>
              <a:tabLst>
                <a:tab pos="356870" algn="l"/>
                <a:tab pos="357505" algn="l"/>
              </a:tabLst>
            </a:pPr>
            <a:endParaRPr sz="2800">
              <a:latin typeface="Arial"/>
              <a:cs typeface="Arial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56F20-A83A-47EE-8038-B7C0E735F57A}" type="datetime1">
              <a:rPr lang="en-US" smtClean="0"/>
              <a:pPr/>
              <a:t>02-Dec-21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18179" y="913892"/>
            <a:ext cx="3625850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pc="-195" dirty="0"/>
              <a:t>Vertical</a:t>
            </a:r>
            <a:r>
              <a:rPr spc="-80" dirty="0"/>
              <a:t> </a:t>
            </a:r>
            <a:r>
              <a:rPr spc="-180" dirty="0"/>
              <a:t>layering</a:t>
            </a:r>
          </a:p>
        </p:txBody>
      </p:sp>
      <p:sp>
        <p:nvSpPr>
          <p:cNvPr id="42" name="Date Placeholder 4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BC245-215F-49AE-B8D2-7CC3E0896493}" type="datetime1">
              <a:rPr lang="en-US" smtClean="0"/>
              <a:pPr/>
              <a:t>02-Dec-21</a:t>
            </a:fld>
            <a:endParaRPr lang="en-US"/>
          </a:p>
        </p:txBody>
      </p:sp>
      <p:sp>
        <p:nvSpPr>
          <p:cNvPr id="3" name="object 3"/>
          <p:cNvSpPr txBox="1"/>
          <p:nvPr/>
        </p:nvSpPr>
        <p:spPr>
          <a:xfrm>
            <a:off x="2733548" y="6363716"/>
            <a:ext cx="11563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Times New Roman"/>
                <a:cs typeface="Times New Roman"/>
              </a:rPr>
              <a:t>One-pass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27267" y="6391147"/>
            <a:ext cx="11868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30" dirty="0">
                <a:latin typeface="Times New Roman"/>
                <a:cs typeface="Times New Roman"/>
              </a:rPr>
              <a:t>Two-pass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316480" y="2804159"/>
            <a:ext cx="1957070" cy="2578735"/>
          </a:xfrm>
          <a:custGeom>
            <a:avLst/>
            <a:gdLst/>
            <a:ahLst/>
            <a:cxnLst/>
            <a:rect l="l" t="t" r="r" b="b"/>
            <a:pathLst>
              <a:path w="1957070" h="2578735">
                <a:moveTo>
                  <a:pt x="1956816" y="0"/>
                </a:moveTo>
                <a:lnTo>
                  <a:pt x="1944624" y="0"/>
                </a:lnTo>
                <a:lnTo>
                  <a:pt x="1944624" y="12192"/>
                </a:lnTo>
                <a:lnTo>
                  <a:pt x="1944624" y="487680"/>
                </a:lnTo>
                <a:lnTo>
                  <a:pt x="1944624" y="2566416"/>
                </a:lnTo>
                <a:lnTo>
                  <a:pt x="12192" y="2566416"/>
                </a:lnTo>
                <a:lnTo>
                  <a:pt x="12192" y="2026920"/>
                </a:lnTo>
                <a:lnTo>
                  <a:pt x="1944624" y="2026920"/>
                </a:lnTo>
                <a:lnTo>
                  <a:pt x="1944624" y="2014728"/>
                </a:lnTo>
                <a:lnTo>
                  <a:pt x="12192" y="2014728"/>
                </a:lnTo>
                <a:lnTo>
                  <a:pt x="12192" y="1478280"/>
                </a:lnTo>
                <a:lnTo>
                  <a:pt x="1944624" y="1478280"/>
                </a:lnTo>
                <a:lnTo>
                  <a:pt x="1944624" y="1466088"/>
                </a:lnTo>
                <a:lnTo>
                  <a:pt x="12192" y="1466088"/>
                </a:lnTo>
                <a:lnTo>
                  <a:pt x="12192" y="560832"/>
                </a:lnTo>
                <a:lnTo>
                  <a:pt x="1944624" y="560832"/>
                </a:lnTo>
                <a:lnTo>
                  <a:pt x="1944624" y="548640"/>
                </a:lnTo>
                <a:lnTo>
                  <a:pt x="12192" y="548640"/>
                </a:lnTo>
                <a:lnTo>
                  <a:pt x="12192" y="502920"/>
                </a:lnTo>
                <a:lnTo>
                  <a:pt x="1944624" y="502920"/>
                </a:lnTo>
                <a:lnTo>
                  <a:pt x="1944624" y="487680"/>
                </a:lnTo>
                <a:lnTo>
                  <a:pt x="12192" y="487680"/>
                </a:lnTo>
                <a:lnTo>
                  <a:pt x="12192" y="12192"/>
                </a:lnTo>
                <a:lnTo>
                  <a:pt x="1944624" y="12192"/>
                </a:lnTo>
                <a:lnTo>
                  <a:pt x="1944624" y="0"/>
                </a:lnTo>
                <a:lnTo>
                  <a:pt x="0" y="0"/>
                </a:lnTo>
                <a:lnTo>
                  <a:pt x="0" y="502920"/>
                </a:lnTo>
                <a:lnTo>
                  <a:pt x="0" y="2578608"/>
                </a:lnTo>
                <a:lnTo>
                  <a:pt x="1953768" y="2578608"/>
                </a:lnTo>
                <a:lnTo>
                  <a:pt x="1956816" y="2575560"/>
                </a:lnTo>
                <a:lnTo>
                  <a:pt x="1956816" y="2572512"/>
                </a:lnTo>
                <a:lnTo>
                  <a:pt x="1956816" y="2566416"/>
                </a:lnTo>
                <a:lnTo>
                  <a:pt x="1956816" y="6096"/>
                </a:lnTo>
                <a:lnTo>
                  <a:pt x="19568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806700" y="2968244"/>
            <a:ext cx="79819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20" dirty="0">
                <a:latin typeface="Times New Roman"/>
                <a:cs typeface="Times New Roman"/>
              </a:rPr>
              <a:t>Layer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n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316479" y="4270247"/>
            <a:ext cx="1957070" cy="338455"/>
          </a:xfrm>
          <a:custGeom>
            <a:avLst/>
            <a:gdLst/>
            <a:ahLst/>
            <a:cxnLst/>
            <a:rect l="l" t="t" r="r" b="b"/>
            <a:pathLst>
              <a:path w="1957070" h="338454">
                <a:moveTo>
                  <a:pt x="1953768" y="0"/>
                </a:moveTo>
                <a:lnTo>
                  <a:pt x="0" y="0"/>
                </a:lnTo>
                <a:lnTo>
                  <a:pt x="0" y="338327"/>
                </a:lnTo>
                <a:lnTo>
                  <a:pt x="1953768" y="338327"/>
                </a:lnTo>
                <a:lnTo>
                  <a:pt x="1956816" y="335279"/>
                </a:lnTo>
                <a:lnTo>
                  <a:pt x="1956816" y="332231"/>
                </a:lnTo>
                <a:lnTo>
                  <a:pt x="12192" y="332231"/>
                </a:lnTo>
                <a:lnTo>
                  <a:pt x="6095" y="326135"/>
                </a:lnTo>
                <a:lnTo>
                  <a:pt x="12192" y="326135"/>
                </a:lnTo>
                <a:lnTo>
                  <a:pt x="12192" y="12191"/>
                </a:lnTo>
                <a:lnTo>
                  <a:pt x="6095" y="12191"/>
                </a:lnTo>
                <a:lnTo>
                  <a:pt x="12192" y="6096"/>
                </a:lnTo>
                <a:lnTo>
                  <a:pt x="1956816" y="6096"/>
                </a:lnTo>
                <a:lnTo>
                  <a:pt x="1956816" y="3048"/>
                </a:lnTo>
                <a:lnTo>
                  <a:pt x="1953768" y="0"/>
                </a:lnTo>
                <a:close/>
              </a:path>
              <a:path w="1957070" h="338454">
                <a:moveTo>
                  <a:pt x="12192" y="326135"/>
                </a:moveTo>
                <a:lnTo>
                  <a:pt x="6095" y="326135"/>
                </a:lnTo>
                <a:lnTo>
                  <a:pt x="12192" y="332231"/>
                </a:lnTo>
                <a:lnTo>
                  <a:pt x="12192" y="326135"/>
                </a:lnTo>
                <a:close/>
              </a:path>
              <a:path w="1957070" h="338454">
                <a:moveTo>
                  <a:pt x="1944623" y="326135"/>
                </a:moveTo>
                <a:lnTo>
                  <a:pt x="12192" y="326135"/>
                </a:lnTo>
                <a:lnTo>
                  <a:pt x="12192" y="332231"/>
                </a:lnTo>
                <a:lnTo>
                  <a:pt x="1944623" y="332231"/>
                </a:lnTo>
                <a:lnTo>
                  <a:pt x="1944623" y="326135"/>
                </a:lnTo>
                <a:close/>
              </a:path>
              <a:path w="1957070" h="338454">
                <a:moveTo>
                  <a:pt x="1944623" y="6096"/>
                </a:moveTo>
                <a:lnTo>
                  <a:pt x="1944623" y="332231"/>
                </a:lnTo>
                <a:lnTo>
                  <a:pt x="1950720" y="326135"/>
                </a:lnTo>
                <a:lnTo>
                  <a:pt x="1956816" y="326135"/>
                </a:lnTo>
                <a:lnTo>
                  <a:pt x="1956816" y="12191"/>
                </a:lnTo>
                <a:lnTo>
                  <a:pt x="1950720" y="12191"/>
                </a:lnTo>
                <a:lnTo>
                  <a:pt x="1944623" y="6096"/>
                </a:lnTo>
                <a:close/>
              </a:path>
              <a:path w="1957070" h="338454">
                <a:moveTo>
                  <a:pt x="1956816" y="326135"/>
                </a:moveTo>
                <a:lnTo>
                  <a:pt x="1950720" y="326135"/>
                </a:lnTo>
                <a:lnTo>
                  <a:pt x="1944623" y="332231"/>
                </a:lnTo>
                <a:lnTo>
                  <a:pt x="1956816" y="332231"/>
                </a:lnTo>
                <a:lnTo>
                  <a:pt x="1956816" y="326135"/>
                </a:lnTo>
                <a:close/>
              </a:path>
              <a:path w="1957070" h="338454">
                <a:moveTo>
                  <a:pt x="12192" y="6096"/>
                </a:moveTo>
                <a:lnTo>
                  <a:pt x="6095" y="12191"/>
                </a:lnTo>
                <a:lnTo>
                  <a:pt x="12192" y="12191"/>
                </a:lnTo>
                <a:lnTo>
                  <a:pt x="12192" y="6096"/>
                </a:lnTo>
                <a:close/>
              </a:path>
              <a:path w="1957070" h="338454">
                <a:moveTo>
                  <a:pt x="1944623" y="6096"/>
                </a:moveTo>
                <a:lnTo>
                  <a:pt x="12192" y="6096"/>
                </a:lnTo>
                <a:lnTo>
                  <a:pt x="12192" y="12191"/>
                </a:lnTo>
                <a:lnTo>
                  <a:pt x="1944623" y="12191"/>
                </a:lnTo>
                <a:lnTo>
                  <a:pt x="1944623" y="6096"/>
                </a:lnTo>
                <a:close/>
              </a:path>
              <a:path w="1957070" h="338454">
                <a:moveTo>
                  <a:pt x="1956816" y="6096"/>
                </a:moveTo>
                <a:lnTo>
                  <a:pt x="1944623" y="6096"/>
                </a:lnTo>
                <a:lnTo>
                  <a:pt x="1950720" y="12191"/>
                </a:lnTo>
                <a:lnTo>
                  <a:pt x="1956816" y="12191"/>
                </a:lnTo>
                <a:lnTo>
                  <a:pt x="1956816" y="6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846323" y="4269739"/>
            <a:ext cx="79819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20" dirty="0">
                <a:latin typeface="Times New Roman"/>
                <a:cs typeface="Times New Roman"/>
              </a:rPr>
              <a:t>Layer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2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316479" y="4818888"/>
            <a:ext cx="1957070" cy="433070"/>
          </a:xfrm>
          <a:custGeom>
            <a:avLst/>
            <a:gdLst/>
            <a:ahLst/>
            <a:cxnLst/>
            <a:rect l="l" t="t" r="r" b="b"/>
            <a:pathLst>
              <a:path w="1957070" h="433070">
                <a:moveTo>
                  <a:pt x="1953768" y="0"/>
                </a:moveTo>
                <a:lnTo>
                  <a:pt x="0" y="0"/>
                </a:lnTo>
                <a:lnTo>
                  <a:pt x="0" y="432816"/>
                </a:lnTo>
                <a:lnTo>
                  <a:pt x="1953768" y="432816"/>
                </a:lnTo>
                <a:lnTo>
                  <a:pt x="1956816" y="429768"/>
                </a:lnTo>
                <a:lnTo>
                  <a:pt x="1956816" y="426719"/>
                </a:lnTo>
                <a:lnTo>
                  <a:pt x="12192" y="426719"/>
                </a:lnTo>
                <a:lnTo>
                  <a:pt x="6095" y="420624"/>
                </a:lnTo>
                <a:lnTo>
                  <a:pt x="12192" y="420624"/>
                </a:lnTo>
                <a:lnTo>
                  <a:pt x="12192" y="12192"/>
                </a:lnTo>
                <a:lnTo>
                  <a:pt x="6095" y="12192"/>
                </a:lnTo>
                <a:lnTo>
                  <a:pt x="12192" y="6095"/>
                </a:lnTo>
                <a:lnTo>
                  <a:pt x="1956816" y="6095"/>
                </a:lnTo>
                <a:lnTo>
                  <a:pt x="1956816" y="3048"/>
                </a:lnTo>
                <a:lnTo>
                  <a:pt x="1953768" y="0"/>
                </a:lnTo>
                <a:close/>
              </a:path>
              <a:path w="1957070" h="433070">
                <a:moveTo>
                  <a:pt x="12192" y="420624"/>
                </a:moveTo>
                <a:lnTo>
                  <a:pt x="6095" y="420624"/>
                </a:lnTo>
                <a:lnTo>
                  <a:pt x="12192" y="426719"/>
                </a:lnTo>
                <a:lnTo>
                  <a:pt x="12192" y="420624"/>
                </a:lnTo>
                <a:close/>
              </a:path>
              <a:path w="1957070" h="433070">
                <a:moveTo>
                  <a:pt x="1944623" y="420624"/>
                </a:moveTo>
                <a:lnTo>
                  <a:pt x="12192" y="420624"/>
                </a:lnTo>
                <a:lnTo>
                  <a:pt x="12192" y="426719"/>
                </a:lnTo>
                <a:lnTo>
                  <a:pt x="1944623" y="426719"/>
                </a:lnTo>
                <a:lnTo>
                  <a:pt x="1944623" y="420624"/>
                </a:lnTo>
                <a:close/>
              </a:path>
              <a:path w="1957070" h="433070">
                <a:moveTo>
                  <a:pt x="1944623" y="6095"/>
                </a:moveTo>
                <a:lnTo>
                  <a:pt x="1944623" y="426719"/>
                </a:lnTo>
                <a:lnTo>
                  <a:pt x="1950720" y="420624"/>
                </a:lnTo>
                <a:lnTo>
                  <a:pt x="1956816" y="420624"/>
                </a:lnTo>
                <a:lnTo>
                  <a:pt x="1956816" y="12192"/>
                </a:lnTo>
                <a:lnTo>
                  <a:pt x="1950720" y="12192"/>
                </a:lnTo>
                <a:lnTo>
                  <a:pt x="1944623" y="6095"/>
                </a:lnTo>
                <a:close/>
              </a:path>
              <a:path w="1957070" h="433070">
                <a:moveTo>
                  <a:pt x="1956816" y="420624"/>
                </a:moveTo>
                <a:lnTo>
                  <a:pt x="1950720" y="420624"/>
                </a:lnTo>
                <a:lnTo>
                  <a:pt x="1944623" y="426719"/>
                </a:lnTo>
                <a:lnTo>
                  <a:pt x="1956816" y="426719"/>
                </a:lnTo>
                <a:lnTo>
                  <a:pt x="1956816" y="420624"/>
                </a:lnTo>
                <a:close/>
              </a:path>
              <a:path w="1957070" h="433070">
                <a:moveTo>
                  <a:pt x="12192" y="6095"/>
                </a:moveTo>
                <a:lnTo>
                  <a:pt x="6095" y="12192"/>
                </a:lnTo>
                <a:lnTo>
                  <a:pt x="12192" y="12192"/>
                </a:lnTo>
                <a:lnTo>
                  <a:pt x="12192" y="6095"/>
                </a:lnTo>
                <a:close/>
              </a:path>
              <a:path w="1957070" h="433070">
                <a:moveTo>
                  <a:pt x="1944623" y="6095"/>
                </a:moveTo>
                <a:lnTo>
                  <a:pt x="12192" y="6095"/>
                </a:lnTo>
                <a:lnTo>
                  <a:pt x="12192" y="12192"/>
                </a:lnTo>
                <a:lnTo>
                  <a:pt x="1944623" y="12192"/>
                </a:lnTo>
                <a:lnTo>
                  <a:pt x="1944623" y="6095"/>
                </a:lnTo>
                <a:close/>
              </a:path>
              <a:path w="1957070" h="433070">
                <a:moveTo>
                  <a:pt x="1956816" y="6095"/>
                </a:moveTo>
                <a:lnTo>
                  <a:pt x="1944623" y="6095"/>
                </a:lnTo>
                <a:lnTo>
                  <a:pt x="1950720" y="12192"/>
                </a:lnTo>
                <a:lnTo>
                  <a:pt x="1956816" y="12192"/>
                </a:lnTo>
                <a:lnTo>
                  <a:pt x="1956816" y="60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928620" y="4912867"/>
            <a:ext cx="79819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20" dirty="0">
                <a:latin typeface="Times New Roman"/>
                <a:cs typeface="Times New Roman"/>
              </a:rPr>
              <a:t>Layer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547620" y="5854700"/>
            <a:ext cx="141287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10" dirty="0">
                <a:latin typeface="Times New Roman"/>
                <a:cs typeface="Times New Roman"/>
              </a:rPr>
              <a:t>Sensory</a:t>
            </a:r>
            <a:r>
              <a:rPr sz="2000" spc="-13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input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550667" y="2111756"/>
            <a:ext cx="140970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10" dirty="0">
                <a:latin typeface="Times New Roman"/>
                <a:cs typeface="Times New Roman"/>
              </a:rPr>
              <a:t>Action</a:t>
            </a:r>
            <a:r>
              <a:rPr sz="2000" spc="-15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output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2526792" y="2380488"/>
            <a:ext cx="1533525" cy="3429000"/>
            <a:chOff x="2526792" y="2380488"/>
            <a:chExt cx="1533525" cy="3429000"/>
          </a:xfrm>
        </p:grpSpPr>
        <p:sp>
          <p:nvSpPr>
            <p:cNvPr id="14" name="object 14"/>
            <p:cNvSpPr/>
            <p:nvPr/>
          </p:nvSpPr>
          <p:spPr>
            <a:xfrm>
              <a:off x="3258312" y="2380487"/>
              <a:ext cx="76200" cy="433070"/>
            </a:xfrm>
            <a:custGeom>
              <a:avLst/>
              <a:gdLst/>
              <a:ahLst/>
              <a:cxnLst/>
              <a:rect l="l" t="t" r="r" b="b"/>
              <a:pathLst>
                <a:path w="76200" h="433069">
                  <a:moveTo>
                    <a:pt x="76200" y="76200"/>
                  </a:moveTo>
                  <a:lnTo>
                    <a:pt x="36576" y="0"/>
                  </a:lnTo>
                  <a:lnTo>
                    <a:pt x="0" y="76200"/>
                  </a:lnTo>
                  <a:lnTo>
                    <a:pt x="33528" y="76200"/>
                  </a:lnTo>
                  <a:lnTo>
                    <a:pt x="33528" y="432562"/>
                  </a:lnTo>
                  <a:lnTo>
                    <a:pt x="42672" y="432562"/>
                  </a:lnTo>
                  <a:lnTo>
                    <a:pt x="42672" y="76200"/>
                  </a:lnTo>
                  <a:lnTo>
                    <a:pt x="76200" y="762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983736" y="4093464"/>
              <a:ext cx="76200" cy="32308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983736" y="4736592"/>
              <a:ext cx="76200" cy="32308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983736" y="3130296"/>
              <a:ext cx="76200" cy="32613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526792" y="4736592"/>
              <a:ext cx="76200" cy="32308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526792" y="3130296"/>
              <a:ext cx="76200" cy="322833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526792" y="4093464"/>
              <a:ext cx="76200" cy="32359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255264" y="5376672"/>
              <a:ext cx="76200" cy="433070"/>
            </a:xfrm>
            <a:custGeom>
              <a:avLst/>
              <a:gdLst/>
              <a:ahLst/>
              <a:cxnLst/>
              <a:rect l="l" t="t" r="r" b="b"/>
              <a:pathLst>
                <a:path w="76200" h="433070">
                  <a:moveTo>
                    <a:pt x="76200" y="76200"/>
                  </a:moveTo>
                  <a:lnTo>
                    <a:pt x="39624" y="0"/>
                  </a:lnTo>
                  <a:lnTo>
                    <a:pt x="0" y="76200"/>
                  </a:lnTo>
                  <a:lnTo>
                    <a:pt x="33515" y="76200"/>
                  </a:lnTo>
                  <a:lnTo>
                    <a:pt x="33515" y="432816"/>
                  </a:lnTo>
                  <a:lnTo>
                    <a:pt x="42672" y="432816"/>
                  </a:lnTo>
                  <a:lnTo>
                    <a:pt x="42672" y="76200"/>
                  </a:lnTo>
                  <a:lnTo>
                    <a:pt x="76200" y="762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/>
          <p:nvPr/>
        </p:nvSpPr>
        <p:spPr>
          <a:xfrm>
            <a:off x="5401056" y="2587751"/>
            <a:ext cx="2014855" cy="2578735"/>
          </a:xfrm>
          <a:custGeom>
            <a:avLst/>
            <a:gdLst/>
            <a:ahLst/>
            <a:cxnLst/>
            <a:rect l="l" t="t" r="r" b="b"/>
            <a:pathLst>
              <a:path w="2014854" h="2578735">
                <a:moveTo>
                  <a:pt x="2014728" y="3048"/>
                </a:moveTo>
                <a:lnTo>
                  <a:pt x="2011680" y="0"/>
                </a:lnTo>
                <a:lnTo>
                  <a:pt x="2002536" y="0"/>
                </a:lnTo>
                <a:lnTo>
                  <a:pt x="2002536" y="15240"/>
                </a:lnTo>
                <a:lnTo>
                  <a:pt x="2002536" y="384048"/>
                </a:lnTo>
                <a:lnTo>
                  <a:pt x="2002536" y="2566416"/>
                </a:lnTo>
                <a:lnTo>
                  <a:pt x="12192" y="2566416"/>
                </a:lnTo>
                <a:lnTo>
                  <a:pt x="12192" y="2029968"/>
                </a:lnTo>
                <a:lnTo>
                  <a:pt x="2002536" y="2029968"/>
                </a:lnTo>
                <a:lnTo>
                  <a:pt x="2002536" y="2017776"/>
                </a:lnTo>
                <a:lnTo>
                  <a:pt x="12192" y="2017776"/>
                </a:lnTo>
                <a:lnTo>
                  <a:pt x="12192" y="1481328"/>
                </a:lnTo>
                <a:lnTo>
                  <a:pt x="2002536" y="1481328"/>
                </a:lnTo>
                <a:lnTo>
                  <a:pt x="2002536" y="1469136"/>
                </a:lnTo>
                <a:lnTo>
                  <a:pt x="12192" y="1469136"/>
                </a:lnTo>
                <a:lnTo>
                  <a:pt x="12192" y="563880"/>
                </a:lnTo>
                <a:lnTo>
                  <a:pt x="2002536" y="563880"/>
                </a:lnTo>
                <a:lnTo>
                  <a:pt x="2002536" y="551688"/>
                </a:lnTo>
                <a:lnTo>
                  <a:pt x="12192" y="551688"/>
                </a:lnTo>
                <a:lnTo>
                  <a:pt x="12192" y="396240"/>
                </a:lnTo>
                <a:lnTo>
                  <a:pt x="2002536" y="396240"/>
                </a:lnTo>
                <a:lnTo>
                  <a:pt x="2002536" y="384048"/>
                </a:lnTo>
                <a:lnTo>
                  <a:pt x="12192" y="384048"/>
                </a:lnTo>
                <a:lnTo>
                  <a:pt x="12192" y="15240"/>
                </a:lnTo>
                <a:lnTo>
                  <a:pt x="2002536" y="15240"/>
                </a:lnTo>
                <a:lnTo>
                  <a:pt x="2002536" y="0"/>
                </a:lnTo>
                <a:lnTo>
                  <a:pt x="0" y="0"/>
                </a:lnTo>
                <a:lnTo>
                  <a:pt x="0" y="396240"/>
                </a:lnTo>
                <a:lnTo>
                  <a:pt x="0" y="2578608"/>
                </a:lnTo>
                <a:lnTo>
                  <a:pt x="2014728" y="2578608"/>
                </a:lnTo>
                <a:lnTo>
                  <a:pt x="2014728" y="2572512"/>
                </a:lnTo>
                <a:lnTo>
                  <a:pt x="2014728" y="2566428"/>
                </a:lnTo>
                <a:lnTo>
                  <a:pt x="2014728" y="6096"/>
                </a:lnTo>
                <a:lnTo>
                  <a:pt x="2014728" y="304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5821171" y="2648204"/>
            <a:ext cx="79819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20" dirty="0">
                <a:latin typeface="Times New Roman"/>
                <a:cs typeface="Times New Roman"/>
              </a:rPr>
              <a:t>Layer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n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401055" y="4056888"/>
            <a:ext cx="2014855" cy="445134"/>
          </a:xfrm>
          <a:custGeom>
            <a:avLst/>
            <a:gdLst/>
            <a:ahLst/>
            <a:cxnLst/>
            <a:rect l="l" t="t" r="r" b="b"/>
            <a:pathLst>
              <a:path w="2014854" h="445135">
                <a:moveTo>
                  <a:pt x="2011679" y="0"/>
                </a:moveTo>
                <a:lnTo>
                  <a:pt x="0" y="0"/>
                </a:lnTo>
                <a:lnTo>
                  <a:pt x="0" y="445008"/>
                </a:lnTo>
                <a:lnTo>
                  <a:pt x="2011679" y="445008"/>
                </a:lnTo>
                <a:lnTo>
                  <a:pt x="2014727" y="441960"/>
                </a:lnTo>
                <a:lnTo>
                  <a:pt x="2014727" y="438912"/>
                </a:lnTo>
                <a:lnTo>
                  <a:pt x="12192" y="438912"/>
                </a:lnTo>
                <a:lnTo>
                  <a:pt x="6096" y="432815"/>
                </a:lnTo>
                <a:lnTo>
                  <a:pt x="12192" y="432815"/>
                </a:lnTo>
                <a:lnTo>
                  <a:pt x="12192" y="12191"/>
                </a:lnTo>
                <a:lnTo>
                  <a:pt x="6096" y="12191"/>
                </a:lnTo>
                <a:lnTo>
                  <a:pt x="12192" y="6096"/>
                </a:lnTo>
                <a:lnTo>
                  <a:pt x="2014727" y="6096"/>
                </a:lnTo>
                <a:lnTo>
                  <a:pt x="2014727" y="3048"/>
                </a:lnTo>
                <a:lnTo>
                  <a:pt x="2011679" y="0"/>
                </a:lnTo>
                <a:close/>
              </a:path>
              <a:path w="2014854" h="445135">
                <a:moveTo>
                  <a:pt x="12192" y="432815"/>
                </a:moveTo>
                <a:lnTo>
                  <a:pt x="6096" y="432815"/>
                </a:lnTo>
                <a:lnTo>
                  <a:pt x="12192" y="438912"/>
                </a:lnTo>
                <a:lnTo>
                  <a:pt x="12192" y="432815"/>
                </a:lnTo>
                <a:close/>
              </a:path>
              <a:path w="2014854" h="445135">
                <a:moveTo>
                  <a:pt x="2002536" y="432815"/>
                </a:moveTo>
                <a:lnTo>
                  <a:pt x="12192" y="432815"/>
                </a:lnTo>
                <a:lnTo>
                  <a:pt x="12192" y="438912"/>
                </a:lnTo>
                <a:lnTo>
                  <a:pt x="2002536" y="438912"/>
                </a:lnTo>
                <a:lnTo>
                  <a:pt x="2002536" y="432815"/>
                </a:lnTo>
                <a:close/>
              </a:path>
              <a:path w="2014854" h="445135">
                <a:moveTo>
                  <a:pt x="2002536" y="6096"/>
                </a:moveTo>
                <a:lnTo>
                  <a:pt x="2002536" y="438912"/>
                </a:lnTo>
                <a:lnTo>
                  <a:pt x="2008632" y="432815"/>
                </a:lnTo>
                <a:lnTo>
                  <a:pt x="2014727" y="432815"/>
                </a:lnTo>
                <a:lnTo>
                  <a:pt x="2014727" y="12191"/>
                </a:lnTo>
                <a:lnTo>
                  <a:pt x="2008632" y="12191"/>
                </a:lnTo>
                <a:lnTo>
                  <a:pt x="2002536" y="6096"/>
                </a:lnTo>
                <a:close/>
              </a:path>
              <a:path w="2014854" h="445135">
                <a:moveTo>
                  <a:pt x="2014727" y="432815"/>
                </a:moveTo>
                <a:lnTo>
                  <a:pt x="2008632" y="432815"/>
                </a:lnTo>
                <a:lnTo>
                  <a:pt x="2002536" y="438912"/>
                </a:lnTo>
                <a:lnTo>
                  <a:pt x="2014727" y="438912"/>
                </a:lnTo>
                <a:lnTo>
                  <a:pt x="2014727" y="432815"/>
                </a:lnTo>
                <a:close/>
              </a:path>
              <a:path w="2014854" h="445135">
                <a:moveTo>
                  <a:pt x="12192" y="6096"/>
                </a:moveTo>
                <a:lnTo>
                  <a:pt x="6096" y="12191"/>
                </a:lnTo>
                <a:lnTo>
                  <a:pt x="12192" y="12191"/>
                </a:lnTo>
                <a:lnTo>
                  <a:pt x="12192" y="6096"/>
                </a:lnTo>
                <a:close/>
              </a:path>
              <a:path w="2014854" h="445135">
                <a:moveTo>
                  <a:pt x="2002536" y="6096"/>
                </a:moveTo>
                <a:lnTo>
                  <a:pt x="12192" y="6096"/>
                </a:lnTo>
                <a:lnTo>
                  <a:pt x="12192" y="12191"/>
                </a:lnTo>
                <a:lnTo>
                  <a:pt x="2002536" y="12191"/>
                </a:lnTo>
                <a:lnTo>
                  <a:pt x="2002536" y="6096"/>
                </a:lnTo>
                <a:close/>
              </a:path>
              <a:path w="2014854" h="445135">
                <a:moveTo>
                  <a:pt x="2014727" y="6096"/>
                </a:moveTo>
                <a:lnTo>
                  <a:pt x="2002536" y="6096"/>
                </a:lnTo>
                <a:lnTo>
                  <a:pt x="2008632" y="12191"/>
                </a:lnTo>
                <a:lnTo>
                  <a:pt x="2014727" y="12191"/>
                </a:lnTo>
                <a:lnTo>
                  <a:pt x="2014727" y="6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5940044" y="4163059"/>
            <a:ext cx="79819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20" dirty="0">
                <a:latin typeface="Times New Roman"/>
                <a:cs typeface="Times New Roman"/>
              </a:rPr>
              <a:t>Layer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2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5401055" y="4605528"/>
            <a:ext cx="2014855" cy="475615"/>
          </a:xfrm>
          <a:custGeom>
            <a:avLst/>
            <a:gdLst/>
            <a:ahLst/>
            <a:cxnLst/>
            <a:rect l="l" t="t" r="r" b="b"/>
            <a:pathLst>
              <a:path w="2014854" h="475614">
                <a:moveTo>
                  <a:pt x="2011679" y="0"/>
                </a:moveTo>
                <a:lnTo>
                  <a:pt x="0" y="0"/>
                </a:lnTo>
                <a:lnTo>
                  <a:pt x="0" y="475488"/>
                </a:lnTo>
                <a:lnTo>
                  <a:pt x="2011679" y="475488"/>
                </a:lnTo>
                <a:lnTo>
                  <a:pt x="2014727" y="472440"/>
                </a:lnTo>
                <a:lnTo>
                  <a:pt x="2014727" y="469392"/>
                </a:lnTo>
                <a:lnTo>
                  <a:pt x="12192" y="469392"/>
                </a:lnTo>
                <a:lnTo>
                  <a:pt x="6096" y="463296"/>
                </a:lnTo>
                <a:lnTo>
                  <a:pt x="12192" y="463296"/>
                </a:lnTo>
                <a:lnTo>
                  <a:pt x="12192" y="12192"/>
                </a:lnTo>
                <a:lnTo>
                  <a:pt x="6096" y="12192"/>
                </a:lnTo>
                <a:lnTo>
                  <a:pt x="12192" y="6096"/>
                </a:lnTo>
                <a:lnTo>
                  <a:pt x="2014727" y="6096"/>
                </a:lnTo>
                <a:lnTo>
                  <a:pt x="2014727" y="3048"/>
                </a:lnTo>
                <a:lnTo>
                  <a:pt x="2011679" y="0"/>
                </a:lnTo>
                <a:close/>
              </a:path>
              <a:path w="2014854" h="475614">
                <a:moveTo>
                  <a:pt x="12192" y="463296"/>
                </a:moveTo>
                <a:lnTo>
                  <a:pt x="6096" y="463296"/>
                </a:lnTo>
                <a:lnTo>
                  <a:pt x="12192" y="469392"/>
                </a:lnTo>
                <a:lnTo>
                  <a:pt x="12192" y="463296"/>
                </a:lnTo>
                <a:close/>
              </a:path>
              <a:path w="2014854" h="475614">
                <a:moveTo>
                  <a:pt x="2002536" y="463296"/>
                </a:moveTo>
                <a:lnTo>
                  <a:pt x="12192" y="463296"/>
                </a:lnTo>
                <a:lnTo>
                  <a:pt x="12192" y="469392"/>
                </a:lnTo>
                <a:lnTo>
                  <a:pt x="2002536" y="469392"/>
                </a:lnTo>
                <a:lnTo>
                  <a:pt x="2002536" y="463296"/>
                </a:lnTo>
                <a:close/>
              </a:path>
              <a:path w="2014854" h="475614">
                <a:moveTo>
                  <a:pt x="2002536" y="6096"/>
                </a:moveTo>
                <a:lnTo>
                  <a:pt x="2002536" y="469392"/>
                </a:lnTo>
                <a:lnTo>
                  <a:pt x="2008632" y="463296"/>
                </a:lnTo>
                <a:lnTo>
                  <a:pt x="2014727" y="463296"/>
                </a:lnTo>
                <a:lnTo>
                  <a:pt x="2014727" y="12192"/>
                </a:lnTo>
                <a:lnTo>
                  <a:pt x="2008632" y="12192"/>
                </a:lnTo>
                <a:lnTo>
                  <a:pt x="2002536" y="6096"/>
                </a:lnTo>
                <a:close/>
              </a:path>
              <a:path w="2014854" h="475614">
                <a:moveTo>
                  <a:pt x="2014727" y="463296"/>
                </a:moveTo>
                <a:lnTo>
                  <a:pt x="2008632" y="463296"/>
                </a:lnTo>
                <a:lnTo>
                  <a:pt x="2002536" y="469392"/>
                </a:lnTo>
                <a:lnTo>
                  <a:pt x="2014727" y="469392"/>
                </a:lnTo>
                <a:lnTo>
                  <a:pt x="2014727" y="463296"/>
                </a:lnTo>
                <a:close/>
              </a:path>
              <a:path w="2014854" h="475614">
                <a:moveTo>
                  <a:pt x="12192" y="6096"/>
                </a:moveTo>
                <a:lnTo>
                  <a:pt x="6096" y="12192"/>
                </a:lnTo>
                <a:lnTo>
                  <a:pt x="12192" y="12192"/>
                </a:lnTo>
                <a:lnTo>
                  <a:pt x="12192" y="6096"/>
                </a:lnTo>
                <a:close/>
              </a:path>
              <a:path w="2014854" h="475614">
                <a:moveTo>
                  <a:pt x="2002536" y="6096"/>
                </a:moveTo>
                <a:lnTo>
                  <a:pt x="12192" y="6096"/>
                </a:lnTo>
                <a:lnTo>
                  <a:pt x="12192" y="12192"/>
                </a:lnTo>
                <a:lnTo>
                  <a:pt x="2002536" y="12192"/>
                </a:lnTo>
                <a:lnTo>
                  <a:pt x="2002536" y="6096"/>
                </a:lnTo>
                <a:close/>
              </a:path>
              <a:path w="2014854" h="475614">
                <a:moveTo>
                  <a:pt x="2014727" y="6096"/>
                </a:moveTo>
                <a:lnTo>
                  <a:pt x="2002536" y="6096"/>
                </a:lnTo>
                <a:lnTo>
                  <a:pt x="2008632" y="12192"/>
                </a:lnTo>
                <a:lnTo>
                  <a:pt x="2014727" y="12192"/>
                </a:lnTo>
                <a:lnTo>
                  <a:pt x="2014727" y="6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5940044" y="4742179"/>
            <a:ext cx="798195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20" dirty="0">
                <a:latin typeface="Times New Roman"/>
                <a:cs typeface="Times New Roman"/>
              </a:rPr>
              <a:t>Layer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1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455411" y="5571235"/>
            <a:ext cx="841375" cy="6343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0"/>
              </a:spcBef>
            </a:pPr>
            <a:r>
              <a:rPr sz="2000" spc="-10" dirty="0">
                <a:latin typeface="Times New Roman"/>
                <a:cs typeface="Times New Roman"/>
              </a:rPr>
              <a:t>S</a:t>
            </a:r>
            <a:r>
              <a:rPr sz="2000" spc="-5" dirty="0">
                <a:latin typeface="Times New Roman"/>
                <a:cs typeface="Times New Roman"/>
              </a:rPr>
              <a:t>e</a:t>
            </a:r>
            <a:r>
              <a:rPr sz="2000" spc="-20" dirty="0">
                <a:latin typeface="Times New Roman"/>
                <a:cs typeface="Times New Roman"/>
              </a:rPr>
              <a:t>n</a:t>
            </a:r>
            <a:r>
              <a:rPr sz="2000" spc="-15" dirty="0">
                <a:latin typeface="Times New Roman"/>
                <a:cs typeface="Times New Roman"/>
              </a:rPr>
              <a:t>s</a:t>
            </a:r>
            <a:r>
              <a:rPr sz="2000" spc="5" dirty="0">
                <a:latin typeface="Times New Roman"/>
                <a:cs typeface="Times New Roman"/>
              </a:rPr>
              <a:t>o</a:t>
            </a:r>
            <a:r>
              <a:rPr sz="2000" dirty="0">
                <a:latin typeface="Times New Roman"/>
                <a:cs typeface="Times New Roman"/>
              </a:rPr>
              <a:t>r</a:t>
            </a:r>
            <a:r>
              <a:rPr sz="2000" spc="-5" dirty="0">
                <a:latin typeface="Times New Roman"/>
                <a:cs typeface="Times New Roman"/>
              </a:rPr>
              <a:t>y  </a:t>
            </a:r>
            <a:r>
              <a:rPr sz="2000" spc="-10" dirty="0">
                <a:latin typeface="Times New Roman"/>
                <a:cs typeface="Times New Roman"/>
              </a:rPr>
              <a:t>input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653276" y="5571235"/>
            <a:ext cx="713105" cy="6343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0"/>
              </a:spcBef>
            </a:pPr>
            <a:r>
              <a:rPr sz="2000" spc="-35" dirty="0">
                <a:latin typeface="Times New Roman"/>
                <a:cs typeface="Times New Roman"/>
              </a:rPr>
              <a:t>A</a:t>
            </a:r>
            <a:r>
              <a:rPr sz="2000" spc="-5" dirty="0">
                <a:latin typeface="Times New Roman"/>
                <a:cs typeface="Times New Roman"/>
              </a:rPr>
              <a:t>cti</a:t>
            </a:r>
            <a:r>
              <a:rPr sz="2000" spc="5" dirty="0">
                <a:latin typeface="Times New Roman"/>
                <a:cs typeface="Times New Roman"/>
              </a:rPr>
              <a:t>o</a:t>
            </a:r>
            <a:r>
              <a:rPr sz="2000" spc="-5" dirty="0">
                <a:latin typeface="Times New Roman"/>
                <a:cs typeface="Times New Roman"/>
              </a:rPr>
              <a:t>n  </a:t>
            </a:r>
            <a:r>
              <a:rPr sz="2000" spc="-10" dirty="0">
                <a:latin typeface="Times New Roman"/>
                <a:cs typeface="Times New Roman"/>
              </a:rPr>
              <a:t>output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5547359" y="2916935"/>
            <a:ext cx="1658620" cy="2679065"/>
            <a:chOff x="5547359" y="2916935"/>
            <a:chExt cx="1658620" cy="2679065"/>
          </a:xfrm>
        </p:grpSpPr>
        <p:sp>
          <p:nvSpPr>
            <p:cNvPr id="31" name="object 31"/>
            <p:cNvSpPr/>
            <p:nvPr/>
          </p:nvSpPr>
          <p:spPr>
            <a:xfrm>
              <a:off x="5547359" y="4520183"/>
              <a:ext cx="76200" cy="32613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547359" y="2916935"/>
              <a:ext cx="76200" cy="32613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547359" y="3880103"/>
              <a:ext cx="76200" cy="326136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129271" y="3017519"/>
              <a:ext cx="76200" cy="326135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129271" y="4517389"/>
              <a:ext cx="76200" cy="322834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129271" y="3873499"/>
              <a:ext cx="76200" cy="326644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5809488" y="5160263"/>
              <a:ext cx="76200" cy="435609"/>
            </a:xfrm>
            <a:custGeom>
              <a:avLst/>
              <a:gdLst/>
              <a:ahLst/>
              <a:cxnLst/>
              <a:rect l="l" t="t" r="r" b="b"/>
              <a:pathLst>
                <a:path w="76200" h="435610">
                  <a:moveTo>
                    <a:pt x="76200" y="76200"/>
                  </a:moveTo>
                  <a:lnTo>
                    <a:pt x="36576" y="0"/>
                  </a:lnTo>
                  <a:lnTo>
                    <a:pt x="0" y="76200"/>
                  </a:lnTo>
                  <a:lnTo>
                    <a:pt x="33528" y="76200"/>
                  </a:lnTo>
                  <a:lnTo>
                    <a:pt x="33528" y="432816"/>
                  </a:lnTo>
                  <a:lnTo>
                    <a:pt x="34798" y="432816"/>
                  </a:lnTo>
                  <a:lnTo>
                    <a:pt x="34798" y="435356"/>
                  </a:lnTo>
                  <a:lnTo>
                    <a:pt x="38354" y="435356"/>
                  </a:lnTo>
                  <a:lnTo>
                    <a:pt x="38354" y="432816"/>
                  </a:lnTo>
                  <a:lnTo>
                    <a:pt x="42672" y="432816"/>
                  </a:lnTo>
                  <a:lnTo>
                    <a:pt x="42672" y="76200"/>
                  </a:lnTo>
                  <a:lnTo>
                    <a:pt x="76200" y="762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903719" y="5513831"/>
              <a:ext cx="76200" cy="67056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6937248" y="5157469"/>
              <a:ext cx="9525" cy="433070"/>
            </a:xfrm>
            <a:custGeom>
              <a:avLst/>
              <a:gdLst/>
              <a:ahLst/>
              <a:cxnLst/>
              <a:rect l="l" t="t" r="r" b="b"/>
              <a:pathLst>
                <a:path w="9525" h="433070">
                  <a:moveTo>
                    <a:pt x="9144" y="368554"/>
                  </a:moveTo>
                  <a:lnTo>
                    <a:pt x="3048" y="374650"/>
                  </a:lnTo>
                  <a:lnTo>
                    <a:pt x="0" y="371602"/>
                  </a:lnTo>
                  <a:lnTo>
                    <a:pt x="0" y="423418"/>
                  </a:lnTo>
                  <a:lnTo>
                    <a:pt x="3048" y="432562"/>
                  </a:lnTo>
                  <a:lnTo>
                    <a:pt x="9144" y="423418"/>
                  </a:lnTo>
                  <a:lnTo>
                    <a:pt x="9144" y="374650"/>
                  </a:lnTo>
                  <a:lnTo>
                    <a:pt x="9144" y="368554"/>
                  </a:lnTo>
                  <a:close/>
                </a:path>
                <a:path w="9525" h="433070">
                  <a:moveTo>
                    <a:pt x="9144" y="0"/>
                  </a:moveTo>
                  <a:lnTo>
                    <a:pt x="0" y="0"/>
                  </a:lnTo>
                  <a:lnTo>
                    <a:pt x="0" y="356870"/>
                  </a:lnTo>
                  <a:lnTo>
                    <a:pt x="9144" y="356870"/>
                  </a:lnTo>
                  <a:lnTo>
                    <a:pt x="914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7622540" y="6821234"/>
            <a:ext cx="778510" cy="281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spc="-90" dirty="0">
                <a:latin typeface="Arial"/>
                <a:cs typeface="Arial"/>
              </a:rPr>
              <a:t>29 </a:t>
            </a:r>
            <a:r>
              <a:rPr sz="1800" spc="-25" dirty="0">
                <a:latin typeface="Arial"/>
                <a:cs typeface="Arial"/>
              </a:rPr>
              <a:t>of</a:t>
            </a:r>
            <a:r>
              <a:rPr sz="1800" spc="-180" dirty="0">
                <a:latin typeface="Arial"/>
                <a:cs typeface="Arial"/>
              </a:rPr>
              <a:t> </a:t>
            </a:r>
            <a:r>
              <a:rPr sz="1800" spc="-90" dirty="0">
                <a:latin typeface="Arial"/>
                <a:cs typeface="Arial"/>
              </a:rPr>
              <a:t>38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94080" y="1066800"/>
            <a:ext cx="7900670" cy="6687728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53340">
              <a:lnSpc>
                <a:spcPct val="100000"/>
              </a:lnSpc>
              <a:spcBef>
                <a:spcPts val="890"/>
              </a:spcBef>
            </a:pPr>
            <a:r>
              <a:rPr sz="3200" b="1" spc="-25" dirty="0">
                <a:latin typeface="Arial"/>
                <a:cs typeface="Arial"/>
              </a:rPr>
              <a:t>Advantages</a:t>
            </a:r>
            <a:endParaRPr sz="3200">
              <a:latin typeface="Arial"/>
              <a:cs typeface="Arial"/>
            </a:endParaRPr>
          </a:p>
          <a:p>
            <a:pPr marL="394970" marR="43180" indent="-344805">
              <a:lnSpc>
                <a:spcPct val="100000"/>
              </a:lnSpc>
              <a:spcBef>
                <a:spcPts val="795"/>
              </a:spcBef>
              <a:buChar char="•"/>
              <a:tabLst>
                <a:tab pos="394970" algn="l"/>
                <a:tab pos="395605" algn="l"/>
              </a:tabLst>
            </a:pPr>
            <a:r>
              <a:rPr sz="3200" spc="-10" dirty="0">
                <a:latin typeface="Arial"/>
                <a:cs typeface="Arial"/>
              </a:rPr>
              <a:t>Low </a:t>
            </a:r>
            <a:r>
              <a:rPr sz="3200" spc="-35" dirty="0">
                <a:latin typeface="Arial"/>
                <a:cs typeface="Arial"/>
              </a:rPr>
              <a:t>complexity. </a:t>
            </a:r>
            <a:r>
              <a:rPr sz="3200" spc="-5" dirty="0">
                <a:latin typeface="Arial"/>
                <a:cs typeface="Arial"/>
              </a:rPr>
              <a:t>If </a:t>
            </a:r>
            <a:r>
              <a:rPr sz="3200" spc="-10" dirty="0">
                <a:latin typeface="Arial"/>
                <a:cs typeface="Arial"/>
              </a:rPr>
              <a:t>there are </a:t>
            </a:r>
            <a:r>
              <a:rPr sz="3200" i="1" spc="-5" dirty="0">
                <a:latin typeface="Arial"/>
                <a:cs typeface="Arial"/>
              </a:rPr>
              <a:t>n </a:t>
            </a:r>
            <a:r>
              <a:rPr sz="3200" spc="-15" dirty="0">
                <a:latin typeface="Arial"/>
                <a:cs typeface="Arial"/>
              </a:rPr>
              <a:t>layers</a:t>
            </a:r>
            <a:r>
              <a:rPr sz="3200" spc="-145" dirty="0">
                <a:latin typeface="Arial"/>
                <a:cs typeface="Arial"/>
              </a:rPr>
              <a:t> </a:t>
            </a:r>
            <a:r>
              <a:rPr sz="3200" spc="-10" dirty="0">
                <a:latin typeface="Arial"/>
                <a:cs typeface="Arial"/>
              </a:rPr>
              <a:t>there  are </a:t>
            </a:r>
            <a:r>
              <a:rPr sz="3200" i="1" spc="-10" dirty="0">
                <a:latin typeface="Arial"/>
                <a:cs typeface="Arial"/>
              </a:rPr>
              <a:t>n</a:t>
            </a:r>
            <a:r>
              <a:rPr sz="3200" spc="-10" dirty="0">
                <a:latin typeface="Arial"/>
                <a:cs typeface="Arial"/>
              </a:rPr>
              <a:t>-1 interfaces between </a:t>
            </a:r>
            <a:r>
              <a:rPr sz="3200" spc="-5" dirty="0">
                <a:latin typeface="Arial"/>
                <a:cs typeface="Arial"/>
              </a:rPr>
              <a:t>them. If each  </a:t>
            </a:r>
            <a:r>
              <a:rPr sz="3200" spc="-15" dirty="0">
                <a:latin typeface="Arial"/>
                <a:cs typeface="Arial"/>
              </a:rPr>
              <a:t>layer </a:t>
            </a:r>
            <a:r>
              <a:rPr sz="3200" spc="-5" dirty="0">
                <a:latin typeface="Arial"/>
                <a:cs typeface="Arial"/>
              </a:rPr>
              <a:t>is capable of suggesting </a:t>
            </a:r>
            <a:r>
              <a:rPr sz="3200" i="1" spc="-10" dirty="0">
                <a:latin typeface="Arial"/>
                <a:cs typeface="Arial"/>
              </a:rPr>
              <a:t>m </a:t>
            </a:r>
            <a:r>
              <a:rPr sz="3200" spc="-5" dirty="0">
                <a:latin typeface="Arial"/>
                <a:cs typeface="Arial"/>
              </a:rPr>
              <a:t>possible  actions then </a:t>
            </a:r>
            <a:r>
              <a:rPr sz="3200" spc="-10" dirty="0">
                <a:latin typeface="Arial"/>
                <a:cs typeface="Arial"/>
              </a:rPr>
              <a:t>there are </a:t>
            </a:r>
            <a:r>
              <a:rPr sz="3200" spc="-5" dirty="0">
                <a:latin typeface="Arial"/>
                <a:cs typeface="Arial"/>
              </a:rPr>
              <a:t>at most </a:t>
            </a:r>
            <a:r>
              <a:rPr sz="3200" i="1" spc="-10" dirty="0">
                <a:latin typeface="Arial"/>
                <a:cs typeface="Arial"/>
              </a:rPr>
              <a:t>m</a:t>
            </a:r>
            <a:r>
              <a:rPr sz="3150" spc="-15" baseline="21164" dirty="0">
                <a:latin typeface="Arial"/>
                <a:cs typeface="Arial"/>
              </a:rPr>
              <a:t>2</a:t>
            </a:r>
            <a:r>
              <a:rPr sz="3200" spc="-10" dirty="0">
                <a:latin typeface="Arial"/>
                <a:cs typeface="Arial"/>
              </a:rPr>
              <a:t>(</a:t>
            </a:r>
            <a:r>
              <a:rPr sz="3200" i="1" spc="-10" dirty="0">
                <a:latin typeface="Arial"/>
                <a:cs typeface="Arial"/>
              </a:rPr>
              <a:t>n</a:t>
            </a:r>
            <a:r>
              <a:rPr sz="3200" spc="-10" dirty="0">
                <a:latin typeface="Arial"/>
                <a:cs typeface="Arial"/>
              </a:rPr>
              <a:t>-1)  interactions</a:t>
            </a:r>
            <a:endParaRPr sz="3200">
              <a:latin typeface="Arial"/>
              <a:cs typeface="Arial"/>
            </a:endParaRPr>
          </a:p>
          <a:p>
            <a:pPr marL="394970" marR="618490" indent="-344805">
              <a:lnSpc>
                <a:spcPct val="100000"/>
              </a:lnSpc>
              <a:spcBef>
                <a:spcPts val="790"/>
              </a:spcBef>
              <a:buChar char="•"/>
              <a:tabLst>
                <a:tab pos="394970" algn="l"/>
                <a:tab pos="395605" algn="l"/>
              </a:tabLst>
            </a:pPr>
            <a:r>
              <a:rPr sz="3200" spc="-10" dirty="0">
                <a:latin typeface="Arial"/>
                <a:cs typeface="Arial"/>
              </a:rPr>
              <a:t>No </a:t>
            </a:r>
            <a:r>
              <a:rPr sz="3200" spc="-5" dirty="0">
                <a:latin typeface="Arial"/>
                <a:cs typeface="Arial"/>
              </a:rPr>
              <a:t>central control, no bottleneck in</a:t>
            </a:r>
            <a:r>
              <a:rPr sz="3200" spc="-37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the  </a:t>
            </a:r>
            <a:r>
              <a:rPr sz="3200" spc="-10" dirty="0">
                <a:latin typeface="Arial"/>
                <a:cs typeface="Arial"/>
              </a:rPr>
              <a:t>agent’s </a:t>
            </a:r>
            <a:r>
              <a:rPr sz="3200" spc="-5" dirty="0">
                <a:latin typeface="Arial"/>
                <a:cs typeface="Arial"/>
              </a:rPr>
              <a:t>decision</a:t>
            </a:r>
            <a:r>
              <a:rPr sz="3200" spc="-235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making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"/>
              <a:buChar char="•"/>
            </a:pPr>
            <a:endParaRPr sz="4850">
              <a:latin typeface="Arial"/>
              <a:cs typeface="Arial"/>
            </a:endParaRPr>
          </a:p>
          <a:p>
            <a:pPr marL="53340">
              <a:lnSpc>
                <a:spcPct val="100000"/>
              </a:lnSpc>
            </a:pPr>
            <a:r>
              <a:rPr sz="3200" b="1" spc="-10" dirty="0">
                <a:latin typeface="Arial"/>
                <a:cs typeface="Arial"/>
              </a:rPr>
              <a:t>Problems</a:t>
            </a:r>
            <a:endParaRPr sz="3200">
              <a:latin typeface="Arial"/>
              <a:cs typeface="Arial"/>
            </a:endParaRPr>
          </a:p>
          <a:p>
            <a:pPr marL="394970" indent="-344805">
              <a:lnSpc>
                <a:spcPct val="100000"/>
              </a:lnSpc>
              <a:spcBef>
                <a:spcPts val="795"/>
              </a:spcBef>
              <a:buChar char="•"/>
              <a:tabLst>
                <a:tab pos="394970" algn="l"/>
                <a:tab pos="395605" algn="l"/>
              </a:tabLst>
            </a:pPr>
            <a:r>
              <a:rPr sz="3200" spc="-5">
                <a:latin typeface="Arial"/>
                <a:cs typeface="Arial"/>
              </a:rPr>
              <a:t>Less</a:t>
            </a:r>
            <a:r>
              <a:rPr sz="3200" spc="-90">
                <a:latin typeface="Arial"/>
                <a:cs typeface="Arial"/>
              </a:rPr>
              <a:t> </a:t>
            </a:r>
            <a:r>
              <a:rPr sz="3200" spc="-5" smtClean="0">
                <a:latin typeface="Arial"/>
                <a:cs typeface="Arial"/>
              </a:rPr>
              <a:t>flexible</a:t>
            </a:r>
            <a:r>
              <a:rPr lang="en-US" sz="3200" spc="-5" dirty="0" smtClean="0">
                <a:latin typeface="Arial"/>
                <a:cs typeface="Arial"/>
              </a:rPr>
              <a:t> </a:t>
            </a:r>
          </a:p>
          <a:p>
            <a:pPr marL="394970" indent="-344805">
              <a:lnSpc>
                <a:spcPct val="100000"/>
              </a:lnSpc>
              <a:spcBef>
                <a:spcPts val="795"/>
              </a:spcBef>
              <a:buChar char="•"/>
              <a:tabLst>
                <a:tab pos="394970" algn="l"/>
                <a:tab pos="395605" algn="l"/>
              </a:tabLst>
            </a:pPr>
            <a:r>
              <a:rPr lang="en-US" sz="3200" spc="-5" dirty="0">
                <a:latin typeface="Arial"/>
                <a:cs typeface="Arial"/>
              </a:rPr>
              <a:t>N</a:t>
            </a:r>
            <a:r>
              <a:rPr lang="en-US" sz="3200" spc="-5" dirty="0" smtClean="0">
                <a:latin typeface="Arial"/>
                <a:cs typeface="Arial"/>
              </a:rPr>
              <a:t>ot fault tolerant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C6833-2E3C-47EB-AC3F-48A0B36280DA}" type="datetime1">
              <a:rPr lang="en-US" smtClean="0"/>
              <a:pPr/>
              <a:t>02-Dec-21</a:t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96844" y="980947"/>
            <a:ext cx="36385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95" dirty="0"/>
              <a:t>Agent</a:t>
            </a:r>
            <a:r>
              <a:rPr sz="3600" spc="-240" dirty="0"/>
              <a:t> </a:t>
            </a:r>
            <a:r>
              <a:rPr sz="3600" spc="-145" dirty="0"/>
              <a:t>Architectures</a:t>
            </a:r>
            <a:endParaRPr sz="3600"/>
          </a:p>
        </p:txBody>
      </p:sp>
      <p:sp>
        <p:nvSpPr>
          <p:cNvPr id="102" name="Date Placeholder 10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2EE39-2621-4672-A209-81E4898E613F}" type="datetime1">
              <a:rPr lang="en-US" smtClean="0"/>
              <a:pPr/>
              <a:t>02-Dec-21</a:t>
            </a:fld>
            <a:endParaRPr lang="en-US"/>
          </a:p>
        </p:txBody>
      </p:sp>
      <p:grpSp>
        <p:nvGrpSpPr>
          <p:cNvPr id="3" name="object 3"/>
          <p:cNvGrpSpPr/>
          <p:nvPr/>
        </p:nvGrpSpPr>
        <p:grpSpPr>
          <a:xfrm>
            <a:off x="1600200" y="2703576"/>
            <a:ext cx="6864350" cy="3590925"/>
            <a:chOff x="1600200" y="2703576"/>
            <a:chExt cx="6864350" cy="3590925"/>
          </a:xfrm>
        </p:grpSpPr>
        <p:sp>
          <p:nvSpPr>
            <p:cNvPr id="4" name="object 4"/>
            <p:cNvSpPr/>
            <p:nvPr/>
          </p:nvSpPr>
          <p:spPr>
            <a:xfrm>
              <a:off x="2282951" y="2703576"/>
              <a:ext cx="5499100" cy="3590925"/>
            </a:xfrm>
            <a:custGeom>
              <a:avLst/>
              <a:gdLst/>
              <a:ahLst/>
              <a:cxnLst/>
              <a:rect l="l" t="t" r="r" b="b"/>
              <a:pathLst>
                <a:path w="5499100" h="3590925">
                  <a:moveTo>
                    <a:pt x="4895088" y="0"/>
                  </a:moveTo>
                  <a:lnTo>
                    <a:pt x="603504" y="0"/>
                  </a:lnTo>
                  <a:lnTo>
                    <a:pt x="554736" y="3048"/>
                  </a:lnTo>
                  <a:lnTo>
                    <a:pt x="505968" y="9144"/>
                  </a:lnTo>
                  <a:lnTo>
                    <a:pt x="457200" y="18287"/>
                  </a:lnTo>
                  <a:lnTo>
                    <a:pt x="411480" y="30479"/>
                  </a:lnTo>
                  <a:lnTo>
                    <a:pt x="326136" y="67056"/>
                  </a:lnTo>
                  <a:lnTo>
                    <a:pt x="246887" y="115824"/>
                  </a:lnTo>
                  <a:lnTo>
                    <a:pt x="210312" y="146303"/>
                  </a:lnTo>
                  <a:lnTo>
                    <a:pt x="176784" y="176784"/>
                  </a:lnTo>
                  <a:lnTo>
                    <a:pt x="146304" y="210312"/>
                  </a:lnTo>
                  <a:lnTo>
                    <a:pt x="115824" y="246887"/>
                  </a:lnTo>
                  <a:lnTo>
                    <a:pt x="67056" y="326136"/>
                  </a:lnTo>
                  <a:lnTo>
                    <a:pt x="48768" y="368808"/>
                  </a:lnTo>
                  <a:lnTo>
                    <a:pt x="30480" y="414527"/>
                  </a:lnTo>
                  <a:lnTo>
                    <a:pt x="18287" y="460248"/>
                  </a:lnTo>
                  <a:lnTo>
                    <a:pt x="9143" y="505968"/>
                  </a:lnTo>
                  <a:lnTo>
                    <a:pt x="3048" y="554736"/>
                  </a:lnTo>
                  <a:lnTo>
                    <a:pt x="0" y="603503"/>
                  </a:lnTo>
                  <a:lnTo>
                    <a:pt x="0" y="2990088"/>
                  </a:lnTo>
                  <a:lnTo>
                    <a:pt x="3048" y="3038856"/>
                  </a:lnTo>
                  <a:lnTo>
                    <a:pt x="9143" y="3087624"/>
                  </a:lnTo>
                  <a:lnTo>
                    <a:pt x="18287" y="3133344"/>
                  </a:lnTo>
                  <a:lnTo>
                    <a:pt x="30480" y="3179064"/>
                  </a:lnTo>
                  <a:lnTo>
                    <a:pt x="48768" y="3224784"/>
                  </a:lnTo>
                  <a:lnTo>
                    <a:pt x="67056" y="3264407"/>
                  </a:lnTo>
                  <a:lnTo>
                    <a:pt x="91440" y="3307079"/>
                  </a:lnTo>
                  <a:lnTo>
                    <a:pt x="115824" y="3343655"/>
                  </a:lnTo>
                  <a:lnTo>
                    <a:pt x="146304" y="3380231"/>
                  </a:lnTo>
                  <a:lnTo>
                    <a:pt x="176784" y="3413760"/>
                  </a:lnTo>
                  <a:lnTo>
                    <a:pt x="210312" y="3447288"/>
                  </a:lnTo>
                  <a:lnTo>
                    <a:pt x="246887" y="3474720"/>
                  </a:lnTo>
                  <a:lnTo>
                    <a:pt x="286512" y="3502152"/>
                  </a:lnTo>
                  <a:lnTo>
                    <a:pt x="326136" y="3523488"/>
                  </a:lnTo>
                  <a:lnTo>
                    <a:pt x="368808" y="3544824"/>
                  </a:lnTo>
                  <a:lnTo>
                    <a:pt x="411480" y="3560064"/>
                  </a:lnTo>
                  <a:lnTo>
                    <a:pt x="457200" y="3575304"/>
                  </a:lnTo>
                  <a:lnTo>
                    <a:pt x="505968" y="3584448"/>
                  </a:lnTo>
                  <a:lnTo>
                    <a:pt x="554736" y="3590544"/>
                  </a:lnTo>
                  <a:lnTo>
                    <a:pt x="4943856" y="3590544"/>
                  </a:lnTo>
                  <a:lnTo>
                    <a:pt x="4992624" y="3584448"/>
                  </a:lnTo>
                  <a:lnTo>
                    <a:pt x="5025136" y="3578352"/>
                  </a:lnTo>
                  <a:lnTo>
                    <a:pt x="554736" y="3578352"/>
                  </a:lnTo>
                  <a:lnTo>
                    <a:pt x="509016" y="3572255"/>
                  </a:lnTo>
                  <a:lnTo>
                    <a:pt x="460248" y="3563112"/>
                  </a:lnTo>
                  <a:lnTo>
                    <a:pt x="374904" y="3532632"/>
                  </a:lnTo>
                  <a:lnTo>
                    <a:pt x="332231" y="3514344"/>
                  </a:lnTo>
                  <a:lnTo>
                    <a:pt x="292608" y="3489960"/>
                  </a:lnTo>
                  <a:lnTo>
                    <a:pt x="256031" y="3465576"/>
                  </a:lnTo>
                  <a:lnTo>
                    <a:pt x="219456" y="3438144"/>
                  </a:lnTo>
                  <a:lnTo>
                    <a:pt x="185928" y="3407664"/>
                  </a:lnTo>
                  <a:lnTo>
                    <a:pt x="155448" y="3374136"/>
                  </a:lnTo>
                  <a:lnTo>
                    <a:pt x="100584" y="3300984"/>
                  </a:lnTo>
                  <a:lnTo>
                    <a:pt x="79248" y="3261360"/>
                  </a:lnTo>
                  <a:lnTo>
                    <a:pt x="57912" y="3218688"/>
                  </a:lnTo>
                  <a:lnTo>
                    <a:pt x="42672" y="3176016"/>
                  </a:lnTo>
                  <a:lnTo>
                    <a:pt x="30480" y="3130296"/>
                  </a:lnTo>
                  <a:lnTo>
                    <a:pt x="21336" y="3084576"/>
                  </a:lnTo>
                  <a:lnTo>
                    <a:pt x="15240" y="3038856"/>
                  </a:lnTo>
                  <a:lnTo>
                    <a:pt x="12192" y="2990088"/>
                  </a:lnTo>
                  <a:lnTo>
                    <a:pt x="12192" y="603503"/>
                  </a:lnTo>
                  <a:lnTo>
                    <a:pt x="15240" y="554736"/>
                  </a:lnTo>
                  <a:lnTo>
                    <a:pt x="21336" y="509015"/>
                  </a:lnTo>
                  <a:lnTo>
                    <a:pt x="30480" y="463296"/>
                  </a:lnTo>
                  <a:lnTo>
                    <a:pt x="42672" y="417575"/>
                  </a:lnTo>
                  <a:lnTo>
                    <a:pt x="57912" y="374903"/>
                  </a:lnTo>
                  <a:lnTo>
                    <a:pt x="79248" y="332232"/>
                  </a:lnTo>
                  <a:lnTo>
                    <a:pt x="100584" y="292608"/>
                  </a:lnTo>
                  <a:lnTo>
                    <a:pt x="155448" y="219456"/>
                  </a:lnTo>
                  <a:lnTo>
                    <a:pt x="185928" y="185927"/>
                  </a:lnTo>
                  <a:lnTo>
                    <a:pt x="219456" y="155448"/>
                  </a:lnTo>
                  <a:lnTo>
                    <a:pt x="252984" y="128015"/>
                  </a:lnTo>
                  <a:lnTo>
                    <a:pt x="332231" y="79248"/>
                  </a:lnTo>
                  <a:lnTo>
                    <a:pt x="371856" y="60960"/>
                  </a:lnTo>
                  <a:lnTo>
                    <a:pt x="417575" y="42672"/>
                  </a:lnTo>
                  <a:lnTo>
                    <a:pt x="460248" y="30479"/>
                  </a:lnTo>
                  <a:lnTo>
                    <a:pt x="505968" y="21336"/>
                  </a:lnTo>
                  <a:lnTo>
                    <a:pt x="554736" y="15239"/>
                  </a:lnTo>
                  <a:lnTo>
                    <a:pt x="603504" y="12191"/>
                  </a:lnTo>
                  <a:lnTo>
                    <a:pt x="5008879" y="12191"/>
                  </a:lnTo>
                  <a:lnTo>
                    <a:pt x="4992624" y="9144"/>
                  </a:lnTo>
                  <a:lnTo>
                    <a:pt x="4946904" y="3048"/>
                  </a:lnTo>
                  <a:lnTo>
                    <a:pt x="4895088" y="0"/>
                  </a:lnTo>
                  <a:close/>
                </a:path>
                <a:path w="5499100" h="3590925">
                  <a:moveTo>
                    <a:pt x="5008879" y="12191"/>
                  </a:moveTo>
                  <a:lnTo>
                    <a:pt x="4895088" y="12191"/>
                  </a:lnTo>
                  <a:lnTo>
                    <a:pt x="4943856" y="15239"/>
                  </a:lnTo>
                  <a:lnTo>
                    <a:pt x="4992624" y="21336"/>
                  </a:lnTo>
                  <a:lnTo>
                    <a:pt x="5038344" y="30479"/>
                  </a:lnTo>
                  <a:lnTo>
                    <a:pt x="5081016" y="42672"/>
                  </a:lnTo>
                  <a:lnTo>
                    <a:pt x="5126736" y="60960"/>
                  </a:lnTo>
                  <a:lnTo>
                    <a:pt x="5166359" y="79248"/>
                  </a:lnTo>
                  <a:lnTo>
                    <a:pt x="5205983" y="100584"/>
                  </a:lnTo>
                  <a:lnTo>
                    <a:pt x="5245608" y="128015"/>
                  </a:lnTo>
                  <a:lnTo>
                    <a:pt x="5279136" y="155448"/>
                  </a:lnTo>
                  <a:lnTo>
                    <a:pt x="5312664" y="185927"/>
                  </a:lnTo>
                  <a:lnTo>
                    <a:pt x="5343144" y="219456"/>
                  </a:lnTo>
                  <a:lnTo>
                    <a:pt x="5373624" y="256032"/>
                  </a:lnTo>
                  <a:lnTo>
                    <a:pt x="5398008" y="292608"/>
                  </a:lnTo>
                  <a:lnTo>
                    <a:pt x="5419344" y="332232"/>
                  </a:lnTo>
                  <a:lnTo>
                    <a:pt x="5440680" y="374903"/>
                  </a:lnTo>
                  <a:lnTo>
                    <a:pt x="5455920" y="417575"/>
                  </a:lnTo>
                  <a:lnTo>
                    <a:pt x="5468112" y="463296"/>
                  </a:lnTo>
                  <a:lnTo>
                    <a:pt x="5477256" y="509015"/>
                  </a:lnTo>
                  <a:lnTo>
                    <a:pt x="5483352" y="554736"/>
                  </a:lnTo>
                  <a:lnTo>
                    <a:pt x="5486400" y="603503"/>
                  </a:lnTo>
                  <a:lnTo>
                    <a:pt x="5486400" y="2990088"/>
                  </a:lnTo>
                  <a:lnTo>
                    <a:pt x="5483352" y="3038856"/>
                  </a:lnTo>
                  <a:lnTo>
                    <a:pt x="5477256" y="3084576"/>
                  </a:lnTo>
                  <a:lnTo>
                    <a:pt x="5468112" y="3130296"/>
                  </a:lnTo>
                  <a:lnTo>
                    <a:pt x="5455920" y="3176016"/>
                  </a:lnTo>
                  <a:lnTo>
                    <a:pt x="5440680" y="3218688"/>
                  </a:lnTo>
                  <a:lnTo>
                    <a:pt x="5419344" y="3261360"/>
                  </a:lnTo>
                  <a:lnTo>
                    <a:pt x="5398008" y="3300984"/>
                  </a:lnTo>
                  <a:lnTo>
                    <a:pt x="5373624" y="3337560"/>
                  </a:lnTo>
                  <a:lnTo>
                    <a:pt x="5343144" y="3374136"/>
                  </a:lnTo>
                  <a:lnTo>
                    <a:pt x="5279136" y="3438144"/>
                  </a:lnTo>
                  <a:lnTo>
                    <a:pt x="5245608" y="3465576"/>
                  </a:lnTo>
                  <a:lnTo>
                    <a:pt x="5166359" y="3514344"/>
                  </a:lnTo>
                  <a:lnTo>
                    <a:pt x="5126736" y="3532632"/>
                  </a:lnTo>
                  <a:lnTo>
                    <a:pt x="5084064" y="3547872"/>
                  </a:lnTo>
                  <a:lnTo>
                    <a:pt x="5038344" y="3563112"/>
                  </a:lnTo>
                  <a:lnTo>
                    <a:pt x="4992624" y="3572255"/>
                  </a:lnTo>
                  <a:lnTo>
                    <a:pt x="4943856" y="3578352"/>
                  </a:lnTo>
                  <a:lnTo>
                    <a:pt x="5025136" y="3578352"/>
                  </a:lnTo>
                  <a:lnTo>
                    <a:pt x="5087112" y="3560064"/>
                  </a:lnTo>
                  <a:lnTo>
                    <a:pt x="5129783" y="3544824"/>
                  </a:lnTo>
                  <a:lnTo>
                    <a:pt x="5172456" y="3523488"/>
                  </a:lnTo>
                  <a:lnTo>
                    <a:pt x="5212080" y="3502152"/>
                  </a:lnTo>
                  <a:lnTo>
                    <a:pt x="5251704" y="3474720"/>
                  </a:lnTo>
                  <a:lnTo>
                    <a:pt x="5288280" y="3447288"/>
                  </a:lnTo>
                  <a:lnTo>
                    <a:pt x="5321808" y="3416807"/>
                  </a:lnTo>
                  <a:lnTo>
                    <a:pt x="5352288" y="3380231"/>
                  </a:lnTo>
                  <a:lnTo>
                    <a:pt x="5382768" y="3346704"/>
                  </a:lnTo>
                  <a:lnTo>
                    <a:pt x="5431536" y="3267455"/>
                  </a:lnTo>
                  <a:lnTo>
                    <a:pt x="5452872" y="3224784"/>
                  </a:lnTo>
                  <a:lnTo>
                    <a:pt x="5468112" y="3179064"/>
                  </a:lnTo>
                  <a:lnTo>
                    <a:pt x="5492496" y="3087624"/>
                  </a:lnTo>
                  <a:lnTo>
                    <a:pt x="5498592" y="3038856"/>
                  </a:lnTo>
                  <a:lnTo>
                    <a:pt x="5498592" y="554736"/>
                  </a:lnTo>
                  <a:lnTo>
                    <a:pt x="5492496" y="505968"/>
                  </a:lnTo>
                  <a:lnTo>
                    <a:pt x="5468112" y="414527"/>
                  </a:lnTo>
                  <a:lnTo>
                    <a:pt x="5452872" y="368808"/>
                  </a:lnTo>
                  <a:lnTo>
                    <a:pt x="5431536" y="326136"/>
                  </a:lnTo>
                  <a:lnTo>
                    <a:pt x="5410200" y="286512"/>
                  </a:lnTo>
                  <a:lnTo>
                    <a:pt x="5382768" y="246887"/>
                  </a:lnTo>
                  <a:lnTo>
                    <a:pt x="5355336" y="210312"/>
                  </a:lnTo>
                  <a:lnTo>
                    <a:pt x="5321808" y="176784"/>
                  </a:lnTo>
                  <a:lnTo>
                    <a:pt x="5288280" y="146303"/>
                  </a:lnTo>
                  <a:lnTo>
                    <a:pt x="5215128" y="91439"/>
                  </a:lnTo>
                  <a:lnTo>
                    <a:pt x="5172456" y="67056"/>
                  </a:lnTo>
                  <a:lnTo>
                    <a:pt x="5087112" y="30479"/>
                  </a:lnTo>
                  <a:lnTo>
                    <a:pt x="5041392" y="18287"/>
                  </a:lnTo>
                  <a:lnTo>
                    <a:pt x="5008879" y="1219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606296" y="4364735"/>
              <a:ext cx="990600" cy="228600"/>
            </a:xfrm>
            <a:custGeom>
              <a:avLst/>
              <a:gdLst/>
              <a:ahLst/>
              <a:cxnLst/>
              <a:rect l="l" t="t" r="r" b="b"/>
              <a:pathLst>
                <a:path w="990600" h="228600">
                  <a:moveTo>
                    <a:pt x="990600" y="112776"/>
                  </a:moveTo>
                  <a:lnTo>
                    <a:pt x="740664" y="0"/>
                  </a:lnTo>
                  <a:lnTo>
                    <a:pt x="740664" y="54876"/>
                  </a:lnTo>
                  <a:lnTo>
                    <a:pt x="0" y="54876"/>
                  </a:lnTo>
                  <a:lnTo>
                    <a:pt x="0" y="170688"/>
                  </a:lnTo>
                  <a:lnTo>
                    <a:pt x="740664" y="170688"/>
                  </a:lnTo>
                  <a:lnTo>
                    <a:pt x="740664" y="228600"/>
                  </a:lnTo>
                  <a:lnTo>
                    <a:pt x="990600" y="11277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600200" y="4355592"/>
              <a:ext cx="1003300" cy="243840"/>
            </a:xfrm>
            <a:custGeom>
              <a:avLst/>
              <a:gdLst/>
              <a:ahLst/>
              <a:cxnLst/>
              <a:rect l="l" t="t" r="r" b="b"/>
              <a:pathLst>
                <a:path w="1003300" h="243839">
                  <a:moveTo>
                    <a:pt x="740663" y="179832"/>
                  </a:moveTo>
                  <a:lnTo>
                    <a:pt x="740663" y="237744"/>
                  </a:lnTo>
                  <a:lnTo>
                    <a:pt x="746760" y="243840"/>
                  </a:lnTo>
                  <a:lnTo>
                    <a:pt x="749807" y="243840"/>
                  </a:lnTo>
                  <a:lnTo>
                    <a:pt x="749807" y="240792"/>
                  </a:lnTo>
                  <a:lnTo>
                    <a:pt x="756480" y="237744"/>
                  </a:lnTo>
                  <a:lnTo>
                    <a:pt x="752856" y="237744"/>
                  </a:lnTo>
                  <a:lnTo>
                    <a:pt x="743712" y="231648"/>
                  </a:lnTo>
                  <a:lnTo>
                    <a:pt x="752856" y="227410"/>
                  </a:lnTo>
                  <a:lnTo>
                    <a:pt x="752856" y="185928"/>
                  </a:lnTo>
                  <a:lnTo>
                    <a:pt x="746760" y="185928"/>
                  </a:lnTo>
                  <a:lnTo>
                    <a:pt x="740663" y="179832"/>
                  </a:lnTo>
                  <a:close/>
                </a:path>
                <a:path w="1003300" h="243839">
                  <a:moveTo>
                    <a:pt x="752856" y="227410"/>
                  </a:moveTo>
                  <a:lnTo>
                    <a:pt x="743712" y="231648"/>
                  </a:lnTo>
                  <a:lnTo>
                    <a:pt x="752856" y="237744"/>
                  </a:lnTo>
                  <a:lnTo>
                    <a:pt x="752856" y="227410"/>
                  </a:lnTo>
                  <a:close/>
                </a:path>
                <a:path w="1003300" h="243839">
                  <a:moveTo>
                    <a:pt x="980318" y="122001"/>
                  </a:moveTo>
                  <a:lnTo>
                    <a:pt x="752856" y="227410"/>
                  </a:lnTo>
                  <a:lnTo>
                    <a:pt x="752856" y="237744"/>
                  </a:lnTo>
                  <a:lnTo>
                    <a:pt x="756480" y="237744"/>
                  </a:lnTo>
                  <a:lnTo>
                    <a:pt x="996695" y="128016"/>
                  </a:lnTo>
                  <a:lnTo>
                    <a:pt x="993648" y="128016"/>
                  </a:lnTo>
                  <a:lnTo>
                    <a:pt x="980318" y="122001"/>
                  </a:lnTo>
                  <a:close/>
                </a:path>
                <a:path w="1003300" h="243839">
                  <a:moveTo>
                    <a:pt x="740663" y="57912"/>
                  </a:moveTo>
                  <a:lnTo>
                    <a:pt x="0" y="57912"/>
                  </a:lnTo>
                  <a:lnTo>
                    <a:pt x="0" y="185928"/>
                  </a:lnTo>
                  <a:lnTo>
                    <a:pt x="740663" y="185928"/>
                  </a:lnTo>
                  <a:lnTo>
                    <a:pt x="740663" y="179832"/>
                  </a:lnTo>
                  <a:lnTo>
                    <a:pt x="12191" y="179832"/>
                  </a:lnTo>
                  <a:lnTo>
                    <a:pt x="6096" y="173736"/>
                  </a:lnTo>
                  <a:lnTo>
                    <a:pt x="12191" y="173736"/>
                  </a:lnTo>
                  <a:lnTo>
                    <a:pt x="12191" y="70104"/>
                  </a:lnTo>
                  <a:lnTo>
                    <a:pt x="6096" y="70104"/>
                  </a:lnTo>
                  <a:lnTo>
                    <a:pt x="12191" y="64008"/>
                  </a:lnTo>
                  <a:lnTo>
                    <a:pt x="740663" y="64008"/>
                  </a:lnTo>
                  <a:lnTo>
                    <a:pt x="740663" y="57912"/>
                  </a:lnTo>
                  <a:close/>
                </a:path>
                <a:path w="1003300" h="243839">
                  <a:moveTo>
                    <a:pt x="749807" y="173736"/>
                  </a:moveTo>
                  <a:lnTo>
                    <a:pt x="12191" y="173736"/>
                  </a:lnTo>
                  <a:lnTo>
                    <a:pt x="12191" y="179832"/>
                  </a:lnTo>
                  <a:lnTo>
                    <a:pt x="740663" y="179832"/>
                  </a:lnTo>
                  <a:lnTo>
                    <a:pt x="746760" y="185928"/>
                  </a:lnTo>
                  <a:lnTo>
                    <a:pt x="752856" y="185928"/>
                  </a:lnTo>
                  <a:lnTo>
                    <a:pt x="752856" y="176784"/>
                  </a:lnTo>
                  <a:lnTo>
                    <a:pt x="749807" y="173736"/>
                  </a:lnTo>
                  <a:close/>
                </a:path>
                <a:path w="1003300" h="243839">
                  <a:moveTo>
                    <a:pt x="12191" y="173736"/>
                  </a:moveTo>
                  <a:lnTo>
                    <a:pt x="6096" y="173736"/>
                  </a:lnTo>
                  <a:lnTo>
                    <a:pt x="12191" y="179832"/>
                  </a:lnTo>
                  <a:lnTo>
                    <a:pt x="12191" y="173736"/>
                  </a:lnTo>
                  <a:close/>
                </a:path>
                <a:path w="1003300" h="243839">
                  <a:moveTo>
                    <a:pt x="993648" y="115824"/>
                  </a:moveTo>
                  <a:lnTo>
                    <a:pt x="980318" y="122001"/>
                  </a:lnTo>
                  <a:lnTo>
                    <a:pt x="993648" y="128016"/>
                  </a:lnTo>
                  <a:lnTo>
                    <a:pt x="993648" y="115824"/>
                  </a:lnTo>
                  <a:close/>
                </a:path>
                <a:path w="1003300" h="243839">
                  <a:moveTo>
                    <a:pt x="996695" y="115824"/>
                  </a:moveTo>
                  <a:lnTo>
                    <a:pt x="993648" y="115824"/>
                  </a:lnTo>
                  <a:lnTo>
                    <a:pt x="993648" y="128016"/>
                  </a:lnTo>
                  <a:lnTo>
                    <a:pt x="999744" y="128016"/>
                  </a:lnTo>
                  <a:lnTo>
                    <a:pt x="1002792" y="124968"/>
                  </a:lnTo>
                  <a:lnTo>
                    <a:pt x="1002792" y="118872"/>
                  </a:lnTo>
                  <a:lnTo>
                    <a:pt x="999744" y="118872"/>
                  </a:lnTo>
                  <a:lnTo>
                    <a:pt x="996695" y="115824"/>
                  </a:lnTo>
                  <a:close/>
                </a:path>
                <a:path w="1003300" h="243839">
                  <a:moveTo>
                    <a:pt x="763153" y="9144"/>
                  </a:moveTo>
                  <a:lnTo>
                    <a:pt x="752856" y="9144"/>
                  </a:lnTo>
                  <a:lnTo>
                    <a:pt x="752856" y="19365"/>
                  </a:lnTo>
                  <a:lnTo>
                    <a:pt x="980318" y="122001"/>
                  </a:lnTo>
                  <a:lnTo>
                    <a:pt x="993648" y="115824"/>
                  </a:lnTo>
                  <a:lnTo>
                    <a:pt x="996695" y="115824"/>
                  </a:lnTo>
                  <a:lnTo>
                    <a:pt x="763153" y="9144"/>
                  </a:lnTo>
                  <a:close/>
                </a:path>
                <a:path w="1003300" h="243839">
                  <a:moveTo>
                    <a:pt x="12191" y="64008"/>
                  </a:moveTo>
                  <a:lnTo>
                    <a:pt x="6096" y="70104"/>
                  </a:lnTo>
                  <a:lnTo>
                    <a:pt x="12191" y="70104"/>
                  </a:lnTo>
                  <a:lnTo>
                    <a:pt x="12191" y="64008"/>
                  </a:lnTo>
                  <a:close/>
                </a:path>
                <a:path w="1003300" h="243839">
                  <a:moveTo>
                    <a:pt x="752856" y="57912"/>
                  </a:moveTo>
                  <a:lnTo>
                    <a:pt x="746760" y="57912"/>
                  </a:lnTo>
                  <a:lnTo>
                    <a:pt x="740663" y="64008"/>
                  </a:lnTo>
                  <a:lnTo>
                    <a:pt x="12191" y="64008"/>
                  </a:lnTo>
                  <a:lnTo>
                    <a:pt x="12191" y="70104"/>
                  </a:lnTo>
                  <a:lnTo>
                    <a:pt x="752856" y="70104"/>
                  </a:lnTo>
                  <a:lnTo>
                    <a:pt x="752856" y="57912"/>
                  </a:lnTo>
                  <a:close/>
                </a:path>
                <a:path w="1003300" h="243839">
                  <a:moveTo>
                    <a:pt x="749807" y="0"/>
                  </a:moveTo>
                  <a:lnTo>
                    <a:pt x="746760" y="3048"/>
                  </a:lnTo>
                  <a:lnTo>
                    <a:pt x="743712" y="3048"/>
                  </a:lnTo>
                  <a:lnTo>
                    <a:pt x="740663" y="6096"/>
                  </a:lnTo>
                  <a:lnTo>
                    <a:pt x="740663" y="64008"/>
                  </a:lnTo>
                  <a:lnTo>
                    <a:pt x="746760" y="57912"/>
                  </a:lnTo>
                  <a:lnTo>
                    <a:pt x="752856" y="57912"/>
                  </a:lnTo>
                  <a:lnTo>
                    <a:pt x="752856" y="19365"/>
                  </a:lnTo>
                  <a:lnTo>
                    <a:pt x="743712" y="15240"/>
                  </a:lnTo>
                  <a:lnTo>
                    <a:pt x="752856" y="9144"/>
                  </a:lnTo>
                  <a:lnTo>
                    <a:pt x="763153" y="9144"/>
                  </a:lnTo>
                  <a:lnTo>
                    <a:pt x="749807" y="3048"/>
                  </a:lnTo>
                  <a:lnTo>
                    <a:pt x="749807" y="0"/>
                  </a:lnTo>
                  <a:close/>
                </a:path>
                <a:path w="1003300" h="243839">
                  <a:moveTo>
                    <a:pt x="752856" y="9144"/>
                  </a:moveTo>
                  <a:lnTo>
                    <a:pt x="743712" y="15240"/>
                  </a:lnTo>
                  <a:lnTo>
                    <a:pt x="752856" y="19365"/>
                  </a:lnTo>
                  <a:lnTo>
                    <a:pt x="752856" y="914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467600" y="4471417"/>
              <a:ext cx="744220" cy="116205"/>
            </a:xfrm>
            <a:custGeom>
              <a:avLst/>
              <a:gdLst/>
              <a:ahLst/>
              <a:cxnLst/>
              <a:rect l="l" t="t" r="r" b="b"/>
              <a:pathLst>
                <a:path w="744220" h="116204">
                  <a:moveTo>
                    <a:pt x="743711" y="0"/>
                  </a:moveTo>
                  <a:lnTo>
                    <a:pt x="0" y="0"/>
                  </a:lnTo>
                  <a:lnTo>
                    <a:pt x="0" y="115822"/>
                  </a:lnTo>
                  <a:lnTo>
                    <a:pt x="743711" y="115822"/>
                  </a:lnTo>
                  <a:lnTo>
                    <a:pt x="74371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461503" y="4407408"/>
              <a:ext cx="1003300" cy="243840"/>
            </a:xfrm>
            <a:custGeom>
              <a:avLst/>
              <a:gdLst/>
              <a:ahLst/>
              <a:cxnLst/>
              <a:rect l="l" t="t" r="r" b="b"/>
              <a:pathLst>
                <a:path w="1003300" h="243839">
                  <a:moveTo>
                    <a:pt x="743712" y="179831"/>
                  </a:moveTo>
                  <a:lnTo>
                    <a:pt x="743712" y="240791"/>
                  </a:lnTo>
                  <a:lnTo>
                    <a:pt x="746760" y="240791"/>
                  </a:lnTo>
                  <a:lnTo>
                    <a:pt x="749807" y="243839"/>
                  </a:lnTo>
                  <a:lnTo>
                    <a:pt x="752855" y="240791"/>
                  </a:lnTo>
                  <a:lnTo>
                    <a:pt x="766201" y="234695"/>
                  </a:lnTo>
                  <a:lnTo>
                    <a:pt x="755903" y="234695"/>
                  </a:lnTo>
                  <a:lnTo>
                    <a:pt x="746760" y="228599"/>
                  </a:lnTo>
                  <a:lnTo>
                    <a:pt x="755903" y="224423"/>
                  </a:lnTo>
                  <a:lnTo>
                    <a:pt x="755903" y="185927"/>
                  </a:lnTo>
                  <a:lnTo>
                    <a:pt x="749807" y="185927"/>
                  </a:lnTo>
                  <a:lnTo>
                    <a:pt x="743712" y="179831"/>
                  </a:lnTo>
                  <a:close/>
                </a:path>
                <a:path w="1003300" h="243839">
                  <a:moveTo>
                    <a:pt x="755903" y="224423"/>
                  </a:moveTo>
                  <a:lnTo>
                    <a:pt x="746760" y="228599"/>
                  </a:lnTo>
                  <a:lnTo>
                    <a:pt x="755903" y="234695"/>
                  </a:lnTo>
                  <a:lnTo>
                    <a:pt x="755903" y="224423"/>
                  </a:lnTo>
                  <a:close/>
                </a:path>
                <a:path w="1003300" h="243839">
                  <a:moveTo>
                    <a:pt x="980480" y="121838"/>
                  </a:moveTo>
                  <a:lnTo>
                    <a:pt x="755903" y="224423"/>
                  </a:lnTo>
                  <a:lnTo>
                    <a:pt x="755903" y="234695"/>
                  </a:lnTo>
                  <a:lnTo>
                    <a:pt x="766201" y="234695"/>
                  </a:lnTo>
                  <a:lnTo>
                    <a:pt x="999744" y="128015"/>
                  </a:lnTo>
                  <a:lnTo>
                    <a:pt x="993648" y="128015"/>
                  </a:lnTo>
                  <a:lnTo>
                    <a:pt x="980480" y="121838"/>
                  </a:lnTo>
                  <a:close/>
                </a:path>
                <a:path w="1003300" h="243839">
                  <a:moveTo>
                    <a:pt x="743712" y="57912"/>
                  </a:moveTo>
                  <a:lnTo>
                    <a:pt x="3048" y="57912"/>
                  </a:lnTo>
                  <a:lnTo>
                    <a:pt x="0" y="60959"/>
                  </a:lnTo>
                  <a:lnTo>
                    <a:pt x="0" y="182879"/>
                  </a:lnTo>
                  <a:lnTo>
                    <a:pt x="3048" y="185927"/>
                  </a:lnTo>
                  <a:lnTo>
                    <a:pt x="743712" y="185927"/>
                  </a:lnTo>
                  <a:lnTo>
                    <a:pt x="743712" y="179831"/>
                  </a:lnTo>
                  <a:lnTo>
                    <a:pt x="12192" y="179831"/>
                  </a:lnTo>
                  <a:lnTo>
                    <a:pt x="6096" y="173735"/>
                  </a:lnTo>
                  <a:lnTo>
                    <a:pt x="12192" y="173735"/>
                  </a:lnTo>
                  <a:lnTo>
                    <a:pt x="12192" y="70103"/>
                  </a:lnTo>
                  <a:lnTo>
                    <a:pt x="6096" y="70103"/>
                  </a:lnTo>
                  <a:lnTo>
                    <a:pt x="12192" y="64007"/>
                  </a:lnTo>
                  <a:lnTo>
                    <a:pt x="743712" y="64007"/>
                  </a:lnTo>
                  <a:lnTo>
                    <a:pt x="743712" y="57912"/>
                  </a:lnTo>
                  <a:close/>
                </a:path>
                <a:path w="1003300" h="243839">
                  <a:moveTo>
                    <a:pt x="755903" y="173735"/>
                  </a:moveTo>
                  <a:lnTo>
                    <a:pt x="12192" y="173735"/>
                  </a:lnTo>
                  <a:lnTo>
                    <a:pt x="12192" y="179831"/>
                  </a:lnTo>
                  <a:lnTo>
                    <a:pt x="743712" y="179831"/>
                  </a:lnTo>
                  <a:lnTo>
                    <a:pt x="749807" y="185927"/>
                  </a:lnTo>
                  <a:lnTo>
                    <a:pt x="755903" y="185927"/>
                  </a:lnTo>
                  <a:lnTo>
                    <a:pt x="755903" y="173735"/>
                  </a:lnTo>
                  <a:close/>
                </a:path>
                <a:path w="1003300" h="243839">
                  <a:moveTo>
                    <a:pt x="12192" y="173735"/>
                  </a:moveTo>
                  <a:lnTo>
                    <a:pt x="6096" y="173735"/>
                  </a:lnTo>
                  <a:lnTo>
                    <a:pt x="12192" y="179831"/>
                  </a:lnTo>
                  <a:lnTo>
                    <a:pt x="12192" y="173735"/>
                  </a:lnTo>
                  <a:close/>
                </a:path>
                <a:path w="1003300" h="243839">
                  <a:moveTo>
                    <a:pt x="993648" y="115823"/>
                  </a:moveTo>
                  <a:lnTo>
                    <a:pt x="980480" y="121838"/>
                  </a:lnTo>
                  <a:lnTo>
                    <a:pt x="993648" y="128015"/>
                  </a:lnTo>
                  <a:lnTo>
                    <a:pt x="993648" y="115823"/>
                  </a:lnTo>
                  <a:close/>
                </a:path>
                <a:path w="1003300" h="243839">
                  <a:moveTo>
                    <a:pt x="1002792" y="115823"/>
                  </a:moveTo>
                  <a:lnTo>
                    <a:pt x="993648" y="115823"/>
                  </a:lnTo>
                  <a:lnTo>
                    <a:pt x="993648" y="128015"/>
                  </a:lnTo>
                  <a:lnTo>
                    <a:pt x="999744" y="128015"/>
                  </a:lnTo>
                  <a:lnTo>
                    <a:pt x="1002792" y="124967"/>
                  </a:lnTo>
                  <a:lnTo>
                    <a:pt x="1002792" y="115823"/>
                  </a:lnTo>
                  <a:close/>
                </a:path>
                <a:path w="1003300" h="243839">
                  <a:moveTo>
                    <a:pt x="765850" y="6095"/>
                  </a:moveTo>
                  <a:lnTo>
                    <a:pt x="755903" y="6095"/>
                  </a:lnTo>
                  <a:lnTo>
                    <a:pt x="755903" y="16481"/>
                  </a:lnTo>
                  <a:lnTo>
                    <a:pt x="980480" y="121838"/>
                  </a:lnTo>
                  <a:lnTo>
                    <a:pt x="993648" y="115823"/>
                  </a:lnTo>
                  <a:lnTo>
                    <a:pt x="999744" y="115823"/>
                  </a:lnTo>
                  <a:lnTo>
                    <a:pt x="765850" y="6095"/>
                  </a:lnTo>
                  <a:close/>
                </a:path>
                <a:path w="1003300" h="243839">
                  <a:moveTo>
                    <a:pt x="12192" y="64007"/>
                  </a:moveTo>
                  <a:lnTo>
                    <a:pt x="6096" y="70103"/>
                  </a:lnTo>
                  <a:lnTo>
                    <a:pt x="12192" y="70103"/>
                  </a:lnTo>
                  <a:lnTo>
                    <a:pt x="12192" y="64007"/>
                  </a:lnTo>
                  <a:close/>
                </a:path>
                <a:path w="1003300" h="243839">
                  <a:moveTo>
                    <a:pt x="755903" y="57912"/>
                  </a:moveTo>
                  <a:lnTo>
                    <a:pt x="749807" y="57912"/>
                  </a:lnTo>
                  <a:lnTo>
                    <a:pt x="743712" y="64007"/>
                  </a:lnTo>
                  <a:lnTo>
                    <a:pt x="12192" y="64007"/>
                  </a:lnTo>
                  <a:lnTo>
                    <a:pt x="12192" y="70103"/>
                  </a:lnTo>
                  <a:lnTo>
                    <a:pt x="752855" y="70103"/>
                  </a:lnTo>
                  <a:lnTo>
                    <a:pt x="755903" y="67055"/>
                  </a:lnTo>
                  <a:lnTo>
                    <a:pt x="755903" y="57912"/>
                  </a:lnTo>
                  <a:close/>
                </a:path>
                <a:path w="1003300" h="243839">
                  <a:moveTo>
                    <a:pt x="752855" y="0"/>
                  </a:moveTo>
                  <a:lnTo>
                    <a:pt x="746760" y="0"/>
                  </a:lnTo>
                  <a:lnTo>
                    <a:pt x="746760" y="3047"/>
                  </a:lnTo>
                  <a:lnTo>
                    <a:pt x="743712" y="3047"/>
                  </a:lnTo>
                  <a:lnTo>
                    <a:pt x="743712" y="64007"/>
                  </a:lnTo>
                  <a:lnTo>
                    <a:pt x="749807" y="57912"/>
                  </a:lnTo>
                  <a:lnTo>
                    <a:pt x="755903" y="57912"/>
                  </a:lnTo>
                  <a:lnTo>
                    <a:pt x="755903" y="16481"/>
                  </a:lnTo>
                  <a:lnTo>
                    <a:pt x="746760" y="12191"/>
                  </a:lnTo>
                  <a:lnTo>
                    <a:pt x="755903" y="6095"/>
                  </a:lnTo>
                  <a:lnTo>
                    <a:pt x="765850" y="6095"/>
                  </a:lnTo>
                  <a:lnTo>
                    <a:pt x="752855" y="0"/>
                  </a:lnTo>
                  <a:close/>
                </a:path>
                <a:path w="1003300" h="243839">
                  <a:moveTo>
                    <a:pt x="755903" y="6095"/>
                  </a:moveTo>
                  <a:lnTo>
                    <a:pt x="746760" y="12191"/>
                  </a:lnTo>
                  <a:lnTo>
                    <a:pt x="755903" y="16481"/>
                  </a:lnTo>
                  <a:lnTo>
                    <a:pt x="755903" y="609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172460" y="2818891"/>
            <a:ext cx="6254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gent</a:t>
            </a:r>
            <a:endParaRPr sz="1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667000" y="4147524"/>
            <a:ext cx="102235" cy="10725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80"/>
              </a:lnSpc>
            </a:pPr>
            <a:r>
              <a:rPr sz="1200" dirty="0">
                <a:solidFill>
                  <a:srgbClr val="7E7E7E"/>
                </a:solidFill>
                <a:latin typeface="Arial"/>
                <a:cs typeface="Arial"/>
              </a:rPr>
              <a:t>S</a:t>
            </a:r>
            <a:endParaRPr sz="1200">
              <a:latin typeface="Arial"/>
              <a:cs typeface="Arial"/>
            </a:endParaRPr>
          </a:p>
          <a:p>
            <a:pPr marL="5715" marR="3175" algn="just">
              <a:lnSpc>
                <a:spcPct val="80000"/>
              </a:lnSpc>
              <a:spcBef>
                <a:spcPts val="240"/>
              </a:spcBef>
            </a:pPr>
            <a:r>
              <a:rPr sz="1200" spc="-5" dirty="0">
                <a:solidFill>
                  <a:srgbClr val="7E7E7E"/>
                </a:solidFill>
                <a:latin typeface="Arial"/>
                <a:cs typeface="Arial"/>
              </a:rPr>
              <a:t>e  n  s  o  r  </a:t>
            </a:r>
            <a:r>
              <a:rPr sz="1200" dirty="0">
                <a:solidFill>
                  <a:srgbClr val="7E7E7E"/>
                </a:solidFill>
                <a:latin typeface="Arial"/>
                <a:cs typeface="Arial"/>
              </a:rPr>
              <a:t>s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563367" y="3331464"/>
            <a:ext cx="280670" cy="2673350"/>
            <a:chOff x="2563367" y="3331464"/>
            <a:chExt cx="280670" cy="2673350"/>
          </a:xfrm>
        </p:grpSpPr>
        <p:sp>
          <p:nvSpPr>
            <p:cNvPr id="12" name="object 12"/>
            <p:cNvSpPr/>
            <p:nvPr/>
          </p:nvSpPr>
          <p:spPr>
            <a:xfrm>
              <a:off x="2593847" y="3364992"/>
              <a:ext cx="250190" cy="2639695"/>
            </a:xfrm>
            <a:custGeom>
              <a:avLst/>
              <a:gdLst/>
              <a:ahLst/>
              <a:cxnLst/>
              <a:rect l="l" t="t" r="r" b="b"/>
              <a:pathLst>
                <a:path w="250189" h="2639695">
                  <a:moveTo>
                    <a:pt x="0" y="2639567"/>
                  </a:moveTo>
                  <a:lnTo>
                    <a:pt x="249936" y="2639567"/>
                  </a:lnTo>
                  <a:lnTo>
                    <a:pt x="249936" y="0"/>
                  </a:lnTo>
                  <a:lnTo>
                    <a:pt x="0" y="0"/>
                  </a:lnTo>
                  <a:lnTo>
                    <a:pt x="0" y="2639567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569463" y="3337560"/>
              <a:ext cx="250190" cy="2667000"/>
            </a:xfrm>
            <a:custGeom>
              <a:avLst/>
              <a:gdLst/>
              <a:ahLst/>
              <a:cxnLst/>
              <a:rect l="l" t="t" r="r" b="b"/>
              <a:pathLst>
                <a:path w="250189" h="2667000">
                  <a:moveTo>
                    <a:pt x="249936" y="0"/>
                  </a:moveTo>
                  <a:lnTo>
                    <a:pt x="0" y="0"/>
                  </a:lnTo>
                  <a:lnTo>
                    <a:pt x="0" y="2667000"/>
                  </a:lnTo>
                  <a:lnTo>
                    <a:pt x="249936" y="2667000"/>
                  </a:lnTo>
                  <a:lnTo>
                    <a:pt x="24993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563367" y="3331464"/>
              <a:ext cx="262255" cy="1923414"/>
            </a:xfrm>
            <a:custGeom>
              <a:avLst/>
              <a:gdLst/>
              <a:ahLst/>
              <a:cxnLst/>
              <a:rect l="l" t="t" r="r" b="b"/>
              <a:pathLst>
                <a:path w="262255" h="1923414">
                  <a:moveTo>
                    <a:pt x="259080" y="0"/>
                  </a:moveTo>
                  <a:lnTo>
                    <a:pt x="3048" y="0"/>
                  </a:lnTo>
                  <a:lnTo>
                    <a:pt x="0" y="3048"/>
                  </a:lnTo>
                  <a:lnTo>
                    <a:pt x="0" y="1920240"/>
                  </a:lnTo>
                  <a:lnTo>
                    <a:pt x="3048" y="1923288"/>
                  </a:lnTo>
                  <a:lnTo>
                    <a:pt x="259080" y="1923288"/>
                  </a:lnTo>
                  <a:lnTo>
                    <a:pt x="262127" y="1920240"/>
                  </a:lnTo>
                  <a:lnTo>
                    <a:pt x="262127" y="1917192"/>
                  </a:lnTo>
                  <a:lnTo>
                    <a:pt x="12192" y="1917192"/>
                  </a:lnTo>
                  <a:lnTo>
                    <a:pt x="6095" y="1911096"/>
                  </a:lnTo>
                  <a:lnTo>
                    <a:pt x="12192" y="1911096"/>
                  </a:lnTo>
                  <a:lnTo>
                    <a:pt x="12192" y="15239"/>
                  </a:lnTo>
                  <a:lnTo>
                    <a:pt x="6095" y="15239"/>
                  </a:lnTo>
                  <a:lnTo>
                    <a:pt x="12192" y="6096"/>
                  </a:lnTo>
                  <a:lnTo>
                    <a:pt x="262127" y="6096"/>
                  </a:lnTo>
                  <a:lnTo>
                    <a:pt x="262127" y="3048"/>
                  </a:lnTo>
                  <a:lnTo>
                    <a:pt x="259080" y="0"/>
                  </a:lnTo>
                  <a:close/>
                </a:path>
                <a:path w="262255" h="1923414">
                  <a:moveTo>
                    <a:pt x="12192" y="1911096"/>
                  </a:moveTo>
                  <a:lnTo>
                    <a:pt x="6095" y="1911096"/>
                  </a:lnTo>
                  <a:lnTo>
                    <a:pt x="12192" y="1917192"/>
                  </a:lnTo>
                  <a:lnTo>
                    <a:pt x="12192" y="1911096"/>
                  </a:lnTo>
                  <a:close/>
                </a:path>
                <a:path w="262255" h="1923414">
                  <a:moveTo>
                    <a:pt x="249936" y="1911096"/>
                  </a:moveTo>
                  <a:lnTo>
                    <a:pt x="12192" y="1911096"/>
                  </a:lnTo>
                  <a:lnTo>
                    <a:pt x="12192" y="1917192"/>
                  </a:lnTo>
                  <a:lnTo>
                    <a:pt x="249936" y="1917192"/>
                  </a:lnTo>
                  <a:lnTo>
                    <a:pt x="249936" y="1911096"/>
                  </a:lnTo>
                  <a:close/>
                </a:path>
                <a:path w="262255" h="1923414">
                  <a:moveTo>
                    <a:pt x="249936" y="6096"/>
                  </a:moveTo>
                  <a:lnTo>
                    <a:pt x="249936" y="1917192"/>
                  </a:lnTo>
                  <a:lnTo>
                    <a:pt x="256031" y="1911096"/>
                  </a:lnTo>
                  <a:lnTo>
                    <a:pt x="262127" y="1911096"/>
                  </a:lnTo>
                  <a:lnTo>
                    <a:pt x="262127" y="15239"/>
                  </a:lnTo>
                  <a:lnTo>
                    <a:pt x="256031" y="15239"/>
                  </a:lnTo>
                  <a:lnTo>
                    <a:pt x="249936" y="6096"/>
                  </a:lnTo>
                  <a:close/>
                </a:path>
                <a:path w="262255" h="1923414">
                  <a:moveTo>
                    <a:pt x="262127" y="1911096"/>
                  </a:moveTo>
                  <a:lnTo>
                    <a:pt x="256031" y="1911096"/>
                  </a:lnTo>
                  <a:lnTo>
                    <a:pt x="249936" y="1917192"/>
                  </a:lnTo>
                  <a:lnTo>
                    <a:pt x="262127" y="1917192"/>
                  </a:lnTo>
                  <a:lnTo>
                    <a:pt x="262127" y="1911096"/>
                  </a:lnTo>
                  <a:close/>
                </a:path>
                <a:path w="262255" h="1923414">
                  <a:moveTo>
                    <a:pt x="12192" y="6096"/>
                  </a:moveTo>
                  <a:lnTo>
                    <a:pt x="6095" y="15239"/>
                  </a:lnTo>
                  <a:lnTo>
                    <a:pt x="12192" y="15239"/>
                  </a:lnTo>
                  <a:lnTo>
                    <a:pt x="12192" y="6096"/>
                  </a:lnTo>
                  <a:close/>
                </a:path>
                <a:path w="262255" h="1923414">
                  <a:moveTo>
                    <a:pt x="249936" y="6096"/>
                  </a:moveTo>
                  <a:lnTo>
                    <a:pt x="12192" y="6096"/>
                  </a:lnTo>
                  <a:lnTo>
                    <a:pt x="12192" y="15239"/>
                  </a:lnTo>
                  <a:lnTo>
                    <a:pt x="249936" y="15239"/>
                  </a:lnTo>
                  <a:lnTo>
                    <a:pt x="249936" y="6096"/>
                  </a:lnTo>
                  <a:close/>
                </a:path>
                <a:path w="262255" h="1923414">
                  <a:moveTo>
                    <a:pt x="262127" y="6096"/>
                  </a:moveTo>
                  <a:lnTo>
                    <a:pt x="249936" y="6096"/>
                  </a:lnTo>
                  <a:lnTo>
                    <a:pt x="256031" y="15239"/>
                  </a:lnTo>
                  <a:lnTo>
                    <a:pt x="262127" y="15239"/>
                  </a:lnTo>
                  <a:lnTo>
                    <a:pt x="262127" y="60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2593848" y="3364991"/>
            <a:ext cx="250190" cy="266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400">
              <a:latin typeface="Times New Roman"/>
              <a:cs typeface="Times New Roman"/>
            </a:endParaRPr>
          </a:p>
          <a:p>
            <a:pPr marL="45085">
              <a:lnSpc>
                <a:spcPts val="1390"/>
              </a:lnSpc>
            </a:pPr>
            <a:r>
              <a:rPr sz="1200" dirty="0">
                <a:latin typeface="Arial"/>
                <a:cs typeface="Arial"/>
              </a:rPr>
              <a:t>S</a:t>
            </a:r>
            <a:endParaRPr sz="1200">
              <a:latin typeface="Arial"/>
              <a:cs typeface="Arial"/>
            </a:endParaRPr>
          </a:p>
          <a:p>
            <a:pPr marL="54610" marR="102235" algn="just">
              <a:lnSpc>
                <a:spcPts val="1150"/>
              </a:lnSpc>
              <a:spcBef>
                <a:spcPts val="229"/>
              </a:spcBef>
            </a:pPr>
            <a:r>
              <a:rPr sz="1200" spc="-5" dirty="0">
                <a:latin typeface="Arial"/>
                <a:cs typeface="Arial"/>
              </a:rPr>
              <a:t>e  n  s  o  r  </a:t>
            </a:r>
            <a:r>
              <a:rPr sz="1200" dirty="0">
                <a:latin typeface="Arial"/>
                <a:cs typeface="Arial"/>
              </a:rPr>
              <a:t>s</a:t>
            </a:r>
            <a:endParaRPr sz="12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367016" y="4099494"/>
            <a:ext cx="85725" cy="1130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40"/>
              </a:lnSpc>
            </a:pPr>
            <a:r>
              <a:rPr sz="1000" spc="5" dirty="0">
                <a:solidFill>
                  <a:srgbClr val="7E7E7E"/>
                </a:solidFill>
                <a:latin typeface="Arial"/>
                <a:cs typeface="Arial"/>
              </a:rPr>
              <a:t>E</a:t>
            </a:r>
            <a:endParaRPr sz="1000">
              <a:latin typeface="Arial"/>
              <a:cs typeface="Arial"/>
            </a:endParaRPr>
          </a:p>
          <a:p>
            <a:pPr marL="8890" indent="15240" algn="just">
              <a:lnSpc>
                <a:spcPct val="80000"/>
              </a:lnSpc>
              <a:spcBef>
                <a:spcPts val="165"/>
              </a:spcBef>
            </a:pPr>
            <a:r>
              <a:rPr sz="1000" dirty="0">
                <a:solidFill>
                  <a:srgbClr val="7E7E7E"/>
                </a:solidFill>
                <a:latin typeface="Arial"/>
                <a:cs typeface="Arial"/>
              </a:rPr>
              <a:t>f  f  e  c   t  o   r  s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7254240" y="3282696"/>
            <a:ext cx="265430" cy="1981200"/>
            <a:chOff x="7254240" y="3282696"/>
            <a:chExt cx="265430" cy="1981200"/>
          </a:xfrm>
        </p:grpSpPr>
        <p:sp>
          <p:nvSpPr>
            <p:cNvPr id="18" name="object 18"/>
            <p:cNvSpPr/>
            <p:nvPr/>
          </p:nvSpPr>
          <p:spPr>
            <a:xfrm>
              <a:off x="7260336" y="3288792"/>
              <a:ext cx="253365" cy="1969135"/>
            </a:xfrm>
            <a:custGeom>
              <a:avLst/>
              <a:gdLst/>
              <a:ahLst/>
              <a:cxnLst/>
              <a:rect l="l" t="t" r="r" b="b"/>
              <a:pathLst>
                <a:path w="253365" h="1969135">
                  <a:moveTo>
                    <a:pt x="252983" y="0"/>
                  </a:moveTo>
                  <a:lnTo>
                    <a:pt x="0" y="0"/>
                  </a:lnTo>
                  <a:lnTo>
                    <a:pt x="0" y="1969007"/>
                  </a:lnTo>
                  <a:lnTo>
                    <a:pt x="252983" y="1969007"/>
                  </a:lnTo>
                  <a:lnTo>
                    <a:pt x="25298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7254240" y="3282696"/>
              <a:ext cx="265430" cy="1981200"/>
            </a:xfrm>
            <a:custGeom>
              <a:avLst/>
              <a:gdLst/>
              <a:ahLst/>
              <a:cxnLst/>
              <a:rect l="l" t="t" r="r" b="b"/>
              <a:pathLst>
                <a:path w="265429" h="1981200">
                  <a:moveTo>
                    <a:pt x="262127" y="0"/>
                  </a:moveTo>
                  <a:lnTo>
                    <a:pt x="3048" y="0"/>
                  </a:lnTo>
                  <a:lnTo>
                    <a:pt x="0" y="3048"/>
                  </a:lnTo>
                  <a:lnTo>
                    <a:pt x="0" y="1978152"/>
                  </a:lnTo>
                  <a:lnTo>
                    <a:pt x="3048" y="1981199"/>
                  </a:lnTo>
                  <a:lnTo>
                    <a:pt x="262127" y="1981199"/>
                  </a:lnTo>
                  <a:lnTo>
                    <a:pt x="265175" y="1978152"/>
                  </a:lnTo>
                  <a:lnTo>
                    <a:pt x="265175" y="1975103"/>
                  </a:lnTo>
                  <a:lnTo>
                    <a:pt x="12191" y="1975103"/>
                  </a:lnTo>
                  <a:lnTo>
                    <a:pt x="6095" y="1969008"/>
                  </a:lnTo>
                  <a:lnTo>
                    <a:pt x="12191" y="1969008"/>
                  </a:lnTo>
                  <a:lnTo>
                    <a:pt x="12191" y="12191"/>
                  </a:lnTo>
                  <a:lnTo>
                    <a:pt x="6095" y="12191"/>
                  </a:lnTo>
                  <a:lnTo>
                    <a:pt x="12191" y="6095"/>
                  </a:lnTo>
                  <a:lnTo>
                    <a:pt x="265175" y="6095"/>
                  </a:lnTo>
                  <a:lnTo>
                    <a:pt x="265175" y="3048"/>
                  </a:lnTo>
                  <a:lnTo>
                    <a:pt x="262127" y="0"/>
                  </a:lnTo>
                  <a:close/>
                </a:path>
                <a:path w="265429" h="1981200">
                  <a:moveTo>
                    <a:pt x="12191" y="1969008"/>
                  </a:moveTo>
                  <a:lnTo>
                    <a:pt x="6095" y="1969008"/>
                  </a:lnTo>
                  <a:lnTo>
                    <a:pt x="12191" y="1975103"/>
                  </a:lnTo>
                  <a:lnTo>
                    <a:pt x="12191" y="1969008"/>
                  </a:lnTo>
                  <a:close/>
                </a:path>
                <a:path w="265429" h="1981200">
                  <a:moveTo>
                    <a:pt x="252983" y="1969008"/>
                  </a:moveTo>
                  <a:lnTo>
                    <a:pt x="12191" y="1969008"/>
                  </a:lnTo>
                  <a:lnTo>
                    <a:pt x="12191" y="1975103"/>
                  </a:lnTo>
                  <a:lnTo>
                    <a:pt x="252983" y="1975103"/>
                  </a:lnTo>
                  <a:lnTo>
                    <a:pt x="252983" y="1969008"/>
                  </a:lnTo>
                  <a:close/>
                </a:path>
                <a:path w="265429" h="1981200">
                  <a:moveTo>
                    <a:pt x="252983" y="6095"/>
                  </a:moveTo>
                  <a:lnTo>
                    <a:pt x="252983" y="1975103"/>
                  </a:lnTo>
                  <a:lnTo>
                    <a:pt x="259079" y="1969008"/>
                  </a:lnTo>
                  <a:lnTo>
                    <a:pt x="265175" y="1969008"/>
                  </a:lnTo>
                  <a:lnTo>
                    <a:pt x="265175" y="12191"/>
                  </a:lnTo>
                  <a:lnTo>
                    <a:pt x="259079" y="12191"/>
                  </a:lnTo>
                  <a:lnTo>
                    <a:pt x="252983" y="6095"/>
                  </a:lnTo>
                  <a:close/>
                </a:path>
                <a:path w="265429" h="1981200">
                  <a:moveTo>
                    <a:pt x="265175" y="1969008"/>
                  </a:moveTo>
                  <a:lnTo>
                    <a:pt x="259079" y="1969008"/>
                  </a:lnTo>
                  <a:lnTo>
                    <a:pt x="252983" y="1975103"/>
                  </a:lnTo>
                  <a:lnTo>
                    <a:pt x="265175" y="1975103"/>
                  </a:lnTo>
                  <a:lnTo>
                    <a:pt x="265175" y="1969008"/>
                  </a:lnTo>
                  <a:close/>
                </a:path>
                <a:path w="265429" h="1981200">
                  <a:moveTo>
                    <a:pt x="12191" y="6095"/>
                  </a:moveTo>
                  <a:lnTo>
                    <a:pt x="6095" y="12191"/>
                  </a:lnTo>
                  <a:lnTo>
                    <a:pt x="12191" y="12191"/>
                  </a:lnTo>
                  <a:lnTo>
                    <a:pt x="12191" y="6095"/>
                  </a:lnTo>
                  <a:close/>
                </a:path>
                <a:path w="265429" h="1981200">
                  <a:moveTo>
                    <a:pt x="252983" y="6095"/>
                  </a:moveTo>
                  <a:lnTo>
                    <a:pt x="12191" y="6095"/>
                  </a:lnTo>
                  <a:lnTo>
                    <a:pt x="12191" y="12191"/>
                  </a:lnTo>
                  <a:lnTo>
                    <a:pt x="252983" y="12191"/>
                  </a:lnTo>
                  <a:lnTo>
                    <a:pt x="252983" y="6095"/>
                  </a:lnTo>
                  <a:close/>
                </a:path>
                <a:path w="265429" h="1981200">
                  <a:moveTo>
                    <a:pt x="265175" y="6095"/>
                  </a:moveTo>
                  <a:lnTo>
                    <a:pt x="252983" y="6095"/>
                  </a:lnTo>
                  <a:lnTo>
                    <a:pt x="259079" y="12191"/>
                  </a:lnTo>
                  <a:lnTo>
                    <a:pt x="265175" y="12191"/>
                  </a:lnTo>
                  <a:lnTo>
                    <a:pt x="265175" y="609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7260335" y="3288791"/>
            <a:ext cx="253365" cy="19691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100">
              <a:latin typeface="Times New Roman"/>
              <a:cs typeface="Times New Roman"/>
            </a:endParaRPr>
          </a:p>
          <a:p>
            <a:pPr marL="81915">
              <a:lnSpc>
                <a:spcPts val="1140"/>
              </a:lnSpc>
              <a:spcBef>
                <a:spcPts val="5"/>
              </a:spcBef>
            </a:pPr>
            <a:r>
              <a:rPr sz="1000" spc="5" dirty="0">
                <a:latin typeface="Arial"/>
                <a:cs typeface="Arial"/>
              </a:rPr>
              <a:t>E</a:t>
            </a:r>
            <a:endParaRPr sz="1000">
              <a:latin typeface="Arial"/>
              <a:cs typeface="Arial"/>
            </a:endParaRPr>
          </a:p>
          <a:p>
            <a:pPr marL="88265" marR="85725" indent="15240" algn="just">
              <a:lnSpc>
                <a:spcPct val="80000"/>
              </a:lnSpc>
              <a:spcBef>
                <a:spcPts val="180"/>
              </a:spcBef>
            </a:pPr>
            <a:r>
              <a:rPr sz="1000" dirty="0">
                <a:latin typeface="Arial"/>
                <a:cs typeface="Arial"/>
              </a:rPr>
              <a:t>f  f  e  c   t  o   r  s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3627120" y="4523232"/>
            <a:ext cx="3023870" cy="1493520"/>
            <a:chOff x="3627120" y="4523232"/>
            <a:chExt cx="3023870" cy="1493520"/>
          </a:xfrm>
        </p:grpSpPr>
        <p:sp>
          <p:nvSpPr>
            <p:cNvPr id="22" name="object 22"/>
            <p:cNvSpPr/>
            <p:nvPr/>
          </p:nvSpPr>
          <p:spPr>
            <a:xfrm>
              <a:off x="3651504" y="4547615"/>
              <a:ext cx="2999740" cy="1469390"/>
            </a:xfrm>
            <a:custGeom>
              <a:avLst/>
              <a:gdLst/>
              <a:ahLst/>
              <a:cxnLst/>
              <a:rect l="l" t="t" r="r" b="b"/>
              <a:pathLst>
                <a:path w="2999740" h="1469389">
                  <a:moveTo>
                    <a:pt x="2999219" y="6096"/>
                  </a:moveTo>
                  <a:lnTo>
                    <a:pt x="2993136" y="0"/>
                  </a:lnTo>
                  <a:lnTo>
                    <a:pt x="6096" y="0"/>
                  </a:lnTo>
                  <a:lnTo>
                    <a:pt x="0" y="6096"/>
                  </a:lnTo>
                  <a:lnTo>
                    <a:pt x="0" y="1466088"/>
                  </a:lnTo>
                  <a:lnTo>
                    <a:pt x="6096" y="1469136"/>
                  </a:lnTo>
                  <a:lnTo>
                    <a:pt x="2993136" y="1469136"/>
                  </a:lnTo>
                  <a:lnTo>
                    <a:pt x="2999219" y="1466088"/>
                  </a:lnTo>
                  <a:lnTo>
                    <a:pt x="2999219" y="1459992"/>
                  </a:lnTo>
                  <a:lnTo>
                    <a:pt x="2999219" y="1450848"/>
                  </a:lnTo>
                  <a:lnTo>
                    <a:pt x="2999219" y="21336"/>
                  </a:lnTo>
                  <a:lnTo>
                    <a:pt x="2999219" y="12192"/>
                  </a:lnTo>
                  <a:lnTo>
                    <a:pt x="2999219" y="6096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636264" y="4532376"/>
              <a:ext cx="2978150" cy="1450975"/>
            </a:xfrm>
            <a:custGeom>
              <a:avLst/>
              <a:gdLst/>
              <a:ahLst/>
              <a:cxnLst/>
              <a:rect l="l" t="t" r="r" b="b"/>
              <a:pathLst>
                <a:path w="2978150" h="1450975">
                  <a:moveTo>
                    <a:pt x="2977895" y="0"/>
                  </a:moveTo>
                  <a:lnTo>
                    <a:pt x="0" y="0"/>
                  </a:lnTo>
                  <a:lnTo>
                    <a:pt x="0" y="1450848"/>
                  </a:lnTo>
                  <a:lnTo>
                    <a:pt x="2977895" y="1450848"/>
                  </a:lnTo>
                  <a:lnTo>
                    <a:pt x="297789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627120" y="4523232"/>
              <a:ext cx="2996565" cy="1469390"/>
            </a:xfrm>
            <a:custGeom>
              <a:avLst/>
              <a:gdLst/>
              <a:ahLst/>
              <a:cxnLst/>
              <a:rect l="l" t="t" r="r" b="b"/>
              <a:pathLst>
                <a:path w="2996565" h="1469389">
                  <a:moveTo>
                    <a:pt x="2993135" y="0"/>
                  </a:moveTo>
                  <a:lnTo>
                    <a:pt x="6095" y="0"/>
                  </a:lnTo>
                  <a:lnTo>
                    <a:pt x="0" y="6096"/>
                  </a:lnTo>
                  <a:lnTo>
                    <a:pt x="0" y="1466088"/>
                  </a:lnTo>
                  <a:lnTo>
                    <a:pt x="6095" y="1469136"/>
                  </a:lnTo>
                  <a:lnTo>
                    <a:pt x="2993135" y="1469136"/>
                  </a:lnTo>
                  <a:lnTo>
                    <a:pt x="2996183" y="1466088"/>
                  </a:lnTo>
                  <a:lnTo>
                    <a:pt x="2996183" y="1459992"/>
                  </a:lnTo>
                  <a:lnTo>
                    <a:pt x="18287" y="1459992"/>
                  </a:lnTo>
                  <a:lnTo>
                    <a:pt x="9143" y="1450848"/>
                  </a:lnTo>
                  <a:lnTo>
                    <a:pt x="18287" y="1450848"/>
                  </a:lnTo>
                  <a:lnTo>
                    <a:pt x="18287" y="18288"/>
                  </a:lnTo>
                  <a:lnTo>
                    <a:pt x="9143" y="18288"/>
                  </a:lnTo>
                  <a:lnTo>
                    <a:pt x="18287" y="9144"/>
                  </a:lnTo>
                  <a:lnTo>
                    <a:pt x="2996183" y="9144"/>
                  </a:lnTo>
                  <a:lnTo>
                    <a:pt x="2996183" y="6096"/>
                  </a:lnTo>
                  <a:lnTo>
                    <a:pt x="2993135" y="0"/>
                  </a:lnTo>
                  <a:close/>
                </a:path>
                <a:path w="2996565" h="1469389">
                  <a:moveTo>
                    <a:pt x="18287" y="1450848"/>
                  </a:moveTo>
                  <a:lnTo>
                    <a:pt x="9143" y="1450848"/>
                  </a:lnTo>
                  <a:lnTo>
                    <a:pt x="18287" y="1459992"/>
                  </a:lnTo>
                  <a:lnTo>
                    <a:pt x="18287" y="1450848"/>
                  </a:lnTo>
                  <a:close/>
                </a:path>
                <a:path w="2996565" h="1469389">
                  <a:moveTo>
                    <a:pt x="2977896" y="1450848"/>
                  </a:moveTo>
                  <a:lnTo>
                    <a:pt x="18287" y="1450848"/>
                  </a:lnTo>
                  <a:lnTo>
                    <a:pt x="18287" y="1459992"/>
                  </a:lnTo>
                  <a:lnTo>
                    <a:pt x="2977896" y="1459992"/>
                  </a:lnTo>
                  <a:lnTo>
                    <a:pt x="2977896" y="1450848"/>
                  </a:lnTo>
                  <a:close/>
                </a:path>
                <a:path w="2996565" h="1469389">
                  <a:moveTo>
                    <a:pt x="2977896" y="9144"/>
                  </a:moveTo>
                  <a:lnTo>
                    <a:pt x="2977896" y="1459992"/>
                  </a:lnTo>
                  <a:lnTo>
                    <a:pt x="2987039" y="1450848"/>
                  </a:lnTo>
                  <a:lnTo>
                    <a:pt x="2996183" y="1450848"/>
                  </a:lnTo>
                  <a:lnTo>
                    <a:pt x="2996183" y="18288"/>
                  </a:lnTo>
                  <a:lnTo>
                    <a:pt x="2987039" y="18288"/>
                  </a:lnTo>
                  <a:lnTo>
                    <a:pt x="2977896" y="9144"/>
                  </a:lnTo>
                  <a:close/>
                </a:path>
                <a:path w="2996565" h="1469389">
                  <a:moveTo>
                    <a:pt x="2996183" y="1450848"/>
                  </a:moveTo>
                  <a:lnTo>
                    <a:pt x="2987039" y="1450848"/>
                  </a:lnTo>
                  <a:lnTo>
                    <a:pt x="2977896" y="1459992"/>
                  </a:lnTo>
                  <a:lnTo>
                    <a:pt x="2996183" y="1459992"/>
                  </a:lnTo>
                  <a:lnTo>
                    <a:pt x="2996183" y="1450848"/>
                  </a:lnTo>
                  <a:close/>
                </a:path>
                <a:path w="2996565" h="1469389">
                  <a:moveTo>
                    <a:pt x="18287" y="9144"/>
                  </a:moveTo>
                  <a:lnTo>
                    <a:pt x="9143" y="18288"/>
                  </a:lnTo>
                  <a:lnTo>
                    <a:pt x="18287" y="18288"/>
                  </a:lnTo>
                  <a:lnTo>
                    <a:pt x="18287" y="9144"/>
                  </a:lnTo>
                  <a:close/>
                </a:path>
                <a:path w="2996565" h="1469389">
                  <a:moveTo>
                    <a:pt x="2977896" y="9144"/>
                  </a:moveTo>
                  <a:lnTo>
                    <a:pt x="18287" y="9144"/>
                  </a:lnTo>
                  <a:lnTo>
                    <a:pt x="18287" y="18288"/>
                  </a:lnTo>
                  <a:lnTo>
                    <a:pt x="2977896" y="18288"/>
                  </a:lnTo>
                  <a:lnTo>
                    <a:pt x="2977896" y="9144"/>
                  </a:lnTo>
                  <a:close/>
                </a:path>
                <a:path w="2996565" h="1469389">
                  <a:moveTo>
                    <a:pt x="2996183" y="9144"/>
                  </a:moveTo>
                  <a:lnTo>
                    <a:pt x="2977896" y="9144"/>
                  </a:lnTo>
                  <a:lnTo>
                    <a:pt x="2987039" y="18288"/>
                  </a:lnTo>
                  <a:lnTo>
                    <a:pt x="2996183" y="18288"/>
                  </a:lnTo>
                  <a:lnTo>
                    <a:pt x="2996183" y="914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3727196" y="4598923"/>
            <a:ext cx="13938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/>
                <a:cs typeface="Arial"/>
              </a:rPr>
              <a:t>Reactive</a:t>
            </a:r>
            <a:r>
              <a:rPr sz="1200" spc="-229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component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3675888" y="4931664"/>
            <a:ext cx="2719070" cy="966469"/>
            <a:chOff x="3675888" y="4931664"/>
            <a:chExt cx="2719070" cy="966469"/>
          </a:xfrm>
        </p:grpSpPr>
        <p:sp>
          <p:nvSpPr>
            <p:cNvPr id="27" name="object 27"/>
            <p:cNvSpPr/>
            <p:nvPr/>
          </p:nvSpPr>
          <p:spPr>
            <a:xfrm>
              <a:off x="3681984" y="4937760"/>
              <a:ext cx="591820" cy="238125"/>
            </a:xfrm>
            <a:custGeom>
              <a:avLst/>
              <a:gdLst/>
              <a:ahLst/>
              <a:cxnLst/>
              <a:rect l="l" t="t" r="r" b="b"/>
              <a:pathLst>
                <a:path w="591820" h="238125">
                  <a:moveTo>
                    <a:pt x="591312" y="0"/>
                  </a:moveTo>
                  <a:lnTo>
                    <a:pt x="0" y="0"/>
                  </a:lnTo>
                  <a:lnTo>
                    <a:pt x="0" y="237744"/>
                  </a:lnTo>
                  <a:lnTo>
                    <a:pt x="591312" y="237744"/>
                  </a:lnTo>
                  <a:lnTo>
                    <a:pt x="59131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675888" y="4931664"/>
              <a:ext cx="603885" cy="207645"/>
            </a:xfrm>
            <a:custGeom>
              <a:avLst/>
              <a:gdLst/>
              <a:ahLst/>
              <a:cxnLst/>
              <a:rect l="l" t="t" r="r" b="b"/>
              <a:pathLst>
                <a:path w="603885" h="207645">
                  <a:moveTo>
                    <a:pt x="600456" y="0"/>
                  </a:moveTo>
                  <a:lnTo>
                    <a:pt x="3048" y="0"/>
                  </a:lnTo>
                  <a:lnTo>
                    <a:pt x="0" y="3048"/>
                  </a:lnTo>
                  <a:lnTo>
                    <a:pt x="0" y="204216"/>
                  </a:lnTo>
                  <a:lnTo>
                    <a:pt x="3048" y="207263"/>
                  </a:lnTo>
                  <a:lnTo>
                    <a:pt x="600456" y="207263"/>
                  </a:lnTo>
                  <a:lnTo>
                    <a:pt x="603503" y="204216"/>
                  </a:lnTo>
                  <a:lnTo>
                    <a:pt x="603503" y="201168"/>
                  </a:lnTo>
                  <a:lnTo>
                    <a:pt x="12191" y="201168"/>
                  </a:lnTo>
                  <a:lnTo>
                    <a:pt x="6096" y="195072"/>
                  </a:lnTo>
                  <a:lnTo>
                    <a:pt x="12191" y="195072"/>
                  </a:lnTo>
                  <a:lnTo>
                    <a:pt x="12191" y="15240"/>
                  </a:lnTo>
                  <a:lnTo>
                    <a:pt x="6096" y="15240"/>
                  </a:lnTo>
                  <a:lnTo>
                    <a:pt x="12191" y="6096"/>
                  </a:lnTo>
                  <a:lnTo>
                    <a:pt x="603503" y="6096"/>
                  </a:lnTo>
                  <a:lnTo>
                    <a:pt x="603503" y="3048"/>
                  </a:lnTo>
                  <a:lnTo>
                    <a:pt x="600456" y="0"/>
                  </a:lnTo>
                  <a:close/>
                </a:path>
                <a:path w="603885" h="207645">
                  <a:moveTo>
                    <a:pt x="12191" y="195072"/>
                  </a:moveTo>
                  <a:lnTo>
                    <a:pt x="6096" y="195072"/>
                  </a:lnTo>
                  <a:lnTo>
                    <a:pt x="12191" y="201168"/>
                  </a:lnTo>
                  <a:lnTo>
                    <a:pt x="12191" y="195072"/>
                  </a:lnTo>
                  <a:close/>
                </a:path>
                <a:path w="603885" h="207645">
                  <a:moveTo>
                    <a:pt x="591312" y="195072"/>
                  </a:moveTo>
                  <a:lnTo>
                    <a:pt x="12191" y="195072"/>
                  </a:lnTo>
                  <a:lnTo>
                    <a:pt x="12191" y="201168"/>
                  </a:lnTo>
                  <a:lnTo>
                    <a:pt x="591312" y="201168"/>
                  </a:lnTo>
                  <a:lnTo>
                    <a:pt x="591312" y="195072"/>
                  </a:lnTo>
                  <a:close/>
                </a:path>
                <a:path w="603885" h="207645">
                  <a:moveTo>
                    <a:pt x="591312" y="6096"/>
                  </a:moveTo>
                  <a:lnTo>
                    <a:pt x="591312" y="201168"/>
                  </a:lnTo>
                  <a:lnTo>
                    <a:pt x="597408" y="195072"/>
                  </a:lnTo>
                  <a:lnTo>
                    <a:pt x="603503" y="195072"/>
                  </a:lnTo>
                  <a:lnTo>
                    <a:pt x="603503" y="15240"/>
                  </a:lnTo>
                  <a:lnTo>
                    <a:pt x="597408" y="15240"/>
                  </a:lnTo>
                  <a:lnTo>
                    <a:pt x="591312" y="6096"/>
                  </a:lnTo>
                  <a:close/>
                </a:path>
                <a:path w="603885" h="207645">
                  <a:moveTo>
                    <a:pt x="603503" y="195072"/>
                  </a:moveTo>
                  <a:lnTo>
                    <a:pt x="597408" y="195072"/>
                  </a:lnTo>
                  <a:lnTo>
                    <a:pt x="591312" y="201168"/>
                  </a:lnTo>
                  <a:lnTo>
                    <a:pt x="603503" y="201168"/>
                  </a:lnTo>
                  <a:lnTo>
                    <a:pt x="603503" y="195072"/>
                  </a:lnTo>
                  <a:close/>
                </a:path>
                <a:path w="603885" h="207645">
                  <a:moveTo>
                    <a:pt x="12191" y="6096"/>
                  </a:moveTo>
                  <a:lnTo>
                    <a:pt x="6096" y="15240"/>
                  </a:lnTo>
                  <a:lnTo>
                    <a:pt x="12191" y="15240"/>
                  </a:lnTo>
                  <a:lnTo>
                    <a:pt x="12191" y="6096"/>
                  </a:lnTo>
                  <a:close/>
                </a:path>
                <a:path w="603885" h="207645">
                  <a:moveTo>
                    <a:pt x="591312" y="6096"/>
                  </a:moveTo>
                  <a:lnTo>
                    <a:pt x="12191" y="6096"/>
                  </a:lnTo>
                  <a:lnTo>
                    <a:pt x="12191" y="15240"/>
                  </a:lnTo>
                  <a:lnTo>
                    <a:pt x="591312" y="15240"/>
                  </a:lnTo>
                  <a:lnTo>
                    <a:pt x="591312" y="6096"/>
                  </a:lnTo>
                  <a:close/>
                </a:path>
                <a:path w="603885" h="207645">
                  <a:moveTo>
                    <a:pt x="603503" y="6096"/>
                  </a:moveTo>
                  <a:lnTo>
                    <a:pt x="591312" y="6096"/>
                  </a:lnTo>
                  <a:lnTo>
                    <a:pt x="597408" y="15240"/>
                  </a:lnTo>
                  <a:lnTo>
                    <a:pt x="603503" y="15240"/>
                  </a:lnTo>
                  <a:lnTo>
                    <a:pt x="603503" y="60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685032" y="5224272"/>
              <a:ext cx="588645" cy="238125"/>
            </a:xfrm>
            <a:custGeom>
              <a:avLst/>
              <a:gdLst/>
              <a:ahLst/>
              <a:cxnLst/>
              <a:rect l="l" t="t" r="r" b="b"/>
              <a:pathLst>
                <a:path w="588645" h="238125">
                  <a:moveTo>
                    <a:pt x="588263" y="0"/>
                  </a:moveTo>
                  <a:lnTo>
                    <a:pt x="0" y="0"/>
                  </a:lnTo>
                  <a:lnTo>
                    <a:pt x="0" y="237744"/>
                  </a:lnTo>
                  <a:lnTo>
                    <a:pt x="588263" y="237744"/>
                  </a:lnTo>
                  <a:lnTo>
                    <a:pt x="58826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678936" y="5218176"/>
              <a:ext cx="600710" cy="250190"/>
            </a:xfrm>
            <a:custGeom>
              <a:avLst/>
              <a:gdLst/>
              <a:ahLst/>
              <a:cxnLst/>
              <a:rect l="l" t="t" r="r" b="b"/>
              <a:pathLst>
                <a:path w="600710" h="250189">
                  <a:moveTo>
                    <a:pt x="597408" y="0"/>
                  </a:moveTo>
                  <a:lnTo>
                    <a:pt x="3048" y="0"/>
                  </a:lnTo>
                  <a:lnTo>
                    <a:pt x="0" y="3048"/>
                  </a:lnTo>
                  <a:lnTo>
                    <a:pt x="0" y="246887"/>
                  </a:lnTo>
                  <a:lnTo>
                    <a:pt x="3048" y="249936"/>
                  </a:lnTo>
                  <a:lnTo>
                    <a:pt x="597408" y="249936"/>
                  </a:lnTo>
                  <a:lnTo>
                    <a:pt x="600455" y="246887"/>
                  </a:lnTo>
                  <a:lnTo>
                    <a:pt x="600455" y="243840"/>
                  </a:lnTo>
                  <a:lnTo>
                    <a:pt x="12191" y="243840"/>
                  </a:lnTo>
                  <a:lnTo>
                    <a:pt x="6096" y="237744"/>
                  </a:lnTo>
                  <a:lnTo>
                    <a:pt x="12191" y="237744"/>
                  </a:lnTo>
                  <a:lnTo>
                    <a:pt x="12191" y="12192"/>
                  </a:lnTo>
                  <a:lnTo>
                    <a:pt x="6096" y="12192"/>
                  </a:lnTo>
                  <a:lnTo>
                    <a:pt x="12191" y="6096"/>
                  </a:lnTo>
                  <a:lnTo>
                    <a:pt x="600455" y="6096"/>
                  </a:lnTo>
                  <a:lnTo>
                    <a:pt x="600455" y="3048"/>
                  </a:lnTo>
                  <a:lnTo>
                    <a:pt x="597408" y="0"/>
                  </a:lnTo>
                  <a:close/>
                </a:path>
                <a:path w="600710" h="250189">
                  <a:moveTo>
                    <a:pt x="12191" y="237744"/>
                  </a:moveTo>
                  <a:lnTo>
                    <a:pt x="6096" y="237744"/>
                  </a:lnTo>
                  <a:lnTo>
                    <a:pt x="12191" y="243840"/>
                  </a:lnTo>
                  <a:lnTo>
                    <a:pt x="12191" y="237744"/>
                  </a:lnTo>
                  <a:close/>
                </a:path>
                <a:path w="600710" h="250189">
                  <a:moveTo>
                    <a:pt x="588263" y="237744"/>
                  </a:moveTo>
                  <a:lnTo>
                    <a:pt x="12191" y="237744"/>
                  </a:lnTo>
                  <a:lnTo>
                    <a:pt x="12191" y="243840"/>
                  </a:lnTo>
                  <a:lnTo>
                    <a:pt x="588263" y="243840"/>
                  </a:lnTo>
                  <a:lnTo>
                    <a:pt x="588263" y="237744"/>
                  </a:lnTo>
                  <a:close/>
                </a:path>
                <a:path w="600710" h="250189">
                  <a:moveTo>
                    <a:pt x="588263" y="6096"/>
                  </a:moveTo>
                  <a:lnTo>
                    <a:pt x="588263" y="243840"/>
                  </a:lnTo>
                  <a:lnTo>
                    <a:pt x="594360" y="237744"/>
                  </a:lnTo>
                  <a:lnTo>
                    <a:pt x="600455" y="237744"/>
                  </a:lnTo>
                  <a:lnTo>
                    <a:pt x="600455" y="12192"/>
                  </a:lnTo>
                  <a:lnTo>
                    <a:pt x="594360" y="12192"/>
                  </a:lnTo>
                  <a:lnTo>
                    <a:pt x="588263" y="6096"/>
                  </a:lnTo>
                  <a:close/>
                </a:path>
                <a:path w="600710" h="250189">
                  <a:moveTo>
                    <a:pt x="600455" y="237744"/>
                  </a:moveTo>
                  <a:lnTo>
                    <a:pt x="594360" y="237744"/>
                  </a:lnTo>
                  <a:lnTo>
                    <a:pt x="588263" y="243840"/>
                  </a:lnTo>
                  <a:lnTo>
                    <a:pt x="600455" y="243840"/>
                  </a:lnTo>
                  <a:lnTo>
                    <a:pt x="600455" y="237744"/>
                  </a:lnTo>
                  <a:close/>
                </a:path>
                <a:path w="600710" h="250189">
                  <a:moveTo>
                    <a:pt x="12191" y="6096"/>
                  </a:moveTo>
                  <a:lnTo>
                    <a:pt x="6096" y="12192"/>
                  </a:lnTo>
                  <a:lnTo>
                    <a:pt x="12191" y="12192"/>
                  </a:lnTo>
                  <a:lnTo>
                    <a:pt x="12191" y="6096"/>
                  </a:lnTo>
                  <a:close/>
                </a:path>
                <a:path w="600710" h="250189">
                  <a:moveTo>
                    <a:pt x="588263" y="6096"/>
                  </a:moveTo>
                  <a:lnTo>
                    <a:pt x="12191" y="6096"/>
                  </a:lnTo>
                  <a:lnTo>
                    <a:pt x="12191" y="12192"/>
                  </a:lnTo>
                  <a:lnTo>
                    <a:pt x="588263" y="12192"/>
                  </a:lnTo>
                  <a:lnTo>
                    <a:pt x="588263" y="6096"/>
                  </a:lnTo>
                  <a:close/>
                </a:path>
                <a:path w="600710" h="250189">
                  <a:moveTo>
                    <a:pt x="600455" y="6096"/>
                  </a:moveTo>
                  <a:lnTo>
                    <a:pt x="588263" y="6096"/>
                  </a:lnTo>
                  <a:lnTo>
                    <a:pt x="594360" y="12192"/>
                  </a:lnTo>
                  <a:lnTo>
                    <a:pt x="600455" y="12192"/>
                  </a:lnTo>
                  <a:lnTo>
                    <a:pt x="600455" y="60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681984" y="5654040"/>
              <a:ext cx="591820" cy="234950"/>
            </a:xfrm>
            <a:custGeom>
              <a:avLst/>
              <a:gdLst/>
              <a:ahLst/>
              <a:cxnLst/>
              <a:rect l="l" t="t" r="r" b="b"/>
              <a:pathLst>
                <a:path w="591820" h="234950">
                  <a:moveTo>
                    <a:pt x="591312" y="0"/>
                  </a:moveTo>
                  <a:lnTo>
                    <a:pt x="0" y="0"/>
                  </a:lnTo>
                  <a:lnTo>
                    <a:pt x="0" y="234695"/>
                  </a:lnTo>
                  <a:lnTo>
                    <a:pt x="591312" y="234695"/>
                  </a:lnTo>
                  <a:lnTo>
                    <a:pt x="59131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675888" y="5647944"/>
              <a:ext cx="603885" cy="204470"/>
            </a:xfrm>
            <a:custGeom>
              <a:avLst/>
              <a:gdLst/>
              <a:ahLst/>
              <a:cxnLst/>
              <a:rect l="l" t="t" r="r" b="b"/>
              <a:pathLst>
                <a:path w="603885" h="204470">
                  <a:moveTo>
                    <a:pt x="600456" y="0"/>
                  </a:moveTo>
                  <a:lnTo>
                    <a:pt x="3048" y="0"/>
                  </a:lnTo>
                  <a:lnTo>
                    <a:pt x="0" y="3047"/>
                  </a:lnTo>
                  <a:lnTo>
                    <a:pt x="0" y="201167"/>
                  </a:lnTo>
                  <a:lnTo>
                    <a:pt x="3048" y="204215"/>
                  </a:lnTo>
                  <a:lnTo>
                    <a:pt x="600456" y="204215"/>
                  </a:lnTo>
                  <a:lnTo>
                    <a:pt x="603503" y="201167"/>
                  </a:lnTo>
                  <a:lnTo>
                    <a:pt x="603503" y="198119"/>
                  </a:lnTo>
                  <a:lnTo>
                    <a:pt x="12191" y="198119"/>
                  </a:lnTo>
                  <a:lnTo>
                    <a:pt x="6096" y="192023"/>
                  </a:lnTo>
                  <a:lnTo>
                    <a:pt x="12191" y="192023"/>
                  </a:lnTo>
                  <a:lnTo>
                    <a:pt x="12191" y="12191"/>
                  </a:lnTo>
                  <a:lnTo>
                    <a:pt x="6096" y="12191"/>
                  </a:lnTo>
                  <a:lnTo>
                    <a:pt x="12191" y="6095"/>
                  </a:lnTo>
                  <a:lnTo>
                    <a:pt x="603503" y="6095"/>
                  </a:lnTo>
                  <a:lnTo>
                    <a:pt x="603503" y="3047"/>
                  </a:lnTo>
                  <a:lnTo>
                    <a:pt x="600456" y="0"/>
                  </a:lnTo>
                  <a:close/>
                </a:path>
                <a:path w="603885" h="204470">
                  <a:moveTo>
                    <a:pt x="12191" y="192023"/>
                  </a:moveTo>
                  <a:lnTo>
                    <a:pt x="6096" y="192023"/>
                  </a:lnTo>
                  <a:lnTo>
                    <a:pt x="12191" y="198119"/>
                  </a:lnTo>
                  <a:lnTo>
                    <a:pt x="12191" y="192023"/>
                  </a:lnTo>
                  <a:close/>
                </a:path>
                <a:path w="603885" h="204470">
                  <a:moveTo>
                    <a:pt x="591312" y="192023"/>
                  </a:moveTo>
                  <a:lnTo>
                    <a:pt x="12191" y="192023"/>
                  </a:lnTo>
                  <a:lnTo>
                    <a:pt x="12191" y="198119"/>
                  </a:lnTo>
                  <a:lnTo>
                    <a:pt x="591312" y="198119"/>
                  </a:lnTo>
                  <a:lnTo>
                    <a:pt x="591312" y="192023"/>
                  </a:lnTo>
                  <a:close/>
                </a:path>
                <a:path w="603885" h="204470">
                  <a:moveTo>
                    <a:pt x="591312" y="6095"/>
                  </a:moveTo>
                  <a:lnTo>
                    <a:pt x="591312" y="198119"/>
                  </a:lnTo>
                  <a:lnTo>
                    <a:pt x="597408" y="192023"/>
                  </a:lnTo>
                  <a:lnTo>
                    <a:pt x="603503" y="192023"/>
                  </a:lnTo>
                  <a:lnTo>
                    <a:pt x="603503" y="12191"/>
                  </a:lnTo>
                  <a:lnTo>
                    <a:pt x="597408" y="12191"/>
                  </a:lnTo>
                  <a:lnTo>
                    <a:pt x="591312" y="6095"/>
                  </a:lnTo>
                  <a:close/>
                </a:path>
                <a:path w="603885" h="204470">
                  <a:moveTo>
                    <a:pt x="603503" y="192023"/>
                  </a:moveTo>
                  <a:lnTo>
                    <a:pt x="597408" y="192023"/>
                  </a:lnTo>
                  <a:lnTo>
                    <a:pt x="591312" y="198119"/>
                  </a:lnTo>
                  <a:lnTo>
                    <a:pt x="603503" y="198119"/>
                  </a:lnTo>
                  <a:lnTo>
                    <a:pt x="603503" y="192023"/>
                  </a:lnTo>
                  <a:close/>
                </a:path>
                <a:path w="603885" h="204470">
                  <a:moveTo>
                    <a:pt x="12191" y="6095"/>
                  </a:moveTo>
                  <a:lnTo>
                    <a:pt x="6096" y="12191"/>
                  </a:lnTo>
                  <a:lnTo>
                    <a:pt x="12191" y="12191"/>
                  </a:lnTo>
                  <a:lnTo>
                    <a:pt x="12191" y="6095"/>
                  </a:lnTo>
                  <a:close/>
                </a:path>
                <a:path w="603885" h="204470">
                  <a:moveTo>
                    <a:pt x="591312" y="6095"/>
                  </a:moveTo>
                  <a:lnTo>
                    <a:pt x="12191" y="6095"/>
                  </a:lnTo>
                  <a:lnTo>
                    <a:pt x="12191" y="12191"/>
                  </a:lnTo>
                  <a:lnTo>
                    <a:pt x="591312" y="12191"/>
                  </a:lnTo>
                  <a:lnTo>
                    <a:pt x="591312" y="6095"/>
                  </a:lnTo>
                  <a:close/>
                </a:path>
                <a:path w="603885" h="204470">
                  <a:moveTo>
                    <a:pt x="603503" y="6095"/>
                  </a:moveTo>
                  <a:lnTo>
                    <a:pt x="591312" y="6095"/>
                  </a:lnTo>
                  <a:lnTo>
                    <a:pt x="597408" y="12191"/>
                  </a:lnTo>
                  <a:lnTo>
                    <a:pt x="603503" y="12191"/>
                  </a:lnTo>
                  <a:lnTo>
                    <a:pt x="603503" y="609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800344" y="5230368"/>
              <a:ext cx="588645" cy="234950"/>
            </a:xfrm>
            <a:custGeom>
              <a:avLst/>
              <a:gdLst/>
              <a:ahLst/>
              <a:cxnLst/>
              <a:rect l="l" t="t" r="r" b="b"/>
              <a:pathLst>
                <a:path w="588645" h="234950">
                  <a:moveTo>
                    <a:pt x="588263" y="0"/>
                  </a:moveTo>
                  <a:lnTo>
                    <a:pt x="0" y="0"/>
                  </a:lnTo>
                  <a:lnTo>
                    <a:pt x="0" y="234695"/>
                  </a:lnTo>
                  <a:lnTo>
                    <a:pt x="588263" y="234695"/>
                  </a:lnTo>
                  <a:lnTo>
                    <a:pt x="58826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794248" y="5224272"/>
              <a:ext cx="600710" cy="204470"/>
            </a:xfrm>
            <a:custGeom>
              <a:avLst/>
              <a:gdLst/>
              <a:ahLst/>
              <a:cxnLst/>
              <a:rect l="l" t="t" r="r" b="b"/>
              <a:pathLst>
                <a:path w="600710" h="204470">
                  <a:moveTo>
                    <a:pt x="597407" y="0"/>
                  </a:moveTo>
                  <a:lnTo>
                    <a:pt x="3048" y="0"/>
                  </a:lnTo>
                  <a:lnTo>
                    <a:pt x="0" y="3047"/>
                  </a:lnTo>
                  <a:lnTo>
                    <a:pt x="0" y="201167"/>
                  </a:lnTo>
                  <a:lnTo>
                    <a:pt x="3048" y="204215"/>
                  </a:lnTo>
                  <a:lnTo>
                    <a:pt x="597407" y="204215"/>
                  </a:lnTo>
                  <a:lnTo>
                    <a:pt x="600455" y="201167"/>
                  </a:lnTo>
                  <a:lnTo>
                    <a:pt x="600455" y="198119"/>
                  </a:lnTo>
                  <a:lnTo>
                    <a:pt x="12191" y="198119"/>
                  </a:lnTo>
                  <a:lnTo>
                    <a:pt x="6096" y="192023"/>
                  </a:lnTo>
                  <a:lnTo>
                    <a:pt x="12191" y="192023"/>
                  </a:lnTo>
                  <a:lnTo>
                    <a:pt x="12191" y="12191"/>
                  </a:lnTo>
                  <a:lnTo>
                    <a:pt x="6096" y="12191"/>
                  </a:lnTo>
                  <a:lnTo>
                    <a:pt x="12191" y="6095"/>
                  </a:lnTo>
                  <a:lnTo>
                    <a:pt x="600455" y="6095"/>
                  </a:lnTo>
                  <a:lnTo>
                    <a:pt x="600455" y="3047"/>
                  </a:lnTo>
                  <a:lnTo>
                    <a:pt x="597407" y="0"/>
                  </a:lnTo>
                  <a:close/>
                </a:path>
                <a:path w="600710" h="204470">
                  <a:moveTo>
                    <a:pt x="12191" y="192023"/>
                  </a:moveTo>
                  <a:lnTo>
                    <a:pt x="6096" y="192023"/>
                  </a:lnTo>
                  <a:lnTo>
                    <a:pt x="12191" y="198119"/>
                  </a:lnTo>
                  <a:lnTo>
                    <a:pt x="12191" y="192023"/>
                  </a:lnTo>
                  <a:close/>
                </a:path>
                <a:path w="600710" h="204470">
                  <a:moveTo>
                    <a:pt x="588263" y="192023"/>
                  </a:moveTo>
                  <a:lnTo>
                    <a:pt x="12191" y="192023"/>
                  </a:lnTo>
                  <a:lnTo>
                    <a:pt x="12191" y="198119"/>
                  </a:lnTo>
                  <a:lnTo>
                    <a:pt x="588263" y="198119"/>
                  </a:lnTo>
                  <a:lnTo>
                    <a:pt x="588263" y="192023"/>
                  </a:lnTo>
                  <a:close/>
                </a:path>
                <a:path w="600710" h="204470">
                  <a:moveTo>
                    <a:pt x="588263" y="6095"/>
                  </a:moveTo>
                  <a:lnTo>
                    <a:pt x="588263" y="198119"/>
                  </a:lnTo>
                  <a:lnTo>
                    <a:pt x="594360" y="192023"/>
                  </a:lnTo>
                  <a:lnTo>
                    <a:pt x="600455" y="192023"/>
                  </a:lnTo>
                  <a:lnTo>
                    <a:pt x="600455" y="12191"/>
                  </a:lnTo>
                  <a:lnTo>
                    <a:pt x="594360" y="12191"/>
                  </a:lnTo>
                  <a:lnTo>
                    <a:pt x="588263" y="6095"/>
                  </a:lnTo>
                  <a:close/>
                </a:path>
                <a:path w="600710" h="204470">
                  <a:moveTo>
                    <a:pt x="600455" y="192023"/>
                  </a:moveTo>
                  <a:lnTo>
                    <a:pt x="594360" y="192023"/>
                  </a:lnTo>
                  <a:lnTo>
                    <a:pt x="588263" y="198119"/>
                  </a:lnTo>
                  <a:lnTo>
                    <a:pt x="600455" y="198119"/>
                  </a:lnTo>
                  <a:lnTo>
                    <a:pt x="600455" y="192023"/>
                  </a:lnTo>
                  <a:close/>
                </a:path>
                <a:path w="600710" h="204470">
                  <a:moveTo>
                    <a:pt x="12191" y="6095"/>
                  </a:moveTo>
                  <a:lnTo>
                    <a:pt x="6096" y="12191"/>
                  </a:lnTo>
                  <a:lnTo>
                    <a:pt x="12191" y="12191"/>
                  </a:lnTo>
                  <a:lnTo>
                    <a:pt x="12191" y="6095"/>
                  </a:lnTo>
                  <a:close/>
                </a:path>
                <a:path w="600710" h="204470">
                  <a:moveTo>
                    <a:pt x="588263" y="6095"/>
                  </a:moveTo>
                  <a:lnTo>
                    <a:pt x="12191" y="6095"/>
                  </a:lnTo>
                  <a:lnTo>
                    <a:pt x="12191" y="12191"/>
                  </a:lnTo>
                  <a:lnTo>
                    <a:pt x="588263" y="12191"/>
                  </a:lnTo>
                  <a:lnTo>
                    <a:pt x="588263" y="6095"/>
                  </a:lnTo>
                  <a:close/>
                </a:path>
                <a:path w="600710" h="204470">
                  <a:moveTo>
                    <a:pt x="600455" y="6095"/>
                  </a:moveTo>
                  <a:lnTo>
                    <a:pt x="588263" y="6095"/>
                  </a:lnTo>
                  <a:lnTo>
                    <a:pt x="594360" y="12191"/>
                  </a:lnTo>
                  <a:lnTo>
                    <a:pt x="600455" y="12191"/>
                  </a:lnTo>
                  <a:lnTo>
                    <a:pt x="600455" y="609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800344" y="5663184"/>
              <a:ext cx="585470" cy="234950"/>
            </a:xfrm>
            <a:custGeom>
              <a:avLst/>
              <a:gdLst/>
              <a:ahLst/>
              <a:cxnLst/>
              <a:rect l="l" t="t" r="r" b="b"/>
              <a:pathLst>
                <a:path w="585470" h="234950">
                  <a:moveTo>
                    <a:pt x="585215" y="0"/>
                  </a:moveTo>
                  <a:lnTo>
                    <a:pt x="0" y="0"/>
                  </a:lnTo>
                  <a:lnTo>
                    <a:pt x="0" y="234695"/>
                  </a:lnTo>
                  <a:lnTo>
                    <a:pt x="585215" y="234695"/>
                  </a:lnTo>
                  <a:lnTo>
                    <a:pt x="58521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794248" y="5657088"/>
              <a:ext cx="600710" cy="204470"/>
            </a:xfrm>
            <a:custGeom>
              <a:avLst/>
              <a:gdLst/>
              <a:ahLst/>
              <a:cxnLst/>
              <a:rect l="l" t="t" r="r" b="b"/>
              <a:pathLst>
                <a:path w="600710" h="204470">
                  <a:moveTo>
                    <a:pt x="597407" y="0"/>
                  </a:moveTo>
                  <a:lnTo>
                    <a:pt x="0" y="0"/>
                  </a:lnTo>
                  <a:lnTo>
                    <a:pt x="0" y="204216"/>
                  </a:lnTo>
                  <a:lnTo>
                    <a:pt x="597407" y="204216"/>
                  </a:lnTo>
                  <a:lnTo>
                    <a:pt x="600455" y="201168"/>
                  </a:lnTo>
                  <a:lnTo>
                    <a:pt x="600455" y="198119"/>
                  </a:lnTo>
                  <a:lnTo>
                    <a:pt x="12191" y="198119"/>
                  </a:lnTo>
                  <a:lnTo>
                    <a:pt x="6096" y="192024"/>
                  </a:lnTo>
                  <a:lnTo>
                    <a:pt x="12191" y="192024"/>
                  </a:lnTo>
                  <a:lnTo>
                    <a:pt x="12191" y="12192"/>
                  </a:lnTo>
                  <a:lnTo>
                    <a:pt x="6096" y="12192"/>
                  </a:lnTo>
                  <a:lnTo>
                    <a:pt x="12191" y="6095"/>
                  </a:lnTo>
                  <a:lnTo>
                    <a:pt x="600455" y="6095"/>
                  </a:lnTo>
                  <a:lnTo>
                    <a:pt x="600455" y="3048"/>
                  </a:lnTo>
                  <a:lnTo>
                    <a:pt x="597407" y="0"/>
                  </a:lnTo>
                  <a:close/>
                </a:path>
                <a:path w="600710" h="204470">
                  <a:moveTo>
                    <a:pt x="12191" y="192024"/>
                  </a:moveTo>
                  <a:lnTo>
                    <a:pt x="6096" y="192024"/>
                  </a:lnTo>
                  <a:lnTo>
                    <a:pt x="12191" y="198119"/>
                  </a:lnTo>
                  <a:lnTo>
                    <a:pt x="12191" y="192024"/>
                  </a:lnTo>
                  <a:close/>
                </a:path>
                <a:path w="600710" h="204470">
                  <a:moveTo>
                    <a:pt x="585215" y="192024"/>
                  </a:moveTo>
                  <a:lnTo>
                    <a:pt x="12191" y="192024"/>
                  </a:lnTo>
                  <a:lnTo>
                    <a:pt x="12191" y="198119"/>
                  </a:lnTo>
                  <a:lnTo>
                    <a:pt x="585215" y="198119"/>
                  </a:lnTo>
                  <a:lnTo>
                    <a:pt x="585215" y="192024"/>
                  </a:lnTo>
                  <a:close/>
                </a:path>
                <a:path w="600710" h="204470">
                  <a:moveTo>
                    <a:pt x="585215" y="6095"/>
                  </a:moveTo>
                  <a:lnTo>
                    <a:pt x="585215" y="198119"/>
                  </a:lnTo>
                  <a:lnTo>
                    <a:pt x="594360" y="192024"/>
                  </a:lnTo>
                  <a:lnTo>
                    <a:pt x="600455" y="192024"/>
                  </a:lnTo>
                  <a:lnTo>
                    <a:pt x="600455" y="12192"/>
                  </a:lnTo>
                  <a:lnTo>
                    <a:pt x="594360" y="12192"/>
                  </a:lnTo>
                  <a:lnTo>
                    <a:pt x="585215" y="6095"/>
                  </a:lnTo>
                  <a:close/>
                </a:path>
                <a:path w="600710" h="204470">
                  <a:moveTo>
                    <a:pt x="600455" y="192024"/>
                  </a:moveTo>
                  <a:lnTo>
                    <a:pt x="594360" y="192024"/>
                  </a:lnTo>
                  <a:lnTo>
                    <a:pt x="585215" y="198119"/>
                  </a:lnTo>
                  <a:lnTo>
                    <a:pt x="600455" y="198119"/>
                  </a:lnTo>
                  <a:lnTo>
                    <a:pt x="600455" y="192024"/>
                  </a:lnTo>
                  <a:close/>
                </a:path>
                <a:path w="600710" h="204470">
                  <a:moveTo>
                    <a:pt x="12191" y="6095"/>
                  </a:moveTo>
                  <a:lnTo>
                    <a:pt x="6096" y="12192"/>
                  </a:lnTo>
                  <a:lnTo>
                    <a:pt x="12191" y="12192"/>
                  </a:lnTo>
                  <a:lnTo>
                    <a:pt x="12191" y="6095"/>
                  </a:lnTo>
                  <a:close/>
                </a:path>
                <a:path w="600710" h="204470">
                  <a:moveTo>
                    <a:pt x="585215" y="6095"/>
                  </a:moveTo>
                  <a:lnTo>
                    <a:pt x="12191" y="6095"/>
                  </a:lnTo>
                  <a:lnTo>
                    <a:pt x="12191" y="12192"/>
                  </a:lnTo>
                  <a:lnTo>
                    <a:pt x="585215" y="12192"/>
                  </a:lnTo>
                  <a:lnTo>
                    <a:pt x="585215" y="6095"/>
                  </a:lnTo>
                  <a:close/>
                </a:path>
                <a:path w="600710" h="204470">
                  <a:moveTo>
                    <a:pt x="600455" y="6095"/>
                  </a:moveTo>
                  <a:lnTo>
                    <a:pt x="585215" y="6095"/>
                  </a:lnTo>
                  <a:lnTo>
                    <a:pt x="594360" y="12192"/>
                  </a:lnTo>
                  <a:lnTo>
                    <a:pt x="600455" y="12192"/>
                  </a:lnTo>
                  <a:lnTo>
                    <a:pt x="600455" y="609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5853684" y="5684011"/>
            <a:ext cx="481965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000" dirty="0">
                <a:latin typeface="Arial"/>
                <a:cs typeface="Arial"/>
              </a:rPr>
              <a:t>Action</a:t>
            </a:r>
            <a:r>
              <a:rPr sz="1050" baseline="-19841" dirty="0">
                <a:latin typeface="Arial"/>
                <a:cs typeface="Arial"/>
              </a:rPr>
              <a:t>n</a:t>
            </a:r>
            <a:endParaRPr sz="1050" baseline="-19841">
              <a:latin typeface="Arial"/>
              <a:cs typeface="Arial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2813304" y="4660391"/>
            <a:ext cx="4447540" cy="1158240"/>
            <a:chOff x="2813304" y="4660391"/>
            <a:chExt cx="4447540" cy="1158240"/>
          </a:xfrm>
        </p:grpSpPr>
        <p:sp>
          <p:nvSpPr>
            <p:cNvPr id="39" name="object 39"/>
            <p:cNvSpPr/>
            <p:nvPr/>
          </p:nvSpPr>
          <p:spPr>
            <a:xfrm>
              <a:off x="2813304" y="4669535"/>
              <a:ext cx="802005" cy="360045"/>
            </a:xfrm>
            <a:custGeom>
              <a:avLst/>
              <a:gdLst/>
              <a:ahLst/>
              <a:cxnLst/>
              <a:rect l="l" t="t" r="r" b="b"/>
              <a:pathLst>
                <a:path w="802004" h="360045">
                  <a:moveTo>
                    <a:pt x="6095" y="0"/>
                  </a:moveTo>
                  <a:lnTo>
                    <a:pt x="3047" y="0"/>
                  </a:lnTo>
                  <a:lnTo>
                    <a:pt x="0" y="3047"/>
                  </a:lnTo>
                  <a:lnTo>
                    <a:pt x="0" y="6095"/>
                  </a:lnTo>
                  <a:lnTo>
                    <a:pt x="3047" y="9143"/>
                  </a:lnTo>
                  <a:lnTo>
                    <a:pt x="798575" y="359663"/>
                  </a:lnTo>
                  <a:lnTo>
                    <a:pt x="801623" y="350519"/>
                  </a:lnTo>
                  <a:lnTo>
                    <a:pt x="60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3596640" y="4989575"/>
              <a:ext cx="85344" cy="7010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813304" y="4669535"/>
              <a:ext cx="814069" cy="631190"/>
            </a:xfrm>
            <a:custGeom>
              <a:avLst/>
              <a:gdLst/>
              <a:ahLst/>
              <a:cxnLst/>
              <a:rect l="l" t="t" r="r" b="b"/>
              <a:pathLst>
                <a:path w="814070" h="631189">
                  <a:moveTo>
                    <a:pt x="9143" y="0"/>
                  </a:moveTo>
                  <a:lnTo>
                    <a:pt x="0" y="0"/>
                  </a:lnTo>
                  <a:lnTo>
                    <a:pt x="0" y="3047"/>
                  </a:lnTo>
                  <a:lnTo>
                    <a:pt x="3047" y="6095"/>
                  </a:lnTo>
                  <a:lnTo>
                    <a:pt x="807719" y="630936"/>
                  </a:lnTo>
                  <a:lnTo>
                    <a:pt x="813816" y="624839"/>
                  </a:lnTo>
                  <a:lnTo>
                    <a:pt x="914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3602736" y="5266943"/>
              <a:ext cx="82296" cy="762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813304" y="4669535"/>
              <a:ext cx="826135" cy="1045844"/>
            </a:xfrm>
            <a:custGeom>
              <a:avLst/>
              <a:gdLst/>
              <a:ahLst/>
              <a:cxnLst/>
              <a:rect l="l" t="t" r="r" b="b"/>
              <a:pathLst>
                <a:path w="826135" h="1045845">
                  <a:moveTo>
                    <a:pt x="9143" y="0"/>
                  </a:moveTo>
                  <a:lnTo>
                    <a:pt x="3047" y="0"/>
                  </a:lnTo>
                  <a:lnTo>
                    <a:pt x="0" y="3047"/>
                  </a:lnTo>
                  <a:lnTo>
                    <a:pt x="0" y="6095"/>
                  </a:lnTo>
                  <a:lnTo>
                    <a:pt x="819911" y="1045463"/>
                  </a:lnTo>
                  <a:lnTo>
                    <a:pt x="826007" y="1039368"/>
                  </a:lnTo>
                  <a:lnTo>
                    <a:pt x="914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605784" y="5690615"/>
              <a:ext cx="76200" cy="8229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267200" y="5309615"/>
              <a:ext cx="1533525" cy="475615"/>
            </a:xfrm>
            <a:custGeom>
              <a:avLst/>
              <a:gdLst/>
              <a:ahLst/>
              <a:cxnLst/>
              <a:rect l="l" t="t" r="r" b="b"/>
              <a:pathLst>
                <a:path w="1533525" h="475614">
                  <a:moveTo>
                    <a:pt x="1456944" y="466344"/>
                  </a:moveTo>
                  <a:lnTo>
                    <a:pt x="6096" y="457200"/>
                  </a:lnTo>
                  <a:lnTo>
                    <a:pt x="0" y="463296"/>
                  </a:lnTo>
                  <a:lnTo>
                    <a:pt x="3048" y="466344"/>
                  </a:lnTo>
                  <a:lnTo>
                    <a:pt x="1456944" y="475488"/>
                  </a:lnTo>
                  <a:lnTo>
                    <a:pt x="1456944" y="466344"/>
                  </a:lnTo>
                  <a:close/>
                </a:path>
                <a:path w="1533525" h="475614">
                  <a:moveTo>
                    <a:pt x="1533144" y="39624"/>
                  </a:moveTo>
                  <a:lnTo>
                    <a:pt x="1456944" y="0"/>
                  </a:lnTo>
                  <a:lnTo>
                    <a:pt x="1456944" y="33515"/>
                  </a:lnTo>
                  <a:lnTo>
                    <a:pt x="3048" y="30480"/>
                  </a:lnTo>
                  <a:lnTo>
                    <a:pt x="0" y="33528"/>
                  </a:lnTo>
                  <a:lnTo>
                    <a:pt x="6096" y="39624"/>
                  </a:lnTo>
                  <a:lnTo>
                    <a:pt x="1472184" y="42672"/>
                  </a:lnTo>
                  <a:lnTo>
                    <a:pt x="1456944" y="42672"/>
                  </a:lnTo>
                  <a:lnTo>
                    <a:pt x="1456944" y="76200"/>
                  </a:lnTo>
                  <a:lnTo>
                    <a:pt x="1475232" y="67056"/>
                  </a:lnTo>
                  <a:lnTo>
                    <a:pt x="1533144" y="396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5724144" y="5742431"/>
              <a:ext cx="76200" cy="762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6382512" y="4718303"/>
              <a:ext cx="835660" cy="1066800"/>
            </a:xfrm>
            <a:custGeom>
              <a:avLst/>
              <a:gdLst/>
              <a:ahLst/>
              <a:cxnLst/>
              <a:rect l="l" t="t" r="r" b="b"/>
              <a:pathLst>
                <a:path w="835659" h="1066800">
                  <a:moveTo>
                    <a:pt x="826008" y="0"/>
                  </a:moveTo>
                  <a:lnTo>
                    <a:pt x="0" y="1057656"/>
                  </a:lnTo>
                  <a:lnTo>
                    <a:pt x="0" y="1063752"/>
                  </a:lnTo>
                  <a:lnTo>
                    <a:pt x="6096" y="1066800"/>
                  </a:lnTo>
                  <a:lnTo>
                    <a:pt x="9143" y="1063752"/>
                  </a:lnTo>
                  <a:lnTo>
                    <a:pt x="835152" y="6096"/>
                  </a:lnTo>
                  <a:lnTo>
                    <a:pt x="82600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7184136" y="4660391"/>
              <a:ext cx="76200" cy="82295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6382512" y="4703063"/>
              <a:ext cx="820419" cy="649605"/>
            </a:xfrm>
            <a:custGeom>
              <a:avLst/>
              <a:gdLst/>
              <a:ahLst/>
              <a:cxnLst/>
              <a:rect l="l" t="t" r="r" b="b"/>
              <a:pathLst>
                <a:path w="820420" h="649604">
                  <a:moveTo>
                    <a:pt x="813815" y="0"/>
                  </a:moveTo>
                  <a:lnTo>
                    <a:pt x="3048" y="643128"/>
                  </a:lnTo>
                  <a:lnTo>
                    <a:pt x="0" y="646176"/>
                  </a:lnTo>
                  <a:lnTo>
                    <a:pt x="3048" y="649224"/>
                  </a:lnTo>
                  <a:lnTo>
                    <a:pt x="9143" y="649224"/>
                  </a:lnTo>
                  <a:lnTo>
                    <a:pt x="819912" y="9143"/>
                  </a:lnTo>
                  <a:lnTo>
                    <a:pt x="81381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7174992" y="4660391"/>
              <a:ext cx="85343" cy="7620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6564883" y="5321301"/>
            <a:ext cx="7683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dirty="0">
                <a:latin typeface="Times New Roman"/>
                <a:cs typeface="Times New Roman"/>
              </a:rPr>
              <a:t>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6564883" y="5394453"/>
            <a:ext cx="7683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dirty="0">
                <a:latin typeface="Times New Roman"/>
                <a:cs typeface="Times New Roman"/>
              </a:rPr>
              <a:t>.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3765803" y="4929917"/>
            <a:ext cx="427355" cy="924560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55"/>
              </a:spcBef>
            </a:pPr>
            <a:r>
              <a:rPr sz="1000" dirty="0">
                <a:latin typeface="Arial"/>
                <a:cs typeface="Arial"/>
              </a:rPr>
              <a:t>State</a:t>
            </a:r>
            <a:r>
              <a:rPr sz="1050" baseline="-19841" dirty="0">
                <a:latin typeface="Arial"/>
                <a:cs typeface="Arial"/>
              </a:rPr>
              <a:t>1</a:t>
            </a:r>
            <a:endParaRPr sz="1050" baseline="-19841">
              <a:latin typeface="Arial"/>
              <a:cs typeface="Arial"/>
            </a:endParaRPr>
          </a:p>
          <a:p>
            <a:pPr marL="2540" algn="ctr">
              <a:lnSpc>
                <a:spcPct val="100000"/>
              </a:lnSpc>
              <a:spcBef>
                <a:spcPts val="409"/>
              </a:spcBef>
            </a:pPr>
            <a:r>
              <a:rPr sz="1000" dirty="0">
                <a:latin typeface="Arial"/>
                <a:cs typeface="Arial"/>
              </a:rPr>
              <a:t>S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515" dirty="0">
                <a:latin typeface="Arial"/>
                <a:cs typeface="Arial"/>
              </a:rPr>
              <a:t>a</a:t>
            </a:r>
            <a:r>
              <a:rPr sz="2400" spc="150" baseline="-24305" dirty="0">
                <a:latin typeface="Times New Roman"/>
                <a:cs typeface="Times New Roman"/>
              </a:rPr>
              <a:t>.</a:t>
            </a:r>
            <a:r>
              <a:rPr sz="1000" spc="5" dirty="0">
                <a:latin typeface="Arial"/>
                <a:cs typeface="Arial"/>
              </a:rPr>
              <a:t>t</a:t>
            </a:r>
            <a:r>
              <a:rPr sz="1000" spc="-10" dirty="0">
                <a:latin typeface="Arial"/>
                <a:cs typeface="Arial"/>
              </a:rPr>
              <a:t>e</a:t>
            </a:r>
            <a:r>
              <a:rPr sz="1050" spc="-7" baseline="-19841" dirty="0">
                <a:latin typeface="Arial"/>
                <a:cs typeface="Arial"/>
              </a:rPr>
              <a:t>2</a:t>
            </a:r>
            <a:endParaRPr sz="1050" baseline="-19841">
              <a:latin typeface="Arial"/>
              <a:cs typeface="Arial"/>
            </a:endParaRPr>
          </a:p>
          <a:p>
            <a:pPr marR="36830" algn="ctr">
              <a:lnSpc>
                <a:spcPct val="100000"/>
              </a:lnSpc>
              <a:spcBef>
                <a:spcPts val="45"/>
              </a:spcBef>
            </a:pPr>
            <a:r>
              <a:rPr sz="1600" dirty="0">
                <a:latin typeface="Times New Roman"/>
                <a:cs typeface="Times New Roman"/>
              </a:rPr>
              <a:t>.</a:t>
            </a:r>
            <a:endParaRPr sz="16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20"/>
              </a:spcBef>
            </a:pPr>
            <a:r>
              <a:rPr sz="1000" dirty="0">
                <a:latin typeface="Arial"/>
                <a:cs typeface="Arial"/>
              </a:rPr>
              <a:t>State</a:t>
            </a:r>
            <a:r>
              <a:rPr sz="1050" baseline="-19841" dirty="0">
                <a:latin typeface="Arial"/>
                <a:cs typeface="Arial"/>
              </a:rPr>
              <a:t>n</a:t>
            </a:r>
            <a:endParaRPr sz="1050" baseline="-19841">
              <a:latin typeface="Arial"/>
              <a:cs typeface="Arial"/>
            </a:endParaRPr>
          </a:p>
        </p:txBody>
      </p:sp>
      <p:grpSp>
        <p:nvGrpSpPr>
          <p:cNvPr id="54" name="object 54"/>
          <p:cNvGrpSpPr/>
          <p:nvPr/>
        </p:nvGrpSpPr>
        <p:grpSpPr>
          <a:xfrm>
            <a:off x="3605784" y="3224783"/>
            <a:ext cx="3051175" cy="1015365"/>
            <a:chOff x="3605784" y="3224783"/>
            <a:chExt cx="3051175" cy="1015365"/>
          </a:xfrm>
        </p:grpSpPr>
        <p:sp>
          <p:nvSpPr>
            <p:cNvPr id="55" name="object 55"/>
            <p:cNvSpPr/>
            <p:nvPr/>
          </p:nvSpPr>
          <p:spPr>
            <a:xfrm>
              <a:off x="3630168" y="3249167"/>
              <a:ext cx="3027045" cy="990600"/>
            </a:xfrm>
            <a:custGeom>
              <a:avLst/>
              <a:gdLst/>
              <a:ahLst/>
              <a:cxnLst/>
              <a:rect l="l" t="t" r="r" b="b"/>
              <a:pathLst>
                <a:path w="3027045" h="990600">
                  <a:moveTo>
                    <a:pt x="3026651" y="0"/>
                  </a:moveTo>
                  <a:lnTo>
                    <a:pt x="0" y="0"/>
                  </a:lnTo>
                  <a:lnTo>
                    <a:pt x="0" y="966216"/>
                  </a:lnTo>
                  <a:lnTo>
                    <a:pt x="0" y="990600"/>
                  </a:lnTo>
                  <a:lnTo>
                    <a:pt x="3026651" y="990600"/>
                  </a:lnTo>
                  <a:lnTo>
                    <a:pt x="3026651" y="966216"/>
                  </a:lnTo>
                  <a:lnTo>
                    <a:pt x="3026651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3605784" y="3224783"/>
              <a:ext cx="3027045" cy="990600"/>
            </a:xfrm>
            <a:custGeom>
              <a:avLst/>
              <a:gdLst/>
              <a:ahLst/>
              <a:cxnLst/>
              <a:rect l="l" t="t" r="r" b="b"/>
              <a:pathLst>
                <a:path w="3027045" h="990600">
                  <a:moveTo>
                    <a:pt x="3026664" y="0"/>
                  </a:moveTo>
                  <a:lnTo>
                    <a:pt x="0" y="0"/>
                  </a:lnTo>
                  <a:lnTo>
                    <a:pt x="0" y="990600"/>
                  </a:lnTo>
                  <a:lnTo>
                    <a:pt x="3026664" y="990600"/>
                  </a:lnTo>
                  <a:lnTo>
                    <a:pt x="302666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7" name="object 57"/>
          <p:cNvSpPr txBox="1"/>
          <p:nvPr/>
        </p:nvSpPr>
        <p:spPr>
          <a:xfrm>
            <a:off x="3983735" y="3604980"/>
            <a:ext cx="412115" cy="3536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8890">
              <a:lnSpc>
                <a:spcPts val="1325"/>
              </a:lnSpc>
            </a:pPr>
            <a:r>
              <a:rPr sz="1200" spc="40" dirty="0">
                <a:solidFill>
                  <a:srgbClr val="7E7E7E"/>
                </a:solidFill>
                <a:latin typeface="Arial"/>
                <a:cs typeface="Arial"/>
              </a:rPr>
              <a:t>W</a:t>
            </a:r>
            <a:r>
              <a:rPr sz="1200" spc="-25" dirty="0">
                <a:solidFill>
                  <a:srgbClr val="7E7E7E"/>
                </a:solidFill>
                <a:latin typeface="Arial"/>
                <a:cs typeface="Arial"/>
              </a:rPr>
              <a:t>o</a:t>
            </a:r>
            <a:r>
              <a:rPr sz="1200" spc="-15" dirty="0">
                <a:solidFill>
                  <a:srgbClr val="7E7E7E"/>
                </a:solidFill>
                <a:latin typeface="Arial"/>
                <a:cs typeface="Arial"/>
              </a:rPr>
              <a:t>r</a:t>
            </a:r>
            <a:r>
              <a:rPr sz="1200" spc="-10" dirty="0">
                <a:solidFill>
                  <a:srgbClr val="7E7E7E"/>
                </a:solidFill>
                <a:latin typeface="Arial"/>
                <a:cs typeface="Arial"/>
              </a:rPr>
              <a:t>l</a:t>
            </a:r>
            <a:r>
              <a:rPr sz="1200" spc="-5" dirty="0">
                <a:solidFill>
                  <a:srgbClr val="7E7E7E"/>
                </a:solidFill>
                <a:latin typeface="Arial"/>
                <a:cs typeface="Arial"/>
              </a:rPr>
              <a:t>d</a:t>
            </a: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sz="1200" spc="-20" dirty="0">
                <a:solidFill>
                  <a:srgbClr val="7E7E7E"/>
                </a:solidFill>
                <a:latin typeface="Arial"/>
                <a:cs typeface="Arial"/>
              </a:rPr>
              <a:t>M</a:t>
            </a:r>
            <a:r>
              <a:rPr sz="1200" spc="-5" dirty="0">
                <a:solidFill>
                  <a:srgbClr val="7E7E7E"/>
                </a:solidFill>
                <a:latin typeface="Arial"/>
                <a:cs typeface="Arial"/>
              </a:rPr>
              <a:t>o</a:t>
            </a:r>
            <a:r>
              <a:rPr sz="1200" spc="-25" dirty="0">
                <a:solidFill>
                  <a:srgbClr val="7E7E7E"/>
                </a:solidFill>
                <a:latin typeface="Arial"/>
                <a:cs typeface="Arial"/>
              </a:rPr>
              <a:t>d</a:t>
            </a:r>
            <a:r>
              <a:rPr sz="1200" spc="-5" dirty="0">
                <a:solidFill>
                  <a:srgbClr val="7E7E7E"/>
                </a:solidFill>
                <a:latin typeface="Arial"/>
                <a:cs typeface="Arial"/>
              </a:rPr>
              <a:t>el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58" name="object 58"/>
          <p:cNvGrpSpPr/>
          <p:nvPr/>
        </p:nvGrpSpPr>
        <p:grpSpPr>
          <a:xfrm>
            <a:off x="3813047" y="3511296"/>
            <a:ext cx="731520" cy="515620"/>
            <a:chOff x="3813047" y="3511296"/>
            <a:chExt cx="731520" cy="515620"/>
          </a:xfrm>
        </p:grpSpPr>
        <p:sp>
          <p:nvSpPr>
            <p:cNvPr id="59" name="object 59"/>
            <p:cNvSpPr/>
            <p:nvPr/>
          </p:nvSpPr>
          <p:spPr>
            <a:xfrm>
              <a:off x="3843528" y="3541788"/>
              <a:ext cx="701040" cy="485140"/>
            </a:xfrm>
            <a:custGeom>
              <a:avLst/>
              <a:gdLst/>
              <a:ahLst/>
              <a:cxnLst/>
              <a:rect l="l" t="t" r="r" b="b"/>
              <a:pathLst>
                <a:path w="701039" h="485139">
                  <a:moveTo>
                    <a:pt x="701040" y="0"/>
                  </a:moveTo>
                  <a:lnTo>
                    <a:pt x="0" y="0"/>
                  </a:lnTo>
                  <a:lnTo>
                    <a:pt x="0" y="460235"/>
                  </a:lnTo>
                  <a:lnTo>
                    <a:pt x="0" y="484619"/>
                  </a:lnTo>
                  <a:lnTo>
                    <a:pt x="701040" y="484619"/>
                  </a:lnTo>
                  <a:lnTo>
                    <a:pt x="701040" y="460235"/>
                  </a:lnTo>
                  <a:lnTo>
                    <a:pt x="701040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3819143" y="3517393"/>
              <a:ext cx="698500" cy="485140"/>
            </a:xfrm>
            <a:custGeom>
              <a:avLst/>
              <a:gdLst/>
              <a:ahLst/>
              <a:cxnLst/>
              <a:rect l="l" t="t" r="r" b="b"/>
              <a:pathLst>
                <a:path w="698500" h="485139">
                  <a:moveTo>
                    <a:pt x="697991" y="0"/>
                  </a:moveTo>
                  <a:lnTo>
                    <a:pt x="0" y="0"/>
                  </a:lnTo>
                  <a:lnTo>
                    <a:pt x="0" y="484630"/>
                  </a:lnTo>
                  <a:lnTo>
                    <a:pt x="697991" y="484630"/>
                  </a:lnTo>
                  <a:lnTo>
                    <a:pt x="69799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3813047" y="3511296"/>
              <a:ext cx="710565" cy="439420"/>
            </a:xfrm>
            <a:custGeom>
              <a:avLst/>
              <a:gdLst/>
              <a:ahLst/>
              <a:cxnLst/>
              <a:rect l="l" t="t" r="r" b="b"/>
              <a:pathLst>
                <a:path w="710564" h="439420">
                  <a:moveTo>
                    <a:pt x="710184" y="0"/>
                  </a:moveTo>
                  <a:lnTo>
                    <a:pt x="0" y="0"/>
                  </a:lnTo>
                  <a:lnTo>
                    <a:pt x="0" y="438912"/>
                  </a:lnTo>
                  <a:lnTo>
                    <a:pt x="710184" y="438912"/>
                  </a:lnTo>
                  <a:lnTo>
                    <a:pt x="710184" y="432815"/>
                  </a:lnTo>
                  <a:lnTo>
                    <a:pt x="12191" y="432815"/>
                  </a:lnTo>
                  <a:lnTo>
                    <a:pt x="6096" y="426719"/>
                  </a:lnTo>
                  <a:lnTo>
                    <a:pt x="12191" y="426719"/>
                  </a:lnTo>
                  <a:lnTo>
                    <a:pt x="12191" y="12191"/>
                  </a:lnTo>
                  <a:lnTo>
                    <a:pt x="6096" y="12191"/>
                  </a:lnTo>
                  <a:lnTo>
                    <a:pt x="12191" y="6095"/>
                  </a:lnTo>
                  <a:lnTo>
                    <a:pt x="710184" y="6095"/>
                  </a:lnTo>
                  <a:lnTo>
                    <a:pt x="710184" y="0"/>
                  </a:lnTo>
                  <a:close/>
                </a:path>
                <a:path w="710564" h="439420">
                  <a:moveTo>
                    <a:pt x="12191" y="426719"/>
                  </a:moveTo>
                  <a:lnTo>
                    <a:pt x="6096" y="426719"/>
                  </a:lnTo>
                  <a:lnTo>
                    <a:pt x="12191" y="432815"/>
                  </a:lnTo>
                  <a:lnTo>
                    <a:pt x="12191" y="426719"/>
                  </a:lnTo>
                  <a:close/>
                </a:path>
                <a:path w="710564" h="439420">
                  <a:moveTo>
                    <a:pt x="697991" y="426719"/>
                  </a:moveTo>
                  <a:lnTo>
                    <a:pt x="12191" y="426719"/>
                  </a:lnTo>
                  <a:lnTo>
                    <a:pt x="12191" y="432815"/>
                  </a:lnTo>
                  <a:lnTo>
                    <a:pt x="697991" y="432815"/>
                  </a:lnTo>
                  <a:lnTo>
                    <a:pt x="697991" y="426719"/>
                  </a:lnTo>
                  <a:close/>
                </a:path>
                <a:path w="710564" h="439420">
                  <a:moveTo>
                    <a:pt x="697991" y="6095"/>
                  </a:moveTo>
                  <a:lnTo>
                    <a:pt x="697991" y="432815"/>
                  </a:lnTo>
                  <a:lnTo>
                    <a:pt x="704088" y="426719"/>
                  </a:lnTo>
                  <a:lnTo>
                    <a:pt x="710184" y="426719"/>
                  </a:lnTo>
                  <a:lnTo>
                    <a:pt x="710184" y="12191"/>
                  </a:lnTo>
                  <a:lnTo>
                    <a:pt x="704088" y="12191"/>
                  </a:lnTo>
                  <a:lnTo>
                    <a:pt x="697991" y="6095"/>
                  </a:lnTo>
                  <a:close/>
                </a:path>
                <a:path w="710564" h="439420">
                  <a:moveTo>
                    <a:pt x="710184" y="426719"/>
                  </a:moveTo>
                  <a:lnTo>
                    <a:pt x="704088" y="426719"/>
                  </a:lnTo>
                  <a:lnTo>
                    <a:pt x="697991" y="432815"/>
                  </a:lnTo>
                  <a:lnTo>
                    <a:pt x="710184" y="432815"/>
                  </a:lnTo>
                  <a:lnTo>
                    <a:pt x="710184" y="426719"/>
                  </a:lnTo>
                  <a:close/>
                </a:path>
                <a:path w="710564" h="439420">
                  <a:moveTo>
                    <a:pt x="12191" y="6095"/>
                  </a:moveTo>
                  <a:lnTo>
                    <a:pt x="6096" y="12191"/>
                  </a:lnTo>
                  <a:lnTo>
                    <a:pt x="12191" y="12191"/>
                  </a:lnTo>
                  <a:lnTo>
                    <a:pt x="12191" y="6095"/>
                  </a:lnTo>
                  <a:close/>
                </a:path>
                <a:path w="710564" h="439420">
                  <a:moveTo>
                    <a:pt x="697991" y="6095"/>
                  </a:moveTo>
                  <a:lnTo>
                    <a:pt x="12191" y="6095"/>
                  </a:lnTo>
                  <a:lnTo>
                    <a:pt x="12191" y="12191"/>
                  </a:lnTo>
                  <a:lnTo>
                    <a:pt x="697991" y="12191"/>
                  </a:lnTo>
                  <a:lnTo>
                    <a:pt x="697991" y="6095"/>
                  </a:lnTo>
                  <a:close/>
                </a:path>
                <a:path w="710564" h="439420">
                  <a:moveTo>
                    <a:pt x="710184" y="6095"/>
                  </a:moveTo>
                  <a:lnTo>
                    <a:pt x="697991" y="6095"/>
                  </a:lnTo>
                  <a:lnTo>
                    <a:pt x="704088" y="12191"/>
                  </a:lnTo>
                  <a:lnTo>
                    <a:pt x="710184" y="12191"/>
                  </a:lnTo>
                  <a:lnTo>
                    <a:pt x="710184" y="609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2" name="object 62"/>
          <p:cNvSpPr txBox="1"/>
          <p:nvPr/>
        </p:nvSpPr>
        <p:spPr>
          <a:xfrm>
            <a:off x="3946652" y="3556508"/>
            <a:ext cx="4375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5715">
              <a:lnSpc>
                <a:spcPct val="100000"/>
              </a:lnSpc>
              <a:spcBef>
                <a:spcPts val="100"/>
              </a:spcBef>
            </a:pPr>
            <a:r>
              <a:rPr sz="1200" spc="40" dirty="0">
                <a:latin typeface="Arial"/>
                <a:cs typeface="Arial"/>
              </a:rPr>
              <a:t>W</a:t>
            </a:r>
            <a:r>
              <a:rPr sz="1200" spc="-25" dirty="0">
                <a:latin typeface="Arial"/>
                <a:cs typeface="Arial"/>
              </a:rPr>
              <a:t>o</a:t>
            </a:r>
            <a:r>
              <a:rPr sz="1200" spc="-20" dirty="0">
                <a:latin typeface="Arial"/>
                <a:cs typeface="Arial"/>
              </a:rPr>
              <a:t>r</a:t>
            </a:r>
            <a:r>
              <a:rPr sz="1200" spc="-10" dirty="0">
                <a:latin typeface="Arial"/>
                <a:cs typeface="Arial"/>
              </a:rPr>
              <a:t>l</a:t>
            </a:r>
            <a:r>
              <a:rPr sz="1200" spc="-5" dirty="0">
                <a:latin typeface="Arial"/>
                <a:cs typeface="Arial"/>
              </a:rPr>
              <a:t>d  </a:t>
            </a:r>
            <a:r>
              <a:rPr sz="1200" spc="-15" dirty="0">
                <a:latin typeface="Arial"/>
                <a:cs typeface="Arial"/>
              </a:rPr>
              <a:t>M</a:t>
            </a:r>
            <a:r>
              <a:rPr sz="1200" spc="-5" dirty="0">
                <a:latin typeface="Arial"/>
                <a:cs typeface="Arial"/>
              </a:rPr>
              <a:t>o</a:t>
            </a:r>
            <a:r>
              <a:rPr sz="1200" spc="-25" dirty="0">
                <a:latin typeface="Arial"/>
                <a:cs typeface="Arial"/>
              </a:rPr>
              <a:t>d</a:t>
            </a:r>
            <a:r>
              <a:rPr sz="1200" spc="-5" dirty="0">
                <a:latin typeface="Arial"/>
                <a:cs typeface="Arial"/>
              </a:rPr>
              <a:t>el</a:t>
            </a:r>
            <a:endParaRPr sz="1200">
              <a:latin typeface="Arial"/>
              <a:cs typeface="Arial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4794503" y="3696420"/>
            <a:ext cx="523875" cy="1708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325"/>
              </a:lnSpc>
            </a:pPr>
            <a:r>
              <a:rPr sz="1200" spc="-10" dirty="0">
                <a:solidFill>
                  <a:srgbClr val="7E7E7E"/>
                </a:solidFill>
                <a:latin typeface="Arial"/>
                <a:cs typeface="Arial"/>
              </a:rPr>
              <a:t>P</a:t>
            </a:r>
            <a:r>
              <a:rPr sz="1200" spc="15" dirty="0">
                <a:solidFill>
                  <a:srgbClr val="7E7E7E"/>
                </a:solidFill>
                <a:latin typeface="Arial"/>
                <a:cs typeface="Arial"/>
              </a:rPr>
              <a:t>l</a:t>
            </a:r>
            <a:r>
              <a:rPr sz="1200" spc="-5" dirty="0">
                <a:solidFill>
                  <a:srgbClr val="7E7E7E"/>
                </a:solidFill>
                <a:latin typeface="Arial"/>
                <a:cs typeface="Arial"/>
              </a:rPr>
              <a:t>an</a:t>
            </a:r>
            <a:r>
              <a:rPr sz="1200" spc="-25" dirty="0">
                <a:solidFill>
                  <a:srgbClr val="7E7E7E"/>
                </a:solidFill>
                <a:latin typeface="Arial"/>
                <a:cs typeface="Arial"/>
              </a:rPr>
              <a:t>ne</a:t>
            </a:r>
            <a:r>
              <a:rPr sz="1200" dirty="0">
                <a:solidFill>
                  <a:srgbClr val="7E7E7E"/>
                </a:solidFill>
                <a:latin typeface="Arial"/>
                <a:cs typeface="Arial"/>
              </a:rPr>
              <a:t>r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64" name="object 64"/>
          <p:cNvGrpSpPr/>
          <p:nvPr/>
        </p:nvGrpSpPr>
        <p:grpSpPr>
          <a:xfrm>
            <a:off x="4672584" y="3511296"/>
            <a:ext cx="716280" cy="344805"/>
            <a:chOff x="4672584" y="3511296"/>
            <a:chExt cx="716280" cy="344805"/>
          </a:xfrm>
        </p:grpSpPr>
        <p:sp>
          <p:nvSpPr>
            <p:cNvPr id="65" name="object 65"/>
            <p:cNvSpPr/>
            <p:nvPr/>
          </p:nvSpPr>
          <p:spPr>
            <a:xfrm>
              <a:off x="4678680" y="3517392"/>
              <a:ext cx="704215" cy="332740"/>
            </a:xfrm>
            <a:custGeom>
              <a:avLst/>
              <a:gdLst/>
              <a:ahLst/>
              <a:cxnLst/>
              <a:rect l="l" t="t" r="r" b="b"/>
              <a:pathLst>
                <a:path w="704214" h="332739">
                  <a:moveTo>
                    <a:pt x="704088" y="0"/>
                  </a:moveTo>
                  <a:lnTo>
                    <a:pt x="0" y="0"/>
                  </a:lnTo>
                  <a:lnTo>
                    <a:pt x="0" y="332232"/>
                  </a:lnTo>
                  <a:lnTo>
                    <a:pt x="704088" y="332232"/>
                  </a:lnTo>
                  <a:lnTo>
                    <a:pt x="70408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4672584" y="3511296"/>
              <a:ext cx="716280" cy="344805"/>
            </a:xfrm>
            <a:custGeom>
              <a:avLst/>
              <a:gdLst/>
              <a:ahLst/>
              <a:cxnLst/>
              <a:rect l="l" t="t" r="r" b="b"/>
              <a:pathLst>
                <a:path w="716279" h="344804">
                  <a:moveTo>
                    <a:pt x="713231" y="0"/>
                  </a:moveTo>
                  <a:lnTo>
                    <a:pt x="3048" y="0"/>
                  </a:lnTo>
                  <a:lnTo>
                    <a:pt x="0" y="3048"/>
                  </a:lnTo>
                  <a:lnTo>
                    <a:pt x="0" y="341375"/>
                  </a:lnTo>
                  <a:lnTo>
                    <a:pt x="3048" y="344424"/>
                  </a:lnTo>
                  <a:lnTo>
                    <a:pt x="713231" y="344424"/>
                  </a:lnTo>
                  <a:lnTo>
                    <a:pt x="716279" y="341375"/>
                  </a:lnTo>
                  <a:lnTo>
                    <a:pt x="716279" y="338327"/>
                  </a:lnTo>
                  <a:lnTo>
                    <a:pt x="12191" y="338327"/>
                  </a:lnTo>
                  <a:lnTo>
                    <a:pt x="6095" y="332231"/>
                  </a:lnTo>
                  <a:lnTo>
                    <a:pt x="12191" y="332231"/>
                  </a:lnTo>
                  <a:lnTo>
                    <a:pt x="12191" y="12191"/>
                  </a:lnTo>
                  <a:lnTo>
                    <a:pt x="6095" y="12191"/>
                  </a:lnTo>
                  <a:lnTo>
                    <a:pt x="12191" y="6095"/>
                  </a:lnTo>
                  <a:lnTo>
                    <a:pt x="716279" y="6095"/>
                  </a:lnTo>
                  <a:lnTo>
                    <a:pt x="716279" y="3048"/>
                  </a:lnTo>
                  <a:lnTo>
                    <a:pt x="713231" y="0"/>
                  </a:lnTo>
                  <a:close/>
                </a:path>
                <a:path w="716279" h="344804">
                  <a:moveTo>
                    <a:pt x="12191" y="332231"/>
                  </a:moveTo>
                  <a:lnTo>
                    <a:pt x="6095" y="332231"/>
                  </a:lnTo>
                  <a:lnTo>
                    <a:pt x="12191" y="338327"/>
                  </a:lnTo>
                  <a:lnTo>
                    <a:pt x="12191" y="332231"/>
                  </a:lnTo>
                  <a:close/>
                </a:path>
                <a:path w="716279" h="344804">
                  <a:moveTo>
                    <a:pt x="704088" y="332231"/>
                  </a:moveTo>
                  <a:lnTo>
                    <a:pt x="12191" y="332231"/>
                  </a:lnTo>
                  <a:lnTo>
                    <a:pt x="12191" y="338327"/>
                  </a:lnTo>
                  <a:lnTo>
                    <a:pt x="704088" y="338327"/>
                  </a:lnTo>
                  <a:lnTo>
                    <a:pt x="704088" y="332231"/>
                  </a:lnTo>
                  <a:close/>
                </a:path>
                <a:path w="716279" h="344804">
                  <a:moveTo>
                    <a:pt x="704088" y="6095"/>
                  </a:moveTo>
                  <a:lnTo>
                    <a:pt x="704088" y="338327"/>
                  </a:lnTo>
                  <a:lnTo>
                    <a:pt x="710183" y="332231"/>
                  </a:lnTo>
                  <a:lnTo>
                    <a:pt x="716279" y="332231"/>
                  </a:lnTo>
                  <a:lnTo>
                    <a:pt x="716279" y="12191"/>
                  </a:lnTo>
                  <a:lnTo>
                    <a:pt x="710183" y="12191"/>
                  </a:lnTo>
                  <a:lnTo>
                    <a:pt x="704088" y="6095"/>
                  </a:lnTo>
                  <a:close/>
                </a:path>
                <a:path w="716279" h="344804">
                  <a:moveTo>
                    <a:pt x="716279" y="332231"/>
                  </a:moveTo>
                  <a:lnTo>
                    <a:pt x="710183" y="332231"/>
                  </a:lnTo>
                  <a:lnTo>
                    <a:pt x="704088" y="338327"/>
                  </a:lnTo>
                  <a:lnTo>
                    <a:pt x="716279" y="338327"/>
                  </a:lnTo>
                  <a:lnTo>
                    <a:pt x="716279" y="332231"/>
                  </a:lnTo>
                  <a:close/>
                </a:path>
                <a:path w="716279" h="344804">
                  <a:moveTo>
                    <a:pt x="12191" y="6095"/>
                  </a:moveTo>
                  <a:lnTo>
                    <a:pt x="6095" y="12191"/>
                  </a:lnTo>
                  <a:lnTo>
                    <a:pt x="12191" y="12191"/>
                  </a:lnTo>
                  <a:lnTo>
                    <a:pt x="12191" y="6095"/>
                  </a:lnTo>
                  <a:close/>
                </a:path>
                <a:path w="716279" h="344804">
                  <a:moveTo>
                    <a:pt x="704088" y="6095"/>
                  </a:moveTo>
                  <a:lnTo>
                    <a:pt x="12191" y="6095"/>
                  </a:lnTo>
                  <a:lnTo>
                    <a:pt x="12191" y="12191"/>
                  </a:lnTo>
                  <a:lnTo>
                    <a:pt x="704088" y="12191"/>
                  </a:lnTo>
                  <a:lnTo>
                    <a:pt x="704088" y="6095"/>
                  </a:lnTo>
                  <a:close/>
                </a:path>
                <a:path w="716279" h="344804">
                  <a:moveTo>
                    <a:pt x="716279" y="6095"/>
                  </a:moveTo>
                  <a:lnTo>
                    <a:pt x="704088" y="6095"/>
                  </a:lnTo>
                  <a:lnTo>
                    <a:pt x="710183" y="12191"/>
                  </a:lnTo>
                  <a:lnTo>
                    <a:pt x="716279" y="12191"/>
                  </a:lnTo>
                  <a:lnTo>
                    <a:pt x="716279" y="609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7" name="object 67"/>
          <p:cNvSpPr txBox="1"/>
          <p:nvPr/>
        </p:nvSpPr>
        <p:spPr>
          <a:xfrm>
            <a:off x="4757420" y="3647947"/>
            <a:ext cx="5486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latin typeface="Arial"/>
                <a:cs typeface="Arial"/>
              </a:rPr>
              <a:t>P</a:t>
            </a:r>
            <a:r>
              <a:rPr sz="1200" spc="15" dirty="0">
                <a:latin typeface="Arial"/>
                <a:cs typeface="Arial"/>
              </a:rPr>
              <a:t>l</a:t>
            </a:r>
            <a:r>
              <a:rPr sz="1200" spc="-5" dirty="0">
                <a:latin typeface="Arial"/>
                <a:cs typeface="Arial"/>
              </a:rPr>
              <a:t>an</a:t>
            </a:r>
            <a:r>
              <a:rPr sz="1200" spc="-25" dirty="0">
                <a:latin typeface="Arial"/>
                <a:cs typeface="Arial"/>
              </a:rPr>
              <a:t>ne</a:t>
            </a:r>
            <a:r>
              <a:rPr sz="1200" dirty="0">
                <a:latin typeface="Arial"/>
                <a:cs typeface="Arial"/>
              </a:rPr>
              <a:t>r</a:t>
            </a:r>
            <a:endParaRPr sz="1200">
              <a:latin typeface="Arial"/>
              <a:cs typeface="Arial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5681471" y="3604980"/>
            <a:ext cx="584200" cy="3536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325"/>
              </a:lnSpc>
            </a:pPr>
            <a:r>
              <a:rPr sz="1200" dirty="0">
                <a:solidFill>
                  <a:srgbClr val="7E7E7E"/>
                </a:solidFill>
                <a:latin typeface="Arial"/>
                <a:cs typeface="Arial"/>
              </a:rPr>
              <a:t>Plan</a:t>
            </a:r>
            <a:endParaRPr sz="12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200" spc="-5" dirty="0">
                <a:solidFill>
                  <a:srgbClr val="7E7E7E"/>
                </a:solidFill>
                <a:latin typeface="Arial"/>
                <a:cs typeface="Arial"/>
              </a:rPr>
              <a:t>e</a:t>
            </a:r>
            <a:r>
              <a:rPr sz="1200" spc="-25" dirty="0">
                <a:solidFill>
                  <a:srgbClr val="7E7E7E"/>
                </a:solidFill>
                <a:latin typeface="Arial"/>
                <a:cs typeface="Arial"/>
              </a:rPr>
              <a:t>x</a:t>
            </a:r>
            <a:r>
              <a:rPr sz="1200" spc="-5" dirty="0">
                <a:solidFill>
                  <a:srgbClr val="7E7E7E"/>
                </a:solidFill>
                <a:latin typeface="Arial"/>
                <a:cs typeface="Arial"/>
              </a:rPr>
              <a:t>ecu</a:t>
            </a:r>
            <a:r>
              <a:rPr sz="1200" dirty="0">
                <a:solidFill>
                  <a:srgbClr val="7E7E7E"/>
                </a:solidFill>
                <a:latin typeface="Arial"/>
                <a:cs typeface="Arial"/>
              </a:rPr>
              <a:t>t</a:t>
            </a:r>
            <a:r>
              <a:rPr sz="1200" spc="-5" dirty="0">
                <a:solidFill>
                  <a:srgbClr val="7E7E7E"/>
                </a:solidFill>
                <a:latin typeface="Arial"/>
                <a:cs typeface="Arial"/>
              </a:rPr>
              <a:t>o</a:t>
            </a:r>
            <a:r>
              <a:rPr sz="1200" dirty="0">
                <a:solidFill>
                  <a:srgbClr val="7E7E7E"/>
                </a:solidFill>
                <a:latin typeface="Arial"/>
                <a:cs typeface="Arial"/>
              </a:rPr>
              <a:t>r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69" name="object 69"/>
          <p:cNvGrpSpPr/>
          <p:nvPr/>
        </p:nvGrpSpPr>
        <p:grpSpPr>
          <a:xfrm>
            <a:off x="5590032" y="3511296"/>
            <a:ext cx="713740" cy="439420"/>
            <a:chOff x="5590032" y="3511296"/>
            <a:chExt cx="713740" cy="439420"/>
          </a:xfrm>
        </p:grpSpPr>
        <p:sp>
          <p:nvSpPr>
            <p:cNvPr id="70" name="object 70"/>
            <p:cNvSpPr/>
            <p:nvPr/>
          </p:nvSpPr>
          <p:spPr>
            <a:xfrm>
              <a:off x="5596128" y="3517392"/>
              <a:ext cx="701040" cy="426720"/>
            </a:xfrm>
            <a:custGeom>
              <a:avLst/>
              <a:gdLst/>
              <a:ahLst/>
              <a:cxnLst/>
              <a:rect l="l" t="t" r="r" b="b"/>
              <a:pathLst>
                <a:path w="701039" h="426720">
                  <a:moveTo>
                    <a:pt x="701039" y="0"/>
                  </a:moveTo>
                  <a:lnTo>
                    <a:pt x="0" y="0"/>
                  </a:lnTo>
                  <a:lnTo>
                    <a:pt x="0" y="426720"/>
                  </a:lnTo>
                  <a:lnTo>
                    <a:pt x="701039" y="426720"/>
                  </a:lnTo>
                  <a:lnTo>
                    <a:pt x="70103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5590032" y="3511296"/>
              <a:ext cx="713740" cy="439420"/>
            </a:xfrm>
            <a:custGeom>
              <a:avLst/>
              <a:gdLst/>
              <a:ahLst/>
              <a:cxnLst/>
              <a:rect l="l" t="t" r="r" b="b"/>
              <a:pathLst>
                <a:path w="713739" h="439420">
                  <a:moveTo>
                    <a:pt x="710183" y="0"/>
                  </a:moveTo>
                  <a:lnTo>
                    <a:pt x="3047" y="0"/>
                  </a:lnTo>
                  <a:lnTo>
                    <a:pt x="0" y="3048"/>
                  </a:lnTo>
                  <a:lnTo>
                    <a:pt x="0" y="435863"/>
                  </a:lnTo>
                  <a:lnTo>
                    <a:pt x="3047" y="438912"/>
                  </a:lnTo>
                  <a:lnTo>
                    <a:pt x="710183" y="438912"/>
                  </a:lnTo>
                  <a:lnTo>
                    <a:pt x="713231" y="435863"/>
                  </a:lnTo>
                  <a:lnTo>
                    <a:pt x="713231" y="432815"/>
                  </a:lnTo>
                  <a:lnTo>
                    <a:pt x="12191" y="432815"/>
                  </a:lnTo>
                  <a:lnTo>
                    <a:pt x="6095" y="426719"/>
                  </a:lnTo>
                  <a:lnTo>
                    <a:pt x="12191" y="426719"/>
                  </a:lnTo>
                  <a:lnTo>
                    <a:pt x="12191" y="12191"/>
                  </a:lnTo>
                  <a:lnTo>
                    <a:pt x="6095" y="12191"/>
                  </a:lnTo>
                  <a:lnTo>
                    <a:pt x="12191" y="6095"/>
                  </a:lnTo>
                  <a:lnTo>
                    <a:pt x="713231" y="6095"/>
                  </a:lnTo>
                  <a:lnTo>
                    <a:pt x="713231" y="3048"/>
                  </a:lnTo>
                  <a:lnTo>
                    <a:pt x="710183" y="0"/>
                  </a:lnTo>
                  <a:close/>
                </a:path>
                <a:path w="713739" h="439420">
                  <a:moveTo>
                    <a:pt x="12191" y="426719"/>
                  </a:moveTo>
                  <a:lnTo>
                    <a:pt x="6095" y="426719"/>
                  </a:lnTo>
                  <a:lnTo>
                    <a:pt x="12191" y="432815"/>
                  </a:lnTo>
                  <a:lnTo>
                    <a:pt x="12191" y="426719"/>
                  </a:lnTo>
                  <a:close/>
                </a:path>
                <a:path w="713739" h="439420">
                  <a:moveTo>
                    <a:pt x="701039" y="426719"/>
                  </a:moveTo>
                  <a:lnTo>
                    <a:pt x="12191" y="426719"/>
                  </a:lnTo>
                  <a:lnTo>
                    <a:pt x="12191" y="432815"/>
                  </a:lnTo>
                  <a:lnTo>
                    <a:pt x="701039" y="432815"/>
                  </a:lnTo>
                  <a:lnTo>
                    <a:pt x="701039" y="426719"/>
                  </a:lnTo>
                  <a:close/>
                </a:path>
                <a:path w="713739" h="439420">
                  <a:moveTo>
                    <a:pt x="701039" y="6095"/>
                  </a:moveTo>
                  <a:lnTo>
                    <a:pt x="701039" y="432815"/>
                  </a:lnTo>
                  <a:lnTo>
                    <a:pt x="707135" y="426719"/>
                  </a:lnTo>
                  <a:lnTo>
                    <a:pt x="713231" y="426719"/>
                  </a:lnTo>
                  <a:lnTo>
                    <a:pt x="713231" y="12191"/>
                  </a:lnTo>
                  <a:lnTo>
                    <a:pt x="707135" y="12191"/>
                  </a:lnTo>
                  <a:lnTo>
                    <a:pt x="701039" y="6095"/>
                  </a:lnTo>
                  <a:close/>
                </a:path>
                <a:path w="713739" h="439420">
                  <a:moveTo>
                    <a:pt x="713231" y="426719"/>
                  </a:moveTo>
                  <a:lnTo>
                    <a:pt x="707135" y="426719"/>
                  </a:lnTo>
                  <a:lnTo>
                    <a:pt x="701039" y="432815"/>
                  </a:lnTo>
                  <a:lnTo>
                    <a:pt x="713231" y="432815"/>
                  </a:lnTo>
                  <a:lnTo>
                    <a:pt x="713231" y="426719"/>
                  </a:lnTo>
                  <a:close/>
                </a:path>
                <a:path w="713739" h="439420">
                  <a:moveTo>
                    <a:pt x="12191" y="6095"/>
                  </a:moveTo>
                  <a:lnTo>
                    <a:pt x="6095" y="12191"/>
                  </a:lnTo>
                  <a:lnTo>
                    <a:pt x="12191" y="12191"/>
                  </a:lnTo>
                  <a:lnTo>
                    <a:pt x="12191" y="6095"/>
                  </a:lnTo>
                  <a:close/>
                </a:path>
                <a:path w="713739" h="439420">
                  <a:moveTo>
                    <a:pt x="701039" y="6095"/>
                  </a:moveTo>
                  <a:lnTo>
                    <a:pt x="12191" y="6095"/>
                  </a:lnTo>
                  <a:lnTo>
                    <a:pt x="12191" y="12191"/>
                  </a:lnTo>
                  <a:lnTo>
                    <a:pt x="701039" y="12191"/>
                  </a:lnTo>
                  <a:lnTo>
                    <a:pt x="701039" y="6095"/>
                  </a:lnTo>
                  <a:close/>
                </a:path>
                <a:path w="713739" h="439420">
                  <a:moveTo>
                    <a:pt x="713231" y="6095"/>
                  </a:moveTo>
                  <a:lnTo>
                    <a:pt x="701039" y="6095"/>
                  </a:lnTo>
                  <a:lnTo>
                    <a:pt x="707135" y="12191"/>
                  </a:lnTo>
                  <a:lnTo>
                    <a:pt x="713231" y="12191"/>
                  </a:lnTo>
                  <a:lnTo>
                    <a:pt x="713231" y="609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2" name="object 72"/>
          <p:cNvSpPr txBox="1"/>
          <p:nvPr/>
        </p:nvSpPr>
        <p:spPr>
          <a:xfrm>
            <a:off x="5644388" y="3556508"/>
            <a:ext cx="6096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3716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Arial"/>
                <a:cs typeface="Arial"/>
              </a:rPr>
              <a:t>Plan  </a:t>
            </a:r>
            <a:r>
              <a:rPr sz="1200" spc="-5" dirty="0">
                <a:latin typeface="Arial"/>
                <a:cs typeface="Arial"/>
              </a:rPr>
              <a:t>e</a:t>
            </a:r>
            <a:r>
              <a:rPr sz="1200" spc="-25" dirty="0">
                <a:latin typeface="Arial"/>
                <a:cs typeface="Arial"/>
              </a:rPr>
              <a:t>x</a:t>
            </a:r>
            <a:r>
              <a:rPr sz="1200" spc="-5" dirty="0">
                <a:latin typeface="Arial"/>
                <a:cs typeface="Arial"/>
              </a:rPr>
              <a:t>ecu</a:t>
            </a:r>
            <a:r>
              <a:rPr sz="1200" dirty="0">
                <a:latin typeface="Arial"/>
                <a:cs typeface="Arial"/>
              </a:rPr>
              <a:t>t</a:t>
            </a:r>
            <a:r>
              <a:rPr sz="1200" spc="-5" dirty="0">
                <a:latin typeface="Arial"/>
                <a:cs typeface="Arial"/>
              </a:rPr>
              <a:t>o</a:t>
            </a:r>
            <a:r>
              <a:rPr sz="1200" dirty="0">
                <a:latin typeface="Arial"/>
                <a:cs typeface="Arial"/>
              </a:rPr>
              <a:t>r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73" name="object 73"/>
          <p:cNvGrpSpPr/>
          <p:nvPr/>
        </p:nvGrpSpPr>
        <p:grpSpPr>
          <a:xfrm>
            <a:off x="3599688" y="3215639"/>
            <a:ext cx="3039110" cy="582295"/>
            <a:chOff x="3599688" y="3215639"/>
            <a:chExt cx="3039110" cy="582295"/>
          </a:xfrm>
        </p:grpSpPr>
        <p:sp>
          <p:nvSpPr>
            <p:cNvPr id="74" name="object 74"/>
            <p:cNvSpPr/>
            <p:nvPr/>
          </p:nvSpPr>
          <p:spPr>
            <a:xfrm>
              <a:off x="5376672" y="3724655"/>
              <a:ext cx="225551" cy="73151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4504944" y="3724655"/>
              <a:ext cx="188975" cy="73151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3599688" y="3215639"/>
              <a:ext cx="3039110" cy="231775"/>
            </a:xfrm>
            <a:custGeom>
              <a:avLst/>
              <a:gdLst/>
              <a:ahLst/>
              <a:cxnLst/>
              <a:rect l="l" t="t" r="r" b="b"/>
              <a:pathLst>
                <a:path w="3039109" h="231775">
                  <a:moveTo>
                    <a:pt x="3035808" y="0"/>
                  </a:moveTo>
                  <a:lnTo>
                    <a:pt x="3048" y="0"/>
                  </a:lnTo>
                  <a:lnTo>
                    <a:pt x="0" y="3048"/>
                  </a:lnTo>
                  <a:lnTo>
                    <a:pt x="0" y="228600"/>
                  </a:lnTo>
                  <a:lnTo>
                    <a:pt x="3048" y="231648"/>
                  </a:lnTo>
                  <a:lnTo>
                    <a:pt x="3035808" y="231648"/>
                  </a:lnTo>
                  <a:lnTo>
                    <a:pt x="3038856" y="228600"/>
                  </a:lnTo>
                  <a:lnTo>
                    <a:pt x="3038856" y="225551"/>
                  </a:lnTo>
                  <a:lnTo>
                    <a:pt x="12191" y="225551"/>
                  </a:lnTo>
                  <a:lnTo>
                    <a:pt x="6096" y="219456"/>
                  </a:lnTo>
                  <a:lnTo>
                    <a:pt x="12191" y="219456"/>
                  </a:lnTo>
                  <a:lnTo>
                    <a:pt x="12191" y="15239"/>
                  </a:lnTo>
                  <a:lnTo>
                    <a:pt x="6096" y="15239"/>
                  </a:lnTo>
                  <a:lnTo>
                    <a:pt x="12191" y="9144"/>
                  </a:lnTo>
                  <a:lnTo>
                    <a:pt x="3038856" y="9144"/>
                  </a:lnTo>
                  <a:lnTo>
                    <a:pt x="3038856" y="3048"/>
                  </a:lnTo>
                  <a:lnTo>
                    <a:pt x="3035808" y="0"/>
                  </a:lnTo>
                  <a:close/>
                </a:path>
                <a:path w="3039109" h="231775">
                  <a:moveTo>
                    <a:pt x="12191" y="219456"/>
                  </a:moveTo>
                  <a:lnTo>
                    <a:pt x="6096" y="219456"/>
                  </a:lnTo>
                  <a:lnTo>
                    <a:pt x="12191" y="225551"/>
                  </a:lnTo>
                  <a:lnTo>
                    <a:pt x="12191" y="219456"/>
                  </a:lnTo>
                  <a:close/>
                </a:path>
                <a:path w="3039109" h="231775">
                  <a:moveTo>
                    <a:pt x="3026664" y="219456"/>
                  </a:moveTo>
                  <a:lnTo>
                    <a:pt x="12191" y="219456"/>
                  </a:lnTo>
                  <a:lnTo>
                    <a:pt x="12191" y="225551"/>
                  </a:lnTo>
                  <a:lnTo>
                    <a:pt x="3026664" y="225551"/>
                  </a:lnTo>
                  <a:lnTo>
                    <a:pt x="3026664" y="219456"/>
                  </a:lnTo>
                  <a:close/>
                </a:path>
                <a:path w="3039109" h="231775">
                  <a:moveTo>
                    <a:pt x="3026664" y="9144"/>
                  </a:moveTo>
                  <a:lnTo>
                    <a:pt x="3026664" y="225551"/>
                  </a:lnTo>
                  <a:lnTo>
                    <a:pt x="3032760" y="219456"/>
                  </a:lnTo>
                  <a:lnTo>
                    <a:pt x="3038856" y="219456"/>
                  </a:lnTo>
                  <a:lnTo>
                    <a:pt x="3038856" y="15239"/>
                  </a:lnTo>
                  <a:lnTo>
                    <a:pt x="3032760" y="15239"/>
                  </a:lnTo>
                  <a:lnTo>
                    <a:pt x="3026664" y="9144"/>
                  </a:lnTo>
                  <a:close/>
                </a:path>
                <a:path w="3039109" h="231775">
                  <a:moveTo>
                    <a:pt x="3038856" y="219456"/>
                  </a:moveTo>
                  <a:lnTo>
                    <a:pt x="3032760" y="219456"/>
                  </a:lnTo>
                  <a:lnTo>
                    <a:pt x="3026664" y="225551"/>
                  </a:lnTo>
                  <a:lnTo>
                    <a:pt x="3038856" y="225551"/>
                  </a:lnTo>
                  <a:lnTo>
                    <a:pt x="3038856" y="219456"/>
                  </a:lnTo>
                  <a:close/>
                </a:path>
                <a:path w="3039109" h="231775">
                  <a:moveTo>
                    <a:pt x="12191" y="9144"/>
                  </a:moveTo>
                  <a:lnTo>
                    <a:pt x="6096" y="15239"/>
                  </a:lnTo>
                  <a:lnTo>
                    <a:pt x="12191" y="15239"/>
                  </a:lnTo>
                  <a:lnTo>
                    <a:pt x="12191" y="9144"/>
                  </a:lnTo>
                  <a:close/>
                </a:path>
                <a:path w="3039109" h="231775">
                  <a:moveTo>
                    <a:pt x="3026664" y="9144"/>
                  </a:moveTo>
                  <a:lnTo>
                    <a:pt x="12191" y="9144"/>
                  </a:lnTo>
                  <a:lnTo>
                    <a:pt x="12191" y="15239"/>
                  </a:lnTo>
                  <a:lnTo>
                    <a:pt x="3026664" y="15239"/>
                  </a:lnTo>
                  <a:lnTo>
                    <a:pt x="3026664" y="9144"/>
                  </a:lnTo>
                  <a:close/>
                </a:path>
                <a:path w="3039109" h="231775">
                  <a:moveTo>
                    <a:pt x="3038856" y="9144"/>
                  </a:moveTo>
                  <a:lnTo>
                    <a:pt x="3026664" y="9144"/>
                  </a:lnTo>
                  <a:lnTo>
                    <a:pt x="3032760" y="15239"/>
                  </a:lnTo>
                  <a:lnTo>
                    <a:pt x="3038856" y="15239"/>
                  </a:lnTo>
                  <a:lnTo>
                    <a:pt x="3038856" y="914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7" name="object 77"/>
          <p:cNvSpPr txBox="1"/>
          <p:nvPr/>
        </p:nvSpPr>
        <p:spPr>
          <a:xfrm>
            <a:off x="3690620" y="3236467"/>
            <a:ext cx="16103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latin typeface="Arial"/>
                <a:cs typeface="Arial"/>
              </a:rPr>
              <a:t>Deliberative</a:t>
            </a:r>
            <a:r>
              <a:rPr sz="1200" spc="-155" dirty="0">
                <a:latin typeface="Arial"/>
                <a:cs typeface="Arial"/>
              </a:rPr>
              <a:t> </a:t>
            </a:r>
            <a:r>
              <a:rPr sz="1200" spc="-5" dirty="0">
                <a:latin typeface="Arial"/>
                <a:cs typeface="Arial"/>
              </a:rPr>
              <a:t>component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78" name="object 78"/>
          <p:cNvGrpSpPr/>
          <p:nvPr/>
        </p:nvGrpSpPr>
        <p:grpSpPr>
          <a:xfrm>
            <a:off x="2813304" y="3715511"/>
            <a:ext cx="4447540" cy="1460500"/>
            <a:chOff x="2813304" y="3715511"/>
            <a:chExt cx="4447540" cy="1460500"/>
          </a:xfrm>
        </p:grpSpPr>
        <p:sp>
          <p:nvSpPr>
            <p:cNvPr id="79" name="object 79"/>
            <p:cNvSpPr/>
            <p:nvPr/>
          </p:nvSpPr>
          <p:spPr>
            <a:xfrm>
              <a:off x="2813304" y="4596383"/>
              <a:ext cx="70103" cy="82296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2898648" y="4440935"/>
              <a:ext cx="113030" cy="134620"/>
            </a:xfrm>
            <a:custGeom>
              <a:avLst/>
              <a:gdLst/>
              <a:ahLst/>
              <a:cxnLst/>
              <a:rect l="l" t="t" r="r" b="b"/>
              <a:pathLst>
                <a:path w="113030" h="134620">
                  <a:moveTo>
                    <a:pt x="27432" y="106680"/>
                  </a:moveTo>
                  <a:lnTo>
                    <a:pt x="24384" y="103632"/>
                  </a:lnTo>
                  <a:lnTo>
                    <a:pt x="18288" y="103632"/>
                  </a:lnTo>
                  <a:lnTo>
                    <a:pt x="0" y="124968"/>
                  </a:lnTo>
                  <a:lnTo>
                    <a:pt x="0" y="134112"/>
                  </a:lnTo>
                  <a:lnTo>
                    <a:pt x="6096" y="134112"/>
                  </a:lnTo>
                  <a:lnTo>
                    <a:pt x="9144" y="131064"/>
                  </a:lnTo>
                  <a:lnTo>
                    <a:pt x="27432" y="109728"/>
                  </a:lnTo>
                  <a:lnTo>
                    <a:pt x="27432" y="106680"/>
                  </a:lnTo>
                  <a:close/>
                </a:path>
                <a:path w="113030" h="134620">
                  <a:moveTo>
                    <a:pt x="70104" y="54864"/>
                  </a:moveTo>
                  <a:lnTo>
                    <a:pt x="67056" y="51816"/>
                  </a:lnTo>
                  <a:lnTo>
                    <a:pt x="60960" y="51816"/>
                  </a:lnTo>
                  <a:lnTo>
                    <a:pt x="42672" y="76200"/>
                  </a:lnTo>
                  <a:lnTo>
                    <a:pt x="42672" y="82296"/>
                  </a:lnTo>
                  <a:lnTo>
                    <a:pt x="51816" y="82296"/>
                  </a:lnTo>
                  <a:lnTo>
                    <a:pt x="70104" y="57912"/>
                  </a:lnTo>
                  <a:lnTo>
                    <a:pt x="70104" y="54864"/>
                  </a:lnTo>
                  <a:close/>
                </a:path>
                <a:path w="113030" h="134620">
                  <a:moveTo>
                    <a:pt x="112776" y="3060"/>
                  </a:moveTo>
                  <a:lnTo>
                    <a:pt x="109728" y="0"/>
                  </a:lnTo>
                  <a:lnTo>
                    <a:pt x="103632" y="0"/>
                  </a:lnTo>
                  <a:lnTo>
                    <a:pt x="85344" y="24396"/>
                  </a:lnTo>
                  <a:lnTo>
                    <a:pt x="85344" y="30480"/>
                  </a:lnTo>
                  <a:lnTo>
                    <a:pt x="91440" y="30480"/>
                  </a:lnTo>
                  <a:lnTo>
                    <a:pt x="109728" y="6108"/>
                  </a:lnTo>
                  <a:lnTo>
                    <a:pt x="112776" y="30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3026664" y="4184903"/>
              <a:ext cx="195072" cy="23469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3236976" y="4081271"/>
              <a:ext cx="70485" cy="82550"/>
            </a:xfrm>
            <a:custGeom>
              <a:avLst/>
              <a:gdLst/>
              <a:ahLst/>
              <a:cxnLst/>
              <a:rect l="l" t="t" r="r" b="b"/>
              <a:pathLst>
                <a:path w="70485" h="82550">
                  <a:moveTo>
                    <a:pt x="27432" y="51816"/>
                  </a:moveTo>
                  <a:lnTo>
                    <a:pt x="21336" y="51816"/>
                  </a:lnTo>
                  <a:lnTo>
                    <a:pt x="3048" y="73152"/>
                  </a:lnTo>
                  <a:lnTo>
                    <a:pt x="0" y="79248"/>
                  </a:lnTo>
                  <a:lnTo>
                    <a:pt x="3048" y="82296"/>
                  </a:lnTo>
                  <a:lnTo>
                    <a:pt x="6096" y="82296"/>
                  </a:lnTo>
                  <a:lnTo>
                    <a:pt x="9144" y="79248"/>
                  </a:lnTo>
                  <a:lnTo>
                    <a:pt x="27432" y="57912"/>
                  </a:lnTo>
                  <a:lnTo>
                    <a:pt x="27432" y="51816"/>
                  </a:lnTo>
                  <a:close/>
                </a:path>
                <a:path w="70485" h="82550">
                  <a:moveTo>
                    <a:pt x="70091" y="0"/>
                  </a:moveTo>
                  <a:lnTo>
                    <a:pt x="60960" y="0"/>
                  </a:lnTo>
                  <a:lnTo>
                    <a:pt x="45720" y="24384"/>
                  </a:lnTo>
                  <a:lnTo>
                    <a:pt x="42672" y="27432"/>
                  </a:lnTo>
                  <a:lnTo>
                    <a:pt x="45720" y="30480"/>
                  </a:lnTo>
                  <a:lnTo>
                    <a:pt x="51803" y="30480"/>
                  </a:lnTo>
                  <a:lnTo>
                    <a:pt x="70091" y="6096"/>
                  </a:lnTo>
                  <a:lnTo>
                    <a:pt x="7009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3" name="object 83"/>
            <p:cNvSpPr/>
            <p:nvPr/>
          </p:nvSpPr>
          <p:spPr>
            <a:xfrm>
              <a:off x="3322320" y="3877055"/>
              <a:ext cx="155447" cy="182880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4" name="object 84"/>
            <p:cNvSpPr/>
            <p:nvPr/>
          </p:nvSpPr>
          <p:spPr>
            <a:xfrm>
              <a:off x="3493008" y="3825239"/>
              <a:ext cx="27940" cy="30480"/>
            </a:xfrm>
            <a:custGeom>
              <a:avLst/>
              <a:gdLst/>
              <a:ahLst/>
              <a:cxnLst/>
              <a:rect l="l" t="t" r="r" b="b"/>
              <a:pathLst>
                <a:path w="27939" h="30479">
                  <a:moveTo>
                    <a:pt x="24383" y="0"/>
                  </a:moveTo>
                  <a:lnTo>
                    <a:pt x="18287" y="0"/>
                  </a:lnTo>
                  <a:lnTo>
                    <a:pt x="0" y="24384"/>
                  </a:lnTo>
                  <a:lnTo>
                    <a:pt x="0" y="30480"/>
                  </a:lnTo>
                  <a:lnTo>
                    <a:pt x="9143" y="30480"/>
                  </a:lnTo>
                  <a:lnTo>
                    <a:pt x="27431" y="6096"/>
                  </a:lnTo>
                  <a:lnTo>
                    <a:pt x="27431" y="3048"/>
                  </a:lnTo>
                  <a:lnTo>
                    <a:pt x="243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5" name="object 85"/>
            <p:cNvSpPr/>
            <p:nvPr/>
          </p:nvSpPr>
          <p:spPr>
            <a:xfrm>
              <a:off x="3526536" y="3718559"/>
              <a:ext cx="79248" cy="85343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6" name="object 86"/>
            <p:cNvSpPr/>
            <p:nvPr/>
          </p:nvSpPr>
          <p:spPr>
            <a:xfrm>
              <a:off x="6626352" y="3715511"/>
              <a:ext cx="542925" cy="807720"/>
            </a:xfrm>
            <a:custGeom>
              <a:avLst/>
              <a:gdLst/>
              <a:ahLst/>
              <a:cxnLst/>
              <a:rect l="l" t="t" r="r" b="b"/>
              <a:pathLst>
                <a:path w="542925" h="807720">
                  <a:moveTo>
                    <a:pt x="24371" y="24384"/>
                  </a:moveTo>
                  <a:lnTo>
                    <a:pt x="9144" y="3048"/>
                  </a:lnTo>
                  <a:lnTo>
                    <a:pt x="6096" y="0"/>
                  </a:lnTo>
                  <a:lnTo>
                    <a:pt x="3048" y="0"/>
                  </a:lnTo>
                  <a:lnTo>
                    <a:pt x="0" y="3048"/>
                  </a:lnTo>
                  <a:lnTo>
                    <a:pt x="0" y="6096"/>
                  </a:lnTo>
                  <a:lnTo>
                    <a:pt x="18288" y="30480"/>
                  </a:lnTo>
                  <a:lnTo>
                    <a:pt x="21336" y="33528"/>
                  </a:lnTo>
                  <a:lnTo>
                    <a:pt x="24371" y="33528"/>
                  </a:lnTo>
                  <a:lnTo>
                    <a:pt x="24371" y="24384"/>
                  </a:lnTo>
                  <a:close/>
                </a:path>
                <a:path w="542925" h="807720">
                  <a:moveTo>
                    <a:pt x="60960" y="82296"/>
                  </a:moveTo>
                  <a:lnTo>
                    <a:pt x="45720" y="57912"/>
                  </a:lnTo>
                  <a:lnTo>
                    <a:pt x="42672" y="54864"/>
                  </a:lnTo>
                  <a:lnTo>
                    <a:pt x="39624" y="54864"/>
                  </a:lnTo>
                  <a:lnTo>
                    <a:pt x="36576" y="57912"/>
                  </a:lnTo>
                  <a:lnTo>
                    <a:pt x="36576" y="60960"/>
                  </a:lnTo>
                  <a:lnTo>
                    <a:pt x="54864" y="85344"/>
                  </a:lnTo>
                  <a:lnTo>
                    <a:pt x="57912" y="88392"/>
                  </a:lnTo>
                  <a:lnTo>
                    <a:pt x="60960" y="88392"/>
                  </a:lnTo>
                  <a:lnTo>
                    <a:pt x="60960" y="82296"/>
                  </a:lnTo>
                  <a:close/>
                </a:path>
                <a:path w="542925" h="807720">
                  <a:moveTo>
                    <a:pt x="100584" y="140208"/>
                  </a:moveTo>
                  <a:lnTo>
                    <a:pt x="97536" y="137160"/>
                  </a:lnTo>
                  <a:lnTo>
                    <a:pt x="82296" y="112776"/>
                  </a:lnTo>
                  <a:lnTo>
                    <a:pt x="79248" y="109728"/>
                  </a:lnTo>
                  <a:lnTo>
                    <a:pt x="73152" y="115824"/>
                  </a:lnTo>
                  <a:lnTo>
                    <a:pt x="76200" y="118872"/>
                  </a:lnTo>
                  <a:lnTo>
                    <a:pt x="91440" y="140208"/>
                  </a:lnTo>
                  <a:lnTo>
                    <a:pt x="94488" y="143256"/>
                  </a:lnTo>
                  <a:lnTo>
                    <a:pt x="97536" y="143256"/>
                  </a:lnTo>
                  <a:lnTo>
                    <a:pt x="100584" y="140208"/>
                  </a:lnTo>
                  <a:close/>
                </a:path>
                <a:path w="542925" h="807720">
                  <a:moveTo>
                    <a:pt x="137160" y="192024"/>
                  </a:moveTo>
                  <a:lnTo>
                    <a:pt x="118872" y="167640"/>
                  </a:lnTo>
                  <a:lnTo>
                    <a:pt x="115824" y="164592"/>
                  </a:lnTo>
                  <a:lnTo>
                    <a:pt x="112776" y="167640"/>
                  </a:lnTo>
                  <a:lnTo>
                    <a:pt x="112776" y="173736"/>
                  </a:lnTo>
                  <a:lnTo>
                    <a:pt x="128016" y="198120"/>
                  </a:lnTo>
                  <a:lnTo>
                    <a:pt x="134112" y="198120"/>
                  </a:lnTo>
                  <a:lnTo>
                    <a:pt x="137160" y="195072"/>
                  </a:lnTo>
                  <a:lnTo>
                    <a:pt x="137160" y="192024"/>
                  </a:lnTo>
                  <a:close/>
                </a:path>
                <a:path w="542925" h="807720">
                  <a:moveTo>
                    <a:pt x="173736" y="246888"/>
                  </a:moveTo>
                  <a:lnTo>
                    <a:pt x="155448" y="222504"/>
                  </a:lnTo>
                  <a:lnTo>
                    <a:pt x="149352" y="222504"/>
                  </a:lnTo>
                  <a:lnTo>
                    <a:pt x="149352" y="228600"/>
                  </a:lnTo>
                  <a:lnTo>
                    <a:pt x="164592" y="252984"/>
                  </a:lnTo>
                  <a:lnTo>
                    <a:pt x="167640" y="256032"/>
                  </a:lnTo>
                  <a:lnTo>
                    <a:pt x="173736" y="249936"/>
                  </a:lnTo>
                  <a:lnTo>
                    <a:pt x="173736" y="246888"/>
                  </a:lnTo>
                  <a:close/>
                </a:path>
                <a:path w="542925" h="807720">
                  <a:moveTo>
                    <a:pt x="210312" y="301752"/>
                  </a:moveTo>
                  <a:lnTo>
                    <a:pt x="195072" y="280416"/>
                  </a:lnTo>
                  <a:lnTo>
                    <a:pt x="192024" y="277368"/>
                  </a:lnTo>
                  <a:lnTo>
                    <a:pt x="185928" y="277368"/>
                  </a:lnTo>
                  <a:lnTo>
                    <a:pt x="185928" y="283464"/>
                  </a:lnTo>
                  <a:lnTo>
                    <a:pt x="201168" y="307848"/>
                  </a:lnTo>
                  <a:lnTo>
                    <a:pt x="204216" y="310896"/>
                  </a:lnTo>
                  <a:lnTo>
                    <a:pt x="207264" y="307848"/>
                  </a:lnTo>
                  <a:lnTo>
                    <a:pt x="210312" y="307848"/>
                  </a:lnTo>
                  <a:lnTo>
                    <a:pt x="210312" y="301752"/>
                  </a:lnTo>
                  <a:close/>
                </a:path>
                <a:path w="542925" h="807720">
                  <a:moveTo>
                    <a:pt x="246888" y="356616"/>
                  </a:moveTo>
                  <a:lnTo>
                    <a:pt x="231648" y="335280"/>
                  </a:lnTo>
                  <a:lnTo>
                    <a:pt x="228600" y="332232"/>
                  </a:lnTo>
                  <a:lnTo>
                    <a:pt x="225552" y="332232"/>
                  </a:lnTo>
                  <a:lnTo>
                    <a:pt x="222504" y="335280"/>
                  </a:lnTo>
                  <a:lnTo>
                    <a:pt x="222504" y="338328"/>
                  </a:lnTo>
                  <a:lnTo>
                    <a:pt x="237744" y="362712"/>
                  </a:lnTo>
                  <a:lnTo>
                    <a:pt x="240792" y="365760"/>
                  </a:lnTo>
                  <a:lnTo>
                    <a:pt x="246888" y="362712"/>
                  </a:lnTo>
                  <a:lnTo>
                    <a:pt x="246888" y="356616"/>
                  </a:lnTo>
                  <a:close/>
                </a:path>
                <a:path w="542925" h="807720">
                  <a:moveTo>
                    <a:pt x="283464" y="411480"/>
                  </a:moveTo>
                  <a:lnTo>
                    <a:pt x="268224" y="390144"/>
                  </a:lnTo>
                  <a:lnTo>
                    <a:pt x="265176" y="387096"/>
                  </a:lnTo>
                  <a:lnTo>
                    <a:pt x="262128" y="387096"/>
                  </a:lnTo>
                  <a:lnTo>
                    <a:pt x="259080" y="390144"/>
                  </a:lnTo>
                  <a:lnTo>
                    <a:pt x="259080" y="393192"/>
                  </a:lnTo>
                  <a:lnTo>
                    <a:pt x="277368" y="417576"/>
                  </a:lnTo>
                  <a:lnTo>
                    <a:pt x="280416" y="420624"/>
                  </a:lnTo>
                  <a:lnTo>
                    <a:pt x="283464" y="420624"/>
                  </a:lnTo>
                  <a:lnTo>
                    <a:pt x="283464" y="411480"/>
                  </a:lnTo>
                  <a:close/>
                </a:path>
                <a:path w="542925" h="807720">
                  <a:moveTo>
                    <a:pt x="323088" y="472440"/>
                  </a:moveTo>
                  <a:lnTo>
                    <a:pt x="320040" y="469392"/>
                  </a:lnTo>
                  <a:lnTo>
                    <a:pt x="304800" y="445008"/>
                  </a:lnTo>
                  <a:lnTo>
                    <a:pt x="301752" y="441960"/>
                  </a:lnTo>
                  <a:lnTo>
                    <a:pt x="298704" y="441960"/>
                  </a:lnTo>
                  <a:lnTo>
                    <a:pt x="295656" y="445008"/>
                  </a:lnTo>
                  <a:lnTo>
                    <a:pt x="295656" y="451104"/>
                  </a:lnTo>
                  <a:lnTo>
                    <a:pt x="313944" y="472440"/>
                  </a:lnTo>
                  <a:lnTo>
                    <a:pt x="316992" y="475488"/>
                  </a:lnTo>
                  <a:lnTo>
                    <a:pt x="320040" y="475488"/>
                  </a:lnTo>
                  <a:lnTo>
                    <a:pt x="323088" y="472440"/>
                  </a:lnTo>
                  <a:close/>
                </a:path>
                <a:path w="542925" h="807720">
                  <a:moveTo>
                    <a:pt x="359664" y="527304"/>
                  </a:moveTo>
                  <a:lnTo>
                    <a:pt x="356616" y="524256"/>
                  </a:lnTo>
                  <a:lnTo>
                    <a:pt x="341376" y="499872"/>
                  </a:lnTo>
                  <a:lnTo>
                    <a:pt x="338328" y="496824"/>
                  </a:lnTo>
                  <a:lnTo>
                    <a:pt x="332232" y="502920"/>
                  </a:lnTo>
                  <a:lnTo>
                    <a:pt x="335280" y="505968"/>
                  </a:lnTo>
                  <a:lnTo>
                    <a:pt x="350520" y="530352"/>
                  </a:lnTo>
                  <a:lnTo>
                    <a:pt x="356616" y="530352"/>
                  </a:lnTo>
                  <a:lnTo>
                    <a:pt x="359664" y="527304"/>
                  </a:lnTo>
                  <a:close/>
                </a:path>
                <a:path w="542925" h="807720">
                  <a:moveTo>
                    <a:pt x="396240" y="579120"/>
                  </a:moveTo>
                  <a:lnTo>
                    <a:pt x="377952" y="554736"/>
                  </a:lnTo>
                  <a:lnTo>
                    <a:pt x="371856" y="554736"/>
                  </a:lnTo>
                  <a:lnTo>
                    <a:pt x="371856" y="560832"/>
                  </a:lnTo>
                  <a:lnTo>
                    <a:pt x="387096" y="585216"/>
                  </a:lnTo>
                  <a:lnTo>
                    <a:pt x="393192" y="585216"/>
                  </a:lnTo>
                  <a:lnTo>
                    <a:pt x="396240" y="582168"/>
                  </a:lnTo>
                  <a:lnTo>
                    <a:pt x="396240" y="579120"/>
                  </a:lnTo>
                  <a:close/>
                </a:path>
                <a:path w="542925" h="807720">
                  <a:moveTo>
                    <a:pt x="432816" y="633984"/>
                  </a:moveTo>
                  <a:lnTo>
                    <a:pt x="417576" y="609600"/>
                  </a:lnTo>
                  <a:lnTo>
                    <a:pt x="408432" y="609600"/>
                  </a:lnTo>
                  <a:lnTo>
                    <a:pt x="408432" y="615696"/>
                  </a:lnTo>
                  <a:lnTo>
                    <a:pt x="423672" y="640080"/>
                  </a:lnTo>
                  <a:lnTo>
                    <a:pt x="426720" y="643128"/>
                  </a:lnTo>
                  <a:lnTo>
                    <a:pt x="432816" y="637032"/>
                  </a:lnTo>
                  <a:lnTo>
                    <a:pt x="432816" y="633984"/>
                  </a:lnTo>
                  <a:close/>
                </a:path>
                <a:path w="542925" h="807720">
                  <a:moveTo>
                    <a:pt x="469392" y="688848"/>
                  </a:moveTo>
                  <a:lnTo>
                    <a:pt x="454152" y="667512"/>
                  </a:lnTo>
                  <a:lnTo>
                    <a:pt x="451104" y="664464"/>
                  </a:lnTo>
                  <a:lnTo>
                    <a:pt x="448056" y="664464"/>
                  </a:lnTo>
                  <a:lnTo>
                    <a:pt x="445008" y="667512"/>
                  </a:lnTo>
                  <a:lnTo>
                    <a:pt x="445008" y="670560"/>
                  </a:lnTo>
                  <a:lnTo>
                    <a:pt x="460248" y="694944"/>
                  </a:lnTo>
                  <a:lnTo>
                    <a:pt x="463296" y="697992"/>
                  </a:lnTo>
                  <a:lnTo>
                    <a:pt x="466344" y="697992"/>
                  </a:lnTo>
                  <a:lnTo>
                    <a:pt x="469392" y="694944"/>
                  </a:lnTo>
                  <a:lnTo>
                    <a:pt x="469392" y="688848"/>
                  </a:lnTo>
                  <a:close/>
                </a:path>
                <a:path w="542925" h="807720">
                  <a:moveTo>
                    <a:pt x="505968" y="746760"/>
                  </a:moveTo>
                  <a:lnTo>
                    <a:pt x="490728" y="722376"/>
                  </a:lnTo>
                  <a:lnTo>
                    <a:pt x="487680" y="719328"/>
                  </a:lnTo>
                  <a:lnTo>
                    <a:pt x="484632" y="719328"/>
                  </a:lnTo>
                  <a:lnTo>
                    <a:pt x="481584" y="722376"/>
                  </a:lnTo>
                  <a:lnTo>
                    <a:pt x="481584" y="728484"/>
                  </a:lnTo>
                  <a:lnTo>
                    <a:pt x="496824" y="749820"/>
                  </a:lnTo>
                  <a:lnTo>
                    <a:pt x="499872" y="752856"/>
                  </a:lnTo>
                  <a:lnTo>
                    <a:pt x="505968" y="752856"/>
                  </a:lnTo>
                  <a:lnTo>
                    <a:pt x="505968" y="746760"/>
                  </a:lnTo>
                  <a:close/>
                </a:path>
                <a:path w="542925" h="807720">
                  <a:moveTo>
                    <a:pt x="542544" y="801624"/>
                  </a:moveTo>
                  <a:lnTo>
                    <a:pt x="527304" y="777240"/>
                  </a:lnTo>
                  <a:lnTo>
                    <a:pt x="524256" y="774192"/>
                  </a:lnTo>
                  <a:lnTo>
                    <a:pt x="518160" y="780288"/>
                  </a:lnTo>
                  <a:lnTo>
                    <a:pt x="518160" y="783336"/>
                  </a:lnTo>
                  <a:lnTo>
                    <a:pt x="536448" y="807720"/>
                  </a:lnTo>
                  <a:lnTo>
                    <a:pt x="542544" y="807720"/>
                  </a:lnTo>
                  <a:lnTo>
                    <a:pt x="542544" y="8016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7"/>
            <p:cNvSpPr/>
            <p:nvPr/>
          </p:nvSpPr>
          <p:spPr>
            <a:xfrm>
              <a:off x="7181088" y="4547615"/>
              <a:ext cx="79247" cy="112775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8"/>
            <p:cNvSpPr/>
            <p:nvPr/>
          </p:nvSpPr>
          <p:spPr>
            <a:xfrm>
              <a:off x="5797296" y="4940808"/>
              <a:ext cx="585470" cy="234950"/>
            </a:xfrm>
            <a:custGeom>
              <a:avLst/>
              <a:gdLst/>
              <a:ahLst/>
              <a:cxnLst/>
              <a:rect l="l" t="t" r="r" b="b"/>
              <a:pathLst>
                <a:path w="585470" h="234950">
                  <a:moveTo>
                    <a:pt x="585215" y="0"/>
                  </a:moveTo>
                  <a:lnTo>
                    <a:pt x="0" y="0"/>
                  </a:lnTo>
                  <a:lnTo>
                    <a:pt x="0" y="234695"/>
                  </a:lnTo>
                  <a:lnTo>
                    <a:pt x="585215" y="234695"/>
                  </a:lnTo>
                  <a:lnTo>
                    <a:pt x="58521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9"/>
            <p:cNvSpPr/>
            <p:nvPr/>
          </p:nvSpPr>
          <p:spPr>
            <a:xfrm>
              <a:off x="5791200" y="4934711"/>
              <a:ext cx="600710" cy="204470"/>
            </a:xfrm>
            <a:custGeom>
              <a:avLst/>
              <a:gdLst/>
              <a:ahLst/>
              <a:cxnLst/>
              <a:rect l="l" t="t" r="r" b="b"/>
              <a:pathLst>
                <a:path w="600710" h="204470">
                  <a:moveTo>
                    <a:pt x="597408" y="0"/>
                  </a:moveTo>
                  <a:lnTo>
                    <a:pt x="0" y="0"/>
                  </a:lnTo>
                  <a:lnTo>
                    <a:pt x="0" y="204215"/>
                  </a:lnTo>
                  <a:lnTo>
                    <a:pt x="597408" y="204215"/>
                  </a:lnTo>
                  <a:lnTo>
                    <a:pt x="600455" y="201168"/>
                  </a:lnTo>
                  <a:lnTo>
                    <a:pt x="600455" y="198119"/>
                  </a:lnTo>
                  <a:lnTo>
                    <a:pt x="12191" y="198119"/>
                  </a:lnTo>
                  <a:lnTo>
                    <a:pt x="6096" y="192024"/>
                  </a:lnTo>
                  <a:lnTo>
                    <a:pt x="12191" y="192024"/>
                  </a:lnTo>
                  <a:lnTo>
                    <a:pt x="12191" y="12192"/>
                  </a:lnTo>
                  <a:lnTo>
                    <a:pt x="6096" y="12192"/>
                  </a:lnTo>
                  <a:lnTo>
                    <a:pt x="12191" y="6095"/>
                  </a:lnTo>
                  <a:lnTo>
                    <a:pt x="600455" y="6095"/>
                  </a:lnTo>
                  <a:lnTo>
                    <a:pt x="600455" y="3048"/>
                  </a:lnTo>
                  <a:lnTo>
                    <a:pt x="597408" y="0"/>
                  </a:lnTo>
                  <a:close/>
                </a:path>
                <a:path w="600710" h="204470">
                  <a:moveTo>
                    <a:pt x="12191" y="192024"/>
                  </a:moveTo>
                  <a:lnTo>
                    <a:pt x="6096" y="192024"/>
                  </a:lnTo>
                  <a:lnTo>
                    <a:pt x="12191" y="198119"/>
                  </a:lnTo>
                  <a:lnTo>
                    <a:pt x="12191" y="192024"/>
                  </a:lnTo>
                  <a:close/>
                </a:path>
                <a:path w="600710" h="204470">
                  <a:moveTo>
                    <a:pt x="585215" y="192024"/>
                  </a:moveTo>
                  <a:lnTo>
                    <a:pt x="12191" y="192024"/>
                  </a:lnTo>
                  <a:lnTo>
                    <a:pt x="12191" y="198119"/>
                  </a:lnTo>
                  <a:lnTo>
                    <a:pt x="585215" y="198119"/>
                  </a:lnTo>
                  <a:lnTo>
                    <a:pt x="585215" y="192024"/>
                  </a:lnTo>
                  <a:close/>
                </a:path>
                <a:path w="600710" h="204470">
                  <a:moveTo>
                    <a:pt x="585215" y="6095"/>
                  </a:moveTo>
                  <a:lnTo>
                    <a:pt x="585215" y="198119"/>
                  </a:lnTo>
                  <a:lnTo>
                    <a:pt x="594360" y="192024"/>
                  </a:lnTo>
                  <a:lnTo>
                    <a:pt x="600455" y="192024"/>
                  </a:lnTo>
                  <a:lnTo>
                    <a:pt x="600455" y="12192"/>
                  </a:lnTo>
                  <a:lnTo>
                    <a:pt x="594360" y="12192"/>
                  </a:lnTo>
                  <a:lnTo>
                    <a:pt x="585215" y="6095"/>
                  </a:lnTo>
                  <a:close/>
                </a:path>
                <a:path w="600710" h="204470">
                  <a:moveTo>
                    <a:pt x="600455" y="192024"/>
                  </a:moveTo>
                  <a:lnTo>
                    <a:pt x="594360" y="192024"/>
                  </a:lnTo>
                  <a:lnTo>
                    <a:pt x="585215" y="198119"/>
                  </a:lnTo>
                  <a:lnTo>
                    <a:pt x="600455" y="198119"/>
                  </a:lnTo>
                  <a:lnTo>
                    <a:pt x="600455" y="192024"/>
                  </a:lnTo>
                  <a:close/>
                </a:path>
                <a:path w="600710" h="204470">
                  <a:moveTo>
                    <a:pt x="12191" y="6095"/>
                  </a:moveTo>
                  <a:lnTo>
                    <a:pt x="6096" y="12192"/>
                  </a:lnTo>
                  <a:lnTo>
                    <a:pt x="12191" y="12192"/>
                  </a:lnTo>
                  <a:lnTo>
                    <a:pt x="12191" y="6095"/>
                  </a:lnTo>
                  <a:close/>
                </a:path>
                <a:path w="600710" h="204470">
                  <a:moveTo>
                    <a:pt x="585215" y="6095"/>
                  </a:moveTo>
                  <a:lnTo>
                    <a:pt x="12191" y="6095"/>
                  </a:lnTo>
                  <a:lnTo>
                    <a:pt x="12191" y="12192"/>
                  </a:lnTo>
                  <a:lnTo>
                    <a:pt x="585215" y="12192"/>
                  </a:lnTo>
                  <a:lnTo>
                    <a:pt x="585215" y="6095"/>
                  </a:lnTo>
                  <a:close/>
                </a:path>
                <a:path w="600710" h="204470">
                  <a:moveTo>
                    <a:pt x="600455" y="6095"/>
                  </a:moveTo>
                  <a:lnTo>
                    <a:pt x="585215" y="6095"/>
                  </a:lnTo>
                  <a:lnTo>
                    <a:pt x="594360" y="12192"/>
                  </a:lnTo>
                  <a:lnTo>
                    <a:pt x="600455" y="12192"/>
                  </a:lnTo>
                  <a:lnTo>
                    <a:pt x="600455" y="609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0" name="object 90"/>
          <p:cNvSpPr txBox="1"/>
          <p:nvPr/>
        </p:nvSpPr>
        <p:spPr>
          <a:xfrm>
            <a:off x="5850635" y="4961635"/>
            <a:ext cx="488315" cy="468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000" dirty="0">
                <a:latin typeface="Arial"/>
                <a:cs typeface="Arial"/>
              </a:rPr>
              <a:t>Action</a:t>
            </a:r>
            <a:r>
              <a:rPr sz="1050" baseline="-19841" dirty="0">
                <a:latin typeface="Arial"/>
                <a:cs typeface="Arial"/>
              </a:rPr>
              <a:t>1</a:t>
            </a:r>
            <a:endParaRPr sz="1050" baseline="-19841">
              <a:latin typeface="Arial"/>
              <a:cs typeface="Arial"/>
            </a:endParaRPr>
          </a:p>
          <a:p>
            <a:pPr marL="43815">
              <a:lnSpc>
                <a:spcPct val="100000"/>
              </a:lnSpc>
              <a:spcBef>
                <a:spcPts val="1080"/>
              </a:spcBef>
            </a:pPr>
            <a:r>
              <a:rPr sz="1000" dirty="0">
                <a:latin typeface="Arial"/>
                <a:cs typeface="Arial"/>
              </a:rPr>
              <a:t>Action</a:t>
            </a:r>
            <a:r>
              <a:rPr sz="1050" baseline="-19841" dirty="0">
                <a:latin typeface="Arial"/>
                <a:cs typeface="Arial"/>
              </a:rPr>
              <a:t>2</a:t>
            </a:r>
            <a:endParaRPr sz="1050" baseline="-19841">
              <a:latin typeface="Arial"/>
              <a:cs typeface="Arial"/>
            </a:endParaRPr>
          </a:p>
        </p:txBody>
      </p:sp>
      <p:grpSp>
        <p:nvGrpSpPr>
          <p:cNvPr id="91" name="object 91"/>
          <p:cNvGrpSpPr/>
          <p:nvPr/>
        </p:nvGrpSpPr>
        <p:grpSpPr>
          <a:xfrm>
            <a:off x="4267200" y="4221479"/>
            <a:ext cx="2993390" cy="875030"/>
            <a:chOff x="4267200" y="4221479"/>
            <a:chExt cx="2993390" cy="875030"/>
          </a:xfrm>
        </p:grpSpPr>
        <p:sp>
          <p:nvSpPr>
            <p:cNvPr id="92" name="object 92"/>
            <p:cNvSpPr/>
            <p:nvPr/>
          </p:nvSpPr>
          <p:spPr>
            <a:xfrm>
              <a:off x="4267200" y="4687823"/>
              <a:ext cx="2926080" cy="408940"/>
            </a:xfrm>
            <a:custGeom>
              <a:avLst/>
              <a:gdLst/>
              <a:ahLst/>
              <a:cxnLst/>
              <a:rect l="l" t="t" r="r" b="b"/>
              <a:pathLst>
                <a:path w="2926079" h="408939">
                  <a:moveTo>
                    <a:pt x="1530096" y="371856"/>
                  </a:moveTo>
                  <a:lnTo>
                    <a:pt x="1453896" y="332232"/>
                  </a:lnTo>
                  <a:lnTo>
                    <a:pt x="1453896" y="365734"/>
                  </a:lnTo>
                  <a:lnTo>
                    <a:pt x="6096" y="362712"/>
                  </a:lnTo>
                  <a:lnTo>
                    <a:pt x="0" y="368808"/>
                  </a:lnTo>
                  <a:lnTo>
                    <a:pt x="6096" y="374904"/>
                  </a:lnTo>
                  <a:lnTo>
                    <a:pt x="1453896" y="374904"/>
                  </a:lnTo>
                  <a:lnTo>
                    <a:pt x="1453896" y="408432"/>
                  </a:lnTo>
                  <a:lnTo>
                    <a:pt x="1469136" y="399288"/>
                  </a:lnTo>
                  <a:lnTo>
                    <a:pt x="1530096" y="371856"/>
                  </a:lnTo>
                  <a:close/>
                </a:path>
                <a:path w="2926079" h="408939">
                  <a:moveTo>
                    <a:pt x="2926080" y="9144"/>
                  </a:moveTo>
                  <a:lnTo>
                    <a:pt x="2919984" y="0"/>
                  </a:lnTo>
                  <a:lnTo>
                    <a:pt x="2115312" y="365760"/>
                  </a:lnTo>
                  <a:lnTo>
                    <a:pt x="2112264" y="368808"/>
                  </a:lnTo>
                  <a:lnTo>
                    <a:pt x="2112264" y="371856"/>
                  </a:lnTo>
                  <a:lnTo>
                    <a:pt x="2115312" y="374904"/>
                  </a:lnTo>
                  <a:lnTo>
                    <a:pt x="2118360" y="374904"/>
                  </a:lnTo>
                  <a:lnTo>
                    <a:pt x="2926080" y="914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93"/>
            <p:cNvSpPr/>
            <p:nvPr/>
          </p:nvSpPr>
          <p:spPr>
            <a:xfrm>
              <a:off x="7174992" y="4657343"/>
              <a:ext cx="85343" cy="7010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94"/>
            <p:cNvSpPr/>
            <p:nvPr/>
          </p:nvSpPr>
          <p:spPr>
            <a:xfrm>
              <a:off x="4434840" y="4346447"/>
              <a:ext cx="9525" cy="173990"/>
            </a:xfrm>
            <a:custGeom>
              <a:avLst/>
              <a:gdLst/>
              <a:ahLst/>
              <a:cxnLst/>
              <a:rect l="l" t="t" r="r" b="b"/>
              <a:pathLst>
                <a:path w="9525" h="173989">
                  <a:moveTo>
                    <a:pt x="9144" y="137172"/>
                  </a:moveTo>
                  <a:lnTo>
                    <a:pt x="6096" y="134112"/>
                  </a:lnTo>
                  <a:lnTo>
                    <a:pt x="0" y="140208"/>
                  </a:lnTo>
                  <a:lnTo>
                    <a:pt x="0" y="167640"/>
                  </a:lnTo>
                  <a:lnTo>
                    <a:pt x="6096" y="173748"/>
                  </a:lnTo>
                  <a:lnTo>
                    <a:pt x="9144" y="170688"/>
                  </a:lnTo>
                  <a:lnTo>
                    <a:pt x="9144" y="137172"/>
                  </a:lnTo>
                  <a:close/>
                </a:path>
                <a:path w="9525" h="173989">
                  <a:moveTo>
                    <a:pt x="9144" y="70104"/>
                  </a:moveTo>
                  <a:lnTo>
                    <a:pt x="6096" y="67056"/>
                  </a:lnTo>
                  <a:lnTo>
                    <a:pt x="0" y="73152"/>
                  </a:lnTo>
                  <a:lnTo>
                    <a:pt x="0" y="100596"/>
                  </a:lnTo>
                  <a:lnTo>
                    <a:pt x="6096" y="106680"/>
                  </a:lnTo>
                  <a:lnTo>
                    <a:pt x="9144" y="103632"/>
                  </a:lnTo>
                  <a:lnTo>
                    <a:pt x="9144" y="70104"/>
                  </a:lnTo>
                  <a:close/>
                </a:path>
                <a:path w="9525" h="173989">
                  <a:moveTo>
                    <a:pt x="9144" y="3048"/>
                  </a:moveTo>
                  <a:lnTo>
                    <a:pt x="6096" y="0"/>
                  </a:lnTo>
                  <a:lnTo>
                    <a:pt x="0" y="6096"/>
                  </a:lnTo>
                  <a:lnTo>
                    <a:pt x="0" y="33528"/>
                  </a:lnTo>
                  <a:lnTo>
                    <a:pt x="6096" y="39624"/>
                  </a:lnTo>
                  <a:lnTo>
                    <a:pt x="9144" y="36576"/>
                  </a:lnTo>
                  <a:lnTo>
                    <a:pt x="9144" y="304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95"/>
            <p:cNvSpPr/>
            <p:nvPr/>
          </p:nvSpPr>
          <p:spPr>
            <a:xfrm>
              <a:off x="4401312" y="4227575"/>
              <a:ext cx="76200" cy="91439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6" name="object 96"/>
            <p:cNvSpPr/>
            <p:nvPr/>
          </p:nvSpPr>
          <p:spPr>
            <a:xfrm>
              <a:off x="5888736" y="4221479"/>
              <a:ext cx="76200" cy="292608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7" name="object 97"/>
          <p:cNvSpPr txBox="1"/>
          <p:nvPr/>
        </p:nvSpPr>
        <p:spPr>
          <a:xfrm>
            <a:off x="3678428" y="4294124"/>
            <a:ext cx="744855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spc="-5" dirty="0">
                <a:latin typeface="Arial"/>
                <a:cs typeface="Arial"/>
              </a:rPr>
              <a:t>observations</a:t>
            </a:r>
            <a:endParaRPr sz="1000">
              <a:latin typeface="Arial"/>
              <a:cs typeface="Arial"/>
            </a:endParaRPr>
          </a:p>
        </p:txBody>
      </p:sp>
      <p:sp>
        <p:nvSpPr>
          <p:cNvPr id="98" name="object 98"/>
          <p:cNvSpPr txBox="1"/>
          <p:nvPr/>
        </p:nvSpPr>
        <p:spPr>
          <a:xfrm>
            <a:off x="5153659" y="4260596"/>
            <a:ext cx="767080" cy="17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00" spc="-5" dirty="0">
                <a:latin typeface="Arial"/>
                <a:cs typeface="Arial"/>
              </a:rPr>
              <a:t>modifications</a:t>
            </a:r>
            <a:endParaRPr sz="1000">
              <a:latin typeface="Arial"/>
              <a:cs typeface="Arial"/>
            </a:endParaRPr>
          </a:p>
        </p:txBody>
      </p:sp>
      <p:sp>
        <p:nvSpPr>
          <p:cNvPr id="99" name="object 99"/>
          <p:cNvSpPr txBox="1"/>
          <p:nvPr/>
        </p:nvSpPr>
        <p:spPr>
          <a:xfrm>
            <a:off x="1517396" y="1934972"/>
            <a:ext cx="233235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spc="-15" dirty="0">
                <a:latin typeface="Arial"/>
                <a:cs typeface="Arial"/>
              </a:rPr>
              <a:t>Hybrid</a:t>
            </a:r>
            <a:r>
              <a:rPr sz="3200" spc="-33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Agent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96844" y="980947"/>
            <a:ext cx="36385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95" dirty="0"/>
              <a:t>Agent</a:t>
            </a:r>
            <a:r>
              <a:rPr sz="3600" spc="-240" dirty="0"/>
              <a:t> </a:t>
            </a:r>
            <a:r>
              <a:rPr sz="3600" spc="-145" dirty="0"/>
              <a:t>Architectures</a:t>
            </a:r>
            <a:endParaRPr sz="3600"/>
          </a:p>
        </p:txBody>
      </p:sp>
      <p:sp>
        <p:nvSpPr>
          <p:cNvPr id="57" name="Date Placeholder 5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477F1-BD00-4C85-AFB4-EF58E09140B2}" type="datetime1">
              <a:rPr lang="en-US" smtClean="0"/>
              <a:pPr/>
              <a:t>02-Dec-21</a:t>
            </a:fld>
            <a:endParaRPr lang="en-US"/>
          </a:p>
        </p:txBody>
      </p:sp>
      <p:sp>
        <p:nvSpPr>
          <p:cNvPr id="3" name="object 3"/>
          <p:cNvSpPr/>
          <p:nvPr/>
        </p:nvSpPr>
        <p:spPr>
          <a:xfrm>
            <a:off x="6925056" y="3343655"/>
            <a:ext cx="2045335" cy="558165"/>
          </a:xfrm>
          <a:custGeom>
            <a:avLst/>
            <a:gdLst/>
            <a:ahLst/>
            <a:cxnLst/>
            <a:rect l="l" t="t" r="r" b="b"/>
            <a:pathLst>
              <a:path w="2045334" h="558164">
                <a:moveTo>
                  <a:pt x="2042160" y="0"/>
                </a:moveTo>
                <a:lnTo>
                  <a:pt x="0" y="0"/>
                </a:lnTo>
                <a:lnTo>
                  <a:pt x="0" y="557784"/>
                </a:lnTo>
                <a:lnTo>
                  <a:pt x="2042160" y="557784"/>
                </a:lnTo>
                <a:lnTo>
                  <a:pt x="2045208" y="554736"/>
                </a:lnTo>
                <a:lnTo>
                  <a:pt x="2045208" y="551688"/>
                </a:lnTo>
                <a:lnTo>
                  <a:pt x="12192" y="551688"/>
                </a:lnTo>
                <a:lnTo>
                  <a:pt x="6096" y="545592"/>
                </a:lnTo>
                <a:lnTo>
                  <a:pt x="12192" y="545592"/>
                </a:lnTo>
                <a:lnTo>
                  <a:pt x="12192" y="12192"/>
                </a:lnTo>
                <a:lnTo>
                  <a:pt x="6096" y="12192"/>
                </a:lnTo>
                <a:lnTo>
                  <a:pt x="12192" y="6096"/>
                </a:lnTo>
                <a:lnTo>
                  <a:pt x="2045208" y="6096"/>
                </a:lnTo>
                <a:lnTo>
                  <a:pt x="2045208" y="3048"/>
                </a:lnTo>
                <a:lnTo>
                  <a:pt x="2042160" y="0"/>
                </a:lnTo>
                <a:close/>
              </a:path>
              <a:path w="2045334" h="558164">
                <a:moveTo>
                  <a:pt x="12192" y="545592"/>
                </a:moveTo>
                <a:lnTo>
                  <a:pt x="6096" y="545592"/>
                </a:lnTo>
                <a:lnTo>
                  <a:pt x="12192" y="551688"/>
                </a:lnTo>
                <a:lnTo>
                  <a:pt x="12192" y="545592"/>
                </a:lnTo>
                <a:close/>
              </a:path>
              <a:path w="2045334" h="558164">
                <a:moveTo>
                  <a:pt x="2033016" y="545592"/>
                </a:moveTo>
                <a:lnTo>
                  <a:pt x="12192" y="545592"/>
                </a:lnTo>
                <a:lnTo>
                  <a:pt x="12192" y="551688"/>
                </a:lnTo>
                <a:lnTo>
                  <a:pt x="2033016" y="551688"/>
                </a:lnTo>
                <a:lnTo>
                  <a:pt x="2033016" y="545592"/>
                </a:lnTo>
                <a:close/>
              </a:path>
              <a:path w="2045334" h="558164">
                <a:moveTo>
                  <a:pt x="2033016" y="6096"/>
                </a:moveTo>
                <a:lnTo>
                  <a:pt x="2033016" y="551688"/>
                </a:lnTo>
                <a:lnTo>
                  <a:pt x="2039112" y="545592"/>
                </a:lnTo>
                <a:lnTo>
                  <a:pt x="2045208" y="545592"/>
                </a:lnTo>
                <a:lnTo>
                  <a:pt x="2045208" y="12192"/>
                </a:lnTo>
                <a:lnTo>
                  <a:pt x="2039112" y="12192"/>
                </a:lnTo>
                <a:lnTo>
                  <a:pt x="2033016" y="6096"/>
                </a:lnTo>
                <a:close/>
              </a:path>
              <a:path w="2045334" h="558164">
                <a:moveTo>
                  <a:pt x="2045208" y="545592"/>
                </a:moveTo>
                <a:lnTo>
                  <a:pt x="2039112" y="545592"/>
                </a:lnTo>
                <a:lnTo>
                  <a:pt x="2033016" y="551688"/>
                </a:lnTo>
                <a:lnTo>
                  <a:pt x="2045208" y="551688"/>
                </a:lnTo>
                <a:lnTo>
                  <a:pt x="2045208" y="545592"/>
                </a:lnTo>
                <a:close/>
              </a:path>
              <a:path w="2045334" h="558164">
                <a:moveTo>
                  <a:pt x="12192" y="6096"/>
                </a:moveTo>
                <a:lnTo>
                  <a:pt x="6096" y="12192"/>
                </a:lnTo>
                <a:lnTo>
                  <a:pt x="12192" y="12192"/>
                </a:lnTo>
                <a:lnTo>
                  <a:pt x="12192" y="6096"/>
                </a:lnTo>
                <a:close/>
              </a:path>
              <a:path w="2045334" h="558164">
                <a:moveTo>
                  <a:pt x="2033016" y="6096"/>
                </a:moveTo>
                <a:lnTo>
                  <a:pt x="12192" y="6096"/>
                </a:lnTo>
                <a:lnTo>
                  <a:pt x="12192" y="12192"/>
                </a:lnTo>
                <a:lnTo>
                  <a:pt x="2033016" y="12192"/>
                </a:lnTo>
                <a:lnTo>
                  <a:pt x="2033016" y="6096"/>
                </a:lnTo>
                <a:close/>
              </a:path>
              <a:path w="2045334" h="558164">
                <a:moveTo>
                  <a:pt x="2045208" y="6096"/>
                </a:moveTo>
                <a:lnTo>
                  <a:pt x="2033016" y="6096"/>
                </a:lnTo>
                <a:lnTo>
                  <a:pt x="2039112" y="12192"/>
                </a:lnTo>
                <a:lnTo>
                  <a:pt x="2045208" y="12192"/>
                </a:lnTo>
                <a:lnTo>
                  <a:pt x="2045208" y="6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538719" y="2919477"/>
            <a:ext cx="810895" cy="834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11125">
              <a:lnSpc>
                <a:spcPct val="100000"/>
              </a:lnSpc>
              <a:spcBef>
                <a:spcPts val="105"/>
              </a:spcBef>
            </a:pPr>
            <a:r>
              <a:rPr sz="1600" spc="-5" dirty="0">
                <a:latin typeface="Arial"/>
                <a:cs typeface="Arial"/>
              </a:rPr>
              <a:t>Layer</a:t>
            </a:r>
            <a:r>
              <a:rPr sz="1650" spc="-7" baseline="-15151" dirty="0">
                <a:latin typeface="Arial"/>
                <a:cs typeface="Arial"/>
              </a:rPr>
              <a:t>n</a:t>
            </a:r>
            <a:endParaRPr sz="1650" baseline="-15151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15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</a:pPr>
            <a:r>
              <a:rPr sz="1600" spc="-5" dirty="0">
                <a:latin typeface="Arial"/>
                <a:cs typeface="Arial"/>
              </a:rPr>
              <a:t>Layer</a:t>
            </a:r>
            <a:r>
              <a:rPr sz="1650" spc="-7" baseline="-15151" dirty="0">
                <a:latin typeface="Arial"/>
                <a:cs typeface="Arial"/>
              </a:rPr>
              <a:t>n-1</a:t>
            </a:r>
            <a:endParaRPr sz="1650" baseline="-15151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925056" y="4977384"/>
            <a:ext cx="2045335" cy="561340"/>
          </a:xfrm>
          <a:custGeom>
            <a:avLst/>
            <a:gdLst/>
            <a:ahLst/>
            <a:cxnLst/>
            <a:rect l="l" t="t" r="r" b="b"/>
            <a:pathLst>
              <a:path w="2045334" h="561339">
                <a:moveTo>
                  <a:pt x="2042160" y="0"/>
                </a:moveTo>
                <a:lnTo>
                  <a:pt x="0" y="0"/>
                </a:lnTo>
                <a:lnTo>
                  <a:pt x="0" y="560832"/>
                </a:lnTo>
                <a:lnTo>
                  <a:pt x="2042160" y="560832"/>
                </a:lnTo>
                <a:lnTo>
                  <a:pt x="2045208" y="557784"/>
                </a:lnTo>
                <a:lnTo>
                  <a:pt x="2045208" y="554736"/>
                </a:lnTo>
                <a:lnTo>
                  <a:pt x="12192" y="554736"/>
                </a:lnTo>
                <a:lnTo>
                  <a:pt x="6096" y="545592"/>
                </a:lnTo>
                <a:lnTo>
                  <a:pt x="12192" y="545592"/>
                </a:lnTo>
                <a:lnTo>
                  <a:pt x="12192" y="12192"/>
                </a:lnTo>
                <a:lnTo>
                  <a:pt x="6096" y="12192"/>
                </a:lnTo>
                <a:lnTo>
                  <a:pt x="12192" y="6096"/>
                </a:lnTo>
                <a:lnTo>
                  <a:pt x="2045208" y="6096"/>
                </a:lnTo>
                <a:lnTo>
                  <a:pt x="2045208" y="3048"/>
                </a:lnTo>
                <a:lnTo>
                  <a:pt x="2042160" y="0"/>
                </a:lnTo>
                <a:close/>
              </a:path>
              <a:path w="2045334" h="561339">
                <a:moveTo>
                  <a:pt x="12192" y="545592"/>
                </a:moveTo>
                <a:lnTo>
                  <a:pt x="6096" y="545592"/>
                </a:lnTo>
                <a:lnTo>
                  <a:pt x="12192" y="554736"/>
                </a:lnTo>
                <a:lnTo>
                  <a:pt x="12192" y="545592"/>
                </a:lnTo>
                <a:close/>
              </a:path>
              <a:path w="2045334" h="561339">
                <a:moveTo>
                  <a:pt x="2033016" y="545592"/>
                </a:moveTo>
                <a:lnTo>
                  <a:pt x="12192" y="545592"/>
                </a:lnTo>
                <a:lnTo>
                  <a:pt x="12192" y="554736"/>
                </a:lnTo>
                <a:lnTo>
                  <a:pt x="2033016" y="554736"/>
                </a:lnTo>
                <a:lnTo>
                  <a:pt x="2033016" y="545592"/>
                </a:lnTo>
                <a:close/>
              </a:path>
              <a:path w="2045334" h="561339">
                <a:moveTo>
                  <a:pt x="2033016" y="6096"/>
                </a:moveTo>
                <a:lnTo>
                  <a:pt x="2033016" y="554736"/>
                </a:lnTo>
                <a:lnTo>
                  <a:pt x="2039112" y="545592"/>
                </a:lnTo>
                <a:lnTo>
                  <a:pt x="2045208" y="545592"/>
                </a:lnTo>
                <a:lnTo>
                  <a:pt x="2045208" y="12192"/>
                </a:lnTo>
                <a:lnTo>
                  <a:pt x="2039112" y="12192"/>
                </a:lnTo>
                <a:lnTo>
                  <a:pt x="2033016" y="6096"/>
                </a:lnTo>
                <a:close/>
              </a:path>
              <a:path w="2045334" h="561339">
                <a:moveTo>
                  <a:pt x="2045208" y="545592"/>
                </a:moveTo>
                <a:lnTo>
                  <a:pt x="2039112" y="545592"/>
                </a:lnTo>
                <a:lnTo>
                  <a:pt x="2033016" y="554736"/>
                </a:lnTo>
                <a:lnTo>
                  <a:pt x="2045208" y="554736"/>
                </a:lnTo>
                <a:lnTo>
                  <a:pt x="2045208" y="545592"/>
                </a:lnTo>
                <a:close/>
              </a:path>
              <a:path w="2045334" h="561339">
                <a:moveTo>
                  <a:pt x="12192" y="6096"/>
                </a:moveTo>
                <a:lnTo>
                  <a:pt x="6096" y="12192"/>
                </a:lnTo>
                <a:lnTo>
                  <a:pt x="12192" y="12192"/>
                </a:lnTo>
                <a:lnTo>
                  <a:pt x="12192" y="6096"/>
                </a:lnTo>
                <a:close/>
              </a:path>
              <a:path w="2045334" h="561339">
                <a:moveTo>
                  <a:pt x="2033016" y="6096"/>
                </a:moveTo>
                <a:lnTo>
                  <a:pt x="12192" y="6096"/>
                </a:lnTo>
                <a:lnTo>
                  <a:pt x="12192" y="12192"/>
                </a:lnTo>
                <a:lnTo>
                  <a:pt x="2033016" y="12192"/>
                </a:lnTo>
                <a:lnTo>
                  <a:pt x="2033016" y="6096"/>
                </a:lnTo>
                <a:close/>
              </a:path>
              <a:path w="2045334" h="561339">
                <a:moveTo>
                  <a:pt x="2045208" y="6096"/>
                </a:moveTo>
                <a:lnTo>
                  <a:pt x="2033016" y="6096"/>
                </a:lnTo>
                <a:lnTo>
                  <a:pt x="2039112" y="12192"/>
                </a:lnTo>
                <a:lnTo>
                  <a:pt x="2045208" y="12192"/>
                </a:lnTo>
                <a:lnTo>
                  <a:pt x="2045208" y="6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612380" y="5107941"/>
            <a:ext cx="66040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600" spc="-5" dirty="0">
                <a:latin typeface="Arial"/>
                <a:cs typeface="Arial"/>
              </a:rPr>
              <a:t>Layer</a:t>
            </a:r>
            <a:r>
              <a:rPr sz="1650" spc="-7" baseline="-15151" dirty="0">
                <a:latin typeface="Arial"/>
                <a:cs typeface="Arial"/>
              </a:rPr>
              <a:t>1</a:t>
            </a:r>
            <a:endParaRPr sz="1650" baseline="-15151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199376" y="4218431"/>
            <a:ext cx="76200" cy="396240"/>
          </a:xfrm>
          <a:custGeom>
            <a:avLst/>
            <a:gdLst/>
            <a:ahLst/>
            <a:cxnLst/>
            <a:rect l="l" t="t" r="r" b="b"/>
            <a:pathLst>
              <a:path w="76200" h="396239">
                <a:moveTo>
                  <a:pt x="76200" y="76200"/>
                </a:moveTo>
                <a:lnTo>
                  <a:pt x="39624" y="0"/>
                </a:lnTo>
                <a:lnTo>
                  <a:pt x="0" y="76200"/>
                </a:lnTo>
                <a:lnTo>
                  <a:pt x="33528" y="76200"/>
                </a:lnTo>
                <a:lnTo>
                  <a:pt x="33528" y="396240"/>
                </a:lnTo>
                <a:lnTo>
                  <a:pt x="42672" y="396240"/>
                </a:lnTo>
                <a:lnTo>
                  <a:pt x="42672" y="76200"/>
                </a:lnTo>
                <a:lnTo>
                  <a:pt x="7620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8" name="object 8"/>
          <p:cNvGrpSpPr/>
          <p:nvPr/>
        </p:nvGrpSpPr>
        <p:grpSpPr>
          <a:xfrm>
            <a:off x="7199376" y="3127248"/>
            <a:ext cx="1484630" cy="954405"/>
            <a:chOff x="7199376" y="3127248"/>
            <a:chExt cx="1484630" cy="954405"/>
          </a:xfrm>
        </p:grpSpPr>
        <p:sp>
          <p:nvSpPr>
            <p:cNvPr id="9" name="object 9"/>
            <p:cNvSpPr/>
            <p:nvPr/>
          </p:nvSpPr>
          <p:spPr>
            <a:xfrm>
              <a:off x="7199376" y="3127247"/>
              <a:ext cx="76200" cy="954405"/>
            </a:xfrm>
            <a:custGeom>
              <a:avLst/>
              <a:gdLst/>
              <a:ahLst/>
              <a:cxnLst/>
              <a:rect l="l" t="t" r="r" b="b"/>
              <a:pathLst>
                <a:path w="76200" h="954404">
                  <a:moveTo>
                    <a:pt x="76200" y="633984"/>
                  </a:moveTo>
                  <a:lnTo>
                    <a:pt x="39624" y="557784"/>
                  </a:lnTo>
                  <a:lnTo>
                    <a:pt x="0" y="633984"/>
                  </a:lnTo>
                  <a:lnTo>
                    <a:pt x="33528" y="633984"/>
                  </a:lnTo>
                  <a:lnTo>
                    <a:pt x="33528" y="954024"/>
                  </a:lnTo>
                  <a:lnTo>
                    <a:pt x="42672" y="954024"/>
                  </a:lnTo>
                  <a:lnTo>
                    <a:pt x="42672" y="633984"/>
                  </a:lnTo>
                  <a:lnTo>
                    <a:pt x="76200" y="633984"/>
                  </a:lnTo>
                  <a:close/>
                </a:path>
                <a:path w="76200" h="954404">
                  <a:moveTo>
                    <a:pt x="76200" y="76200"/>
                  </a:moveTo>
                  <a:lnTo>
                    <a:pt x="39624" y="0"/>
                  </a:lnTo>
                  <a:lnTo>
                    <a:pt x="0" y="76200"/>
                  </a:lnTo>
                  <a:lnTo>
                    <a:pt x="33528" y="76200"/>
                  </a:lnTo>
                  <a:lnTo>
                    <a:pt x="33528" y="396240"/>
                  </a:lnTo>
                  <a:lnTo>
                    <a:pt x="42672" y="396240"/>
                  </a:lnTo>
                  <a:lnTo>
                    <a:pt x="42672" y="76200"/>
                  </a:lnTo>
                  <a:lnTo>
                    <a:pt x="76200" y="762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607552" y="3432048"/>
              <a:ext cx="76200" cy="9753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641080" y="3166871"/>
              <a:ext cx="9525" cy="238125"/>
            </a:xfrm>
            <a:custGeom>
              <a:avLst/>
              <a:gdLst/>
              <a:ahLst/>
              <a:cxnLst/>
              <a:rect l="l" t="t" r="r" b="b"/>
              <a:pathLst>
                <a:path w="9525" h="238125">
                  <a:moveTo>
                    <a:pt x="9144" y="201168"/>
                  </a:moveTo>
                  <a:lnTo>
                    <a:pt x="6096" y="198120"/>
                  </a:lnTo>
                  <a:lnTo>
                    <a:pt x="0" y="201168"/>
                  </a:lnTo>
                  <a:lnTo>
                    <a:pt x="0" y="234696"/>
                  </a:lnTo>
                  <a:lnTo>
                    <a:pt x="6096" y="237744"/>
                  </a:lnTo>
                  <a:lnTo>
                    <a:pt x="9144" y="234696"/>
                  </a:lnTo>
                  <a:lnTo>
                    <a:pt x="9144" y="201168"/>
                  </a:lnTo>
                  <a:close/>
                </a:path>
                <a:path w="9525" h="238125">
                  <a:moveTo>
                    <a:pt x="9144" y="134112"/>
                  </a:moveTo>
                  <a:lnTo>
                    <a:pt x="6096" y="131064"/>
                  </a:lnTo>
                  <a:lnTo>
                    <a:pt x="0" y="134112"/>
                  </a:lnTo>
                  <a:lnTo>
                    <a:pt x="0" y="167640"/>
                  </a:lnTo>
                  <a:lnTo>
                    <a:pt x="6096" y="170688"/>
                  </a:lnTo>
                  <a:lnTo>
                    <a:pt x="9144" y="167640"/>
                  </a:lnTo>
                  <a:lnTo>
                    <a:pt x="9144" y="134112"/>
                  </a:lnTo>
                  <a:close/>
                </a:path>
                <a:path w="9525" h="238125">
                  <a:moveTo>
                    <a:pt x="9144" y="67056"/>
                  </a:moveTo>
                  <a:lnTo>
                    <a:pt x="0" y="67056"/>
                  </a:lnTo>
                  <a:lnTo>
                    <a:pt x="0" y="103632"/>
                  </a:lnTo>
                  <a:lnTo>
                    <a:pt x="9144" y="103632"/>
                  </a:lnTo>
                  <a:lnTo>
                    <a:pt x="9144" y="67056"/>
                  </a:lnTo>
                  <a:close/>
                </a:path>
                <a:path w="9525" h="238125">
                  <a:moveTo>
                    <a:pt x="9144" y="0"/>
                  </a:moveTo>
                  <a:lnTo>
                    <a:pt x="0" y="0"/>
                  </a:lnTo>
                  <a:lnTo>
                    <a:pt x="0" y="36576"/>
                  </a:lnTo>
                  <a:lnTo>
                    <a:pt x="9144" y="36576"/>
                  </a:lnTo>
                  <a:lnTo>
                    <a:pt x="914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607552" y="3941064"/>
              <a:ext cx="76200" cy="9753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641080" y="3672839"/>
              <a:ext cx="9525" cy="238125"/>
            </a:xfrm>
            <a:custGeom>
              <a:avLst/>
              <a:gdLst/>
              <a:ahLst/>
              <a:cxnLst/>
              <a:rect l="l" t="t" r="r" b="b"/>
              <a:pathLst>
                <a:path w="9525" h="238125">
                  <a:moveTo>
                    <a:pt x="9144" y="201168"/>
                  </a:moveTo>
                  <a:lnTo>
                    <a:pt x="0" y="201168"/>
                  </a:lnTo>
                  <a:lnTo>
                    <a:pt x="0" y="237744"/>
                  </a:lnTo>
                  <a:lnTo>
                    <a:pt x="9144" y="237744"/>
                  </a:lnTo>
                  <a:lnTo>
                    <a:pt x="9144" y="201168"/>
                  </a:lnTo>
                  <a:close/>
                </a:path>
                <a:path w="9525" h="238125">
                  <a:moveTo>
                    <a:pt x="9144" y="137160"/>
                  </a:moveTo>
                  <a:lnTo>
                    <a:pt x="6096" y="134112"/>
                  </a:lnTo>
                  <a:lnTo>
                    <a:pt x="0" y="137160"/>
                  </a:lnTo>
                  <a:lnTo>
                    <a:pt x="0" y="170688"/>
                  </a:lnTo>
                  <a:lnTo>
                    <a:pt x="6096" y="173736"/>
                  </a:lnTo>
                  <a:lnTo>
                    <a:pt x="9144" y="170688"/>
                  </a:lnTo>
                  <a:lnTo>
                    <a:pt x="9144" y="137160"/>
                  </a:lnTo>
                  <a:close/>
                </a:path>
                <a:path w="9525" h="238125">
                  <a:moveTo>
                    <a:pt x="9144" y="70104"/>
                  </a:moveTo>
                  <a:lnTo>
                    <a:pt x="6096" y="67056"/>
                  </a:lnTo>
                  <a:lnTo>
                    <a:pt x="0" y="70104"/>
                  </a:lnTo>
                  <a:lnTo>
                    <a:pt x="0" y="103632"/>
                  </a:lnTo>
                  <a:lnTo>
                    <a:pt x="6096" y="106680"/>
                  </a:lnTo>
                  <a:lnTo>
                    <a:pt x="9144" y="103632"/>
                  </a:lnTo>
                  <a:lnTo>
                    <a:pt x="9144" y="70104"/>
                  </a:lnTo>
                  <a:close/>
                </a:path>
                <a:path w="9525" h="238125">
                  <a:moveTo>
                    <a:pt x="9144" y="3048"/>
                  </a:moveTo>
                  <a:lnTo>
                    <a:pt x="6096" y="0"/>
                  </a:lnTo>
                  <a:lnTo>
                    <a:pt x="0" y="3048"/>
                  </a:lnTo>
                  <a:lnTo>
                    <a:pt x="0" y="36576"/>
                  </a:lnTo>
                  <a:lnTo>
                    <a:pt x="6096" y="39624"/>
                  </a:lnTo>
                  <a:lnTo>
                    <a:pt x="9144" y="36576"/>
                  </a:lnTo>
                  <a:lnTo>
                    <a:pt x="9144" y="304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7196328" y="4751832"/>
            <a:ext cx="1487805" cy="1569720"/>
            <a:chOff x="7196328" y="4751832"/>
            <a:chExt cx="1487805" cy="1569720"/>
          </a:xfrm>
        </p:grpSpPr>
        <p:sp>
          <p:nvSpPr>
            <p:cNvPr id="15" name="object 15"/>
            <p:cNvSpPr/>
            <p:nvPr/>
          </p:nvSpPr>
          <p:spPr>
            <a:xfrm>
              <a:off x="7196328" y="4751831"/>
              <a:ext cx="79375" cy="1569720"/>
            </a:xfrm>
            <a:custGeom>
              <a:avLst/>
              <a:gdLst/>
              <a:ahLst/>
              <a:cxnLst/>
              <a:rect l="l" t="t" r="r" b="b"/>
              <a:pathLst>
                <a:path w="79375" h="1569720">
                  <a:moveTo>
                    <a:pt x="76200" y="859536"/>
                  </a:moveTo>
                  <a:lnTo>
                    <a:pt x="39624" y="783336"/>
                  </a:lnTo>
                  <a:lnTo>
                    <a:pt x="0" y="859536"/>
                  </a:lnTo>
                  <a:lnTo>
                    <a:pt x="33528" y="859536"/>
                  </a:lnTo>
                  <a:lnTo>
                    <a:pt x="33528" y="1569720"/>
                  </a:lnTo>
                  <a:lnTo>
                    <a:pt x="42672" y="1569720"/>
                  </a:lnTo>
                  <a:lnTo>
                    <a:pt x="42672" y="859536"/>
                  </a:lnTo>
                  <a:lnTo>
                    <a:pt x="76200" y="859536"/>
                  </a:lnTo>
                  <a:close/>
                </a:path>
                <a:path w="79375" h="1569720">
                  <a:moveTo>
                    <a:pt x="79248" y="76200"/>
                  </a:moveTo>
                  <a:lnTo>
                    <a:pt x="42672" y="0"/>
                  </a:lnTo>
                  <a:lnTo>
                    <a:pt x="3048" y="76200"/>
                  </a:lnTo>
                  <a:lnTo>
                    <a:pt x="36576" y="76200"/>
                  </a:lnTo>
                  <a:lnTo>
                    <a:pt x="36576" y="396240"/>
                  </a:lnTo>
                  <a:lnTo>
                    <a:pt x="45720" y="396240"/>
                  </a:lnTo>
                  <a:lnTo>
                    <a:pt x="45720" y="76200"/>
                  </a:lnTo>
                  <a:lnTo>
                    <a:pt x="79248" y="762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607552" y="5087112"/>
              <a:ext cx="76200" cy="97536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641080" y="4821935"/>
              <a:ext cx="9525" cy="238125"/>
            </a:xfrm>
            <a:custGeom>
              <a:avLst/>
              <a:gdLst/>
              <a:ahLst/>
              <a:cxnLst/>
              <a:rect l="l" t="t" r="r" b="b"/>
              <a:pathLst>
                <a:path w="9525" h="238125">
                  <a:moveTo>
                    <a:pt x="9144" y="198120"/>
                  </a:moveTo>
                  <a:lnTo>
                    <a:pt x="0" y="198120"/>
                  </a:lnTo>
                  <a:lnTo>
                    <a:pt x="0" y="234696"/>
                  </a:lnTo>
                  <a:lnTo>
                    <a:pt x="6096" y="237744"/>
                  </a:lnTo>
                  <a:lnTo>
                    <a:pt x="9144" y="234696"/>
                  </a:lnTo>
                  <a:lnTo>
                    <a:pt x="9144" y="198120"/>
                  </a:lnTo>
                  <a:close/>
                </a:path>
                <a:path w="9525" h="238125">
                  <a:moveTo>
                    <a:pt x="9144" y="134112"/>
                  </a:moveTo>
                  <a:lnTo>
                    <a:pt x="6096" y="131064"/>
                  </a:lnTo>
                  <a:lnTo>
                    <a:pt x="0" y="134112"/>
                  </a:lnTo>
                  <a:lnTo>
                    <a:pt x="0" y="167640"/>
                  </a:lnTo>
                  <a:lnTo>
                    <a:pt x="6096" y="170688"/>
                  </a:lnTo>
                  <a:lnTo>
                    <a:pt x="9144" y="167640"/>
                  </a:lnTo>
                  <a:lnTo>
                    <a:pt x="9144" y="134112"/>
                  </a:lnTo>
                  <a:close/>
                </a:path>
                <a:path w="9525" h="238125">
                  <a:moveTo>
                    <a:pt x="9144" y="67056"/>
                  </a:moveTo>
                  <a:lnTo>
                    <a:pt x="6096" y="64008"/>
                  </a:lnTo>
                  <a:lnTo>
                    <a:pt x="0" y="67056"/>
                  </a:lnTo>
                  <a:lnTo>
                    <a:pt x="0" y="100584"/>
                  </a:lnTo>
                  <a:lnTo>
                    <a:pt x="6096" y="103632"/>
                  </a:lnTo>
                  <a:lnTo>
                    <a:pt x="9144" y="100584"/>
                  </a:lnTo>
                  <a:lnTo>
                    <a:pt x="9144" y="67056"/>
                  </a:lnTo>
                  <a:close/>
                </a:path>
                <a:path w="9525" h="238125">
                  <a:moveTo>
                    <a:pt x="9144" y="0"/>
                  </a:moveTo>
                  <a:lnTo>
                    <a:pt x="0" y="0"/>
                  </a:lnTo>
                  <a:lnTo>
                    <a:pt x="0" y="36576"/>
                  </a:lnTo>
                  <a:lnTo>
                    <a:pt x="9144" y="36576"/>
                  </a:lnTo>
                  <a:lnTo>
                    <a:pt x="914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607552" y="6114288"/>
              <a:ext cx="76200" cy="9753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645652" y="5382768"/>
              <a:ext cx="0" cy="704215"/>
            </a:xfrm>
            <a:custGeom>
              <a:avLst/>
              <a:gdLst/>
              <a:ahLst/>
              <a:cxnLst/>
              <a:rect l="l" t="t" r="r" b="b"/>
              <a:pathLst>
                <a:path h="704214">
                  <a:moveTo>
                    <a:pt x="0" y="0"/>
                  </a:moveTo>
                  <a:lnTo>
                    <a:pt x="0" y="704087"/>
                  </a:lnTo>
                </a:path>
              </a:pathLst>
            </a:custGeom>
            <a:ln w="9144">
              <a:solidFill>
                <a:srgbClr val="00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0" name="object 20"/>
          <p:cNvGrpSpPr/>
          <p:nvPr/>
        </p:nvGrpSpPr>
        <p:grpSpPr>
          <a:xfrm>
            <a:off x="8607552" y="4300728"/>
            <a:ext cx="76200" cy="363220"/>
            <a:chOff x="8607552" y="4300728"/>
            <a:chExt cx="76200" cy="363220"/>
          </a:xfrm>
        </p:grpSpPr>
        <p:sp>
          <p:nvSpPr>
            <p:cNvPr id="21" name="object 21"/>
            <p:cNvSpPr/>
            <p:nvPr/>
          </p:nvSpPr>
          <p:spPr>
            <a:xfrm>
              <a:off x="8607552" y="4565904"/>
              <a:ext cx="76200" cy="9753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8641080" y="4300728"/>
              <a:ext cx="9525" cy="238125"/>
            </a:xfrm>
            <a:custGeom>
              <a:avLst/>
              <a:gdLst/>
              <a:ahLst/>
              <a:cxnLst/>
              <a:rect l="l" t="t" r="r" b="b"/>
              <a:pathLst>
                <a:path w="9525" h="238125">
                  <a:moveTo>
                    <a:pt x="9144" y="201180"/>
                  </a:moveTo>
                  <a:lnTo>
                    <a:pt x="6096" y="198120"/>
                  </a:lnTo>
                  <a:lnTo>
                    <a:pt x="0" y="201180"/>
                  </a:lnTo>
                  <a:lnTo>
                    <a:pt x="0" y="234696"/>
                  </a:lnTo>
                  <a:lnTo>
                    <a:pt x="6096" y="237744"/>
                  </a:lnTo>
                  <a:lnTo>
                    <a:pt x="9144" y="234696"/>
                  </a:lnTo>
                  <a:lnTo>
                    <a:pt x="9144" y="201180"/>
                  </a:lnTo>
                  <a:close/>
                </a:path>
                <a:path w="9525" h="238125">
                  <a:moveTo>
                    <a:pt x="9144" y="134112"/>
                  </a:moveTo>
                  <a:lnTo>
                    <a:pt x="0" y="134112"/>
                  </a:lnTo>
                  <a:lnTo>
                    <a:pt x="0" y="170688"/>
                  </a:lnTo>
                  <a:lnTo>
                    <a:pt x="9144" y="170688"/>
                  </a:lnTo>
                  <a:lnTo>
                    <a:pt x="9144" y="134112"/>
                  </a:lnTo>
                  <a:close/>
                </a:path>
                <a:path w="9525" h="238125">
                  <a:moveTo>
                    <a:pt x="9144" y="67056"/>
                  </a:moveTo>
                  <a:lnTo>
                    <a:pt x="0" y="67056"/>
                  </a:lnTo>
                  <a:lnTo>
                    <a:pt x="0" y="103632"/>
                  </a:lnTo>
                  <a:lnTo>
                    <a:pt x="9144" y="103632"/>
                  </a:lnTo>
                  <a:lnTo>
                    <a:pt x="9144" y="67056"/>
                  </a:lnTo>
                  <a:close/>
                </a:path>
                <a:path w="9525" h="238125">
                  <a:moveTo>
                    <a:pt x="9144" y="0"/>
                  </a:moveTo>
                  <a:lnTo>
                    <a:pt x="0" y="0"/>
                  </a:lnTo>
                  <a:lnTo>
                    <a:pt x="0" y="36576"/>
                  </a:lnTo>
                  <a:lnTo>
                    <a:pt x="9144" y="36576"/>
                  </a:lnTo>
                  <a:lnTo>
                    <a:pt x="914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/>
          <p:nvPr/>
        </p:nvSpPr>
        <p:spPr>
          <a:xfrm>
            <a:off x="7952232" y="2417063"/>
            <a:ext cx="76200" cy="396240"/>
          </a:xfrm>
          <a:custGeom>
            <a:avLst/>
            <a:gdLst/>
            <a:ahLst/>
            <a:cxnLst/>
            <a:rect l="l" t="t" r="r" b="b"/>
            <a:pathLst>
              <a:path w="76200" h="396239">
                <a:moveTo>
                  <a:pt x="42672" y="359664"/>
                </a:moveTo>
                <a:lnTo>
                  <a:pt x="36576" y="356616"/>
                </a:lnTo>
                <a:lnTo>
                  <a:pt x="33528" y="359664"/>
                </a:lnTo>
                <a:lnTo>
                  <a:pt x="33528" y="393192"/>
                </a:lnTo>
                <a:lnTo>
                  <a:pt x="36576" y="396240"/>
                </a:lnTo>
                <a:lnTo>
                  <a:pt x="42672" y="393192"/>
                </a:lnTo>
                <a:lnTo>
                  <a:pt x="42672" y="359664"/>
                </a:lnTo>
                <a:close/>
              </a:path>
              <a:path w="76200" h="396239">
                <a:moveTo>
                  <a:pt x="42672" y="292608"/>
                </a:moveTo>
                <a:lnTo>
                  <a:pt x="36576" y="289560"/>
                </a:lnTo>
                <a:lnTo>
                  <a:pt x="33528" y="292608"/>
                </a:lnTo>
                <a:lnTo>
                  <a:pt x="33528" y="326136"/>
                </a:lnTo>
                <a:lnTo>
                  <a:pt x="36576" y="329184"/>
                </a:lnTo>
                <a:lnTo>
                  <a:pt x="42672" y="326136"/>
                </a:lnTo>
                <a:lnTo>
                  <a:pt x="42672" y="292608"/>
                </a:lnTo>
                <a:close/>
              </a:path>
              <a:path w="76200" h="396239">
                <a:moveTo>
                  <a:pt x="42672" y="225552"/>
                </a:moveTo>
                <a:lnTo>
                  <a:pt x="33528" y="225552"/>
                </a:lnTo>
                <a:lnTo>
                  <a:pt x="33528" y="262128"/>
                </a:lnTo>
                <a:lnTo>
                  <a:pt x="42672" y="262128"/>
                </a:lnTo>
                <a:lnTo>
                  <a:pt x="42672" y="225552"/>
                </a:lnTo>
                <a:close/>
              </a:path>
              <a:path w="76200" h="396239">
                <a:moveTo>
                  <a:pt x="42672" y="158496"/>
                </a:moveTo>
                <a:lnTo>
                  <a:pt x="33528" y="158496"/>
                </a:lnTo>
                <a:lnTo>
                  <a:pt x="33528" y="195072"/>
                </a:lnTo>
                <a:lnTo>
                  <a:pt x="42672" y="195072"/>
                </a:lnTo>
                <a:lnTo>
                  <a:pt x="42672" y="158496"/>
                </a:lnTo>
                <a:close/>
              </a:path>
              <a:path w="76200" h="396239">
                <a:moveTo>
                  <a:pt x="42672" y="91440"/>
                </a:moveTo>
                <a:lnTo>
                  <a:pt x="33528" y="91440"/>
                </a:lnTo>
                <a:lnTo>
                  <a:pt x="33528" y="128016"/>
                </a:lnTo>
                <a:lnTo>
                  <a:pt x="42672" y="128016"/>
                </a:lnTo>
                <a:lnTo>
                  <a:pt x="42672" y="91440"/>
                </a:lnTo>
                <a:close/>
              </a:path>
              <a:path w="76200" h="396239">
                <a:moveTo>
                  <a:pt x="76200" y="76200"/>
                </a:moveTo>
                <a:lnTo>
                  <a:pt x="36576" y="0"/>
                </a:lnTo>
                <a:lnTo>
                  <a:pt x="0" y="76200"/>
                </a:lnTo>
                <a:lnTo>
                  <a:pt x="76200" y="76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6671564" y="6275325"/>
            <a:ext cx="114935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dirty="0">
                <a:latin typeface="Arial"/>
                <a:cs typeface="Arial"/>
              </a:rPr>
              <a:t>Sensor</a:t>
            </a:r>
            <a:r>
              <a:rPr sz="1600" spc="-22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input</a:t>
            </a:r>
            <a:endParaRPr sz="16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024876" y="6275325"/>
            <a:ext cx="119570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5" dirty="0">
                <a:latin typeface="Arial"/>
                <a:cs typeface="Arial"/>
              </a:rPr>
              <a:t>Action</a:t>
            </a:r>
            <a:r>
              <a:rPr sz="1600" spc="-24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output</a:t>
            </a:r>
            <a:endParaRPr sz="16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612380" y="3980179"/>
            <a:ext cx="660400" cy="8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36195" algn="ctr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760"/>
              </a:spcBef>
            </a:pPr>
            <a:r>
              <a:rPr sz="1600" spc="-5" dirty="0">
                <a:latin typeface="Arial"/>
                <a:cs typeface="Arial"/>
              </a:rPr>
              <a:t>Layer</a:t>
            </a:r>
            <a:r>
              <a:rPr sz="1650" spc="-7" baseline="-15151" dirty="0">
                <a:latin typeface="Arial"/>
                <a:cs typeface="Arial"/>
              </a:rPr>
              <a:t>2</a:t>
            </a:r>
            <a:endParaRPr sz="1650" baseline="-15151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445756" y="2151381"/>
            <a:ext cx="119570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5" dirty="0">
                <a:latin typeface="Arial"/>
                <a:cs typeface="Arial"/>
              </a:rPr>
              <a:t>Action</a:t>
            </a:r>
            <a:r>
              <a:rPr sz="1600" spc="-24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output</a:t>
            </a:r>
            <a:endParaRPr sz="1600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2441448" y="3712464"/>
            <a:ext cx="2048510" cy="402590"/>
          </a:xfrm>
          <a:custGeom>
            <a:avLst/>
            <a:gdLst/>
            <a:ahLst/>
            <a:cxnLst/>
            <a:rect l="l" t="t" r="r" b="b"/>
            <a:pathLst>
              <a:path w="2048510" h="402589">
                <a:moveTo>
                  <a:pt x="2045207" y="0"/>
                </a:moveTo>
                <a:lnTo>
                  <a:pt x="0" y="0"/>
                </a:lnTo>
                <a:lnTo>
                  <a:pt x="0" y="402336"/>
                </a:lnTo>
                <a:lnTo>
                  <a:pt x="2048255" y="402336"/>
                </a:lnTo>
                <a:lnTo>
                  <a:pt x="2048255" y="396239"/>
                </a:lnTo>
                <a:lnTo>
                  <a:pt x="12191" y="396239"/>
                </a:lnTo>
                <a:lnTo>
                  <a:pt x="6095" y="390144"/>
                </a:lnTo>
                <a:lnTo>
                  <a:pt x="12191" y="390144"/>
                </a:lnTo>
                <a:lnTo>
                  <a:pt x="12191" y="12191"/>
                </a:lnTo>
                <a:lnTo>
                  <a:pt x="6095" y="12191"/>
                </a:lnTo>
                <a:lnTo>
                  <a:pt x="12191" y="6096"/>
                </a:lnTo>
                <a:lnTo>
                  <a:pt x="2048255" y="6096"/>
                </a:lnTo>
                <a:lnTo>
                  <a:pt x="2048255" y="3048"/>
                </a:lnTo>
                <a:lnTo>
                  <a:pt x="2045207" y="0"/>
                </a:lnTo>
                <a:close/>
              </a:path>
              <a:path w="2048510" h="402589">
                <a:moveTo>
                  <a:pt x="12191" y="390144"/>
                </a:moveTo>
                <a:lnTo>
                  <a:pt x="6095" y="390144"/>
                </a:lnTo>
                <a:lnTo>
                  <a:pt x="12191" y="396239"/>
                </a:lnTo>
                <a:lnTo>
                  <a:pt x="12191" y="390144"/>
                </a:lnTo>
                <a:close/>
              </a:path>
              <a:path w="2048510" h="402589">
                <a:moveTo>
                  <a:pt x="2033015" y="390144"/>
                </a:moveTo>
                <a:lnTo>
                  <a:pt x="12191" y="390144"/>
                </a:lnTo>
                <a:lnTo>
                  <a:pt x="12191" y="396239"/>
                </a:lnTo>
                <a:lnTo>
                  <a:pt x="2033015" y="396239"/>
                </a:lnTo>
                <a:lnTo>
                  <a:pt x="2033015" y="390144"/>
                </a:lnTo>
                <a:close/>
              </a:path>
              <a:path w="2048510" h="402589">
                <a:moveTo>
                  <a:pt x="2033015" y="6096"/>
                </a:moveTo>
                <a:lnTo>
                  <a:pt x="2033015" y="396239"/>
                </a:lnTo>
                <a:lnTo>
                  <a:pt x="2042160" y="390144"/>
                </a:lnTo>
                <a:lnTo>
                  <a:pt x="2048255" y="390144"/>
                </a:lnTo>
                <a:lnTo>
                  <a:pt x="2048255" y="12191"/>
                </a:lnTo>
                <a:lnTo>
                  <a:pt x="2042160" y="12191"/>
                </a:lnTo>
                <a:lnTo>
                  <a:pt x="2033015" y="6096"/>
                </a:lnTo>
                <a:close/>
              </a:path>
              <a:path w="2048510" h="402589">
                <a:moveTo>
                  <a:pt x="2048255" y="390144"/>
                </a:moveTo>
                <a:lnTo>
                  <a:pt x="2042160" y="390144"/>
                </a:lnTo>
                <a:lnTo>
                  <a:pt x="2033015" y="396239"/>
                </a:lnTo>
                <a:lnTo>
                  <a:pt x="2048255" y="396239"/>
                </a:lnTo>
                <a:lnTo>
                  <a:pt x="2048255" y="390144"/>
                </a:lnTo>
                <a:close/>
              </a:path>
              <a:path w="2048510" h="402589">
                <a:moveTo>
                  <a:pt x="12191" y="6096"/>
                </a:moveTo>
                <a:lnTo>
                  <a:pt x="6095" y="12191"/>
                </a:lnTo>
                <a:lnTo>
                  <a:pt x="12191" y="12191"/>
                </a:lnTo>
                <a:lnTo>
                  <a:pt x="12191" y="6096"/>
                </a:lnTo>
                <a:close/>
              </a:path>
              <a:path w="2048510" h="402589">
                <a:moveTo>
                  <a:pt x="2033015" y="6096"/>
                </a:moveTo>
                <a:lnTo>
                  <a:pt x="12191" y="6096"/>
                </a:lnTo>
                <a:lnTo>
                  <a:pt x="12191" y="12191"/>
                </a:lnTo>
                <a:lnTo>
                  <a:pt x="2033015" y="12191"/>
                </a:lnTo>
                <a:lnTo>
                  <a:pt x="2033015" y="6096"/>
                </a:lnTo>
                <a:close/>
              </a:path>
              <a:path w="2048510" h="402589">
                <a:moveTo>
                  <a:pt x="2048255" y="6096"/>
                </a:moveTo>
                <a:lnTo>
                  <a:pt x="2033015" y="6096"/>
                </a:lnTo>
                <a:lnTo>
                  <a:pt x="2042160" y="12191"/>
                </a:lnTo>
                <a:lnTo>
                  <a:pt x="2048255" y="12191"/>
                </a:lnTo>
                <a:lnTo>
                  <a:pt x="2048255" y="6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3131820" y="3843021"/>
            <a:ext cx="66040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600" spc="-5" dirty="0">
                <a:latin typeface="Arial"/>
                <a:cs typeface="Arial"/>
              </a:rPr>
              <a:t>Layer</a:t>
            </a:r>
            <a:r>
              <a:rPr sz="1650" spc="-7" baseline="-15151" dirty="0">
                <a:latin typeface="Arial"/>
                <a:cs typeface="Arial"/>
              </a:rPr>
              <a:t>n</a:t>
            </a:r>
            <a:endParaRPr sz="1650" baseline="-15151">
              <a:latin typeface="Arial"/>
              <a:cs typeface="Arial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2441448" y="4258055"/>
            <a:ext cx="2048510" cy="405765"/>
          </a:xfrm>
          <a:custGeom>
            <a:avLst/>
            <a:gdLst/>
            <a:ahLst/>
            <a:cxnLst/>
            <a:rect l="l" t="t" r="r" b="b"/>
            <a:pathLst>
              <a:path w="2048510" h="405764">
                <a:moveTo>
                  <a:pt x="2045207" y="0"/>
                </a:moveTo>
                <a:lnTo>
                  <a:pt x="0" y="0"/>
                </a:lnTo>
                <a:lnTo>
                  <a:pt x="0" y="405384"/>
                </a:lnTo>
                <a:lnTo>
                  <a:pt x="2045207" y="405384"/>
                </a:lnTo>
                <a:lnTo>
                  <a:pt x="2048255" y="402336"/>
                </a:lnTo>
                <a:lnTo>
                  <a:pt x="2048255" y="399288"/>
                </a:lnTo>
                <a:lnTo>
                  <a:pt x="12191" y="399288"/>
                </a:lnTo>
                <a:lnTo>
                  <a:pt x="6095" y="390144"/>
                </a:lnTo>
                <a:lnTo>
                  <a:pt x="12191" y="390144"/>
                </a:lnTo>
                <a:lnTo>
                  <a:pt x="12191" y="12192"/>
                </a:lnTo>
                <a:lnTo>
                  <a:pt x="6095" y="12192"/>
                </a:lnTo>
                <a:lnTo>
                  <a:pt x="12191" y="6096"/>
                </a:lnTo>
                <a:lnTo>
                  <a:pt x="2048255" y="6096"/>
                </a:lnTo>
                <a:lnTo>
                  <a:pt x="2048255" y="3048"/>
                </a:lnTo>
                <a:lnTo>
                  <a:pt x="2045207" y="0"/>
                </a:lnTo>
                <a:close/>
              </a:path>
              <a:path w="2048510" h="405764">
                <a:moveTo>
                  <a:pt x="12191" y="390144"/>
                </a:moveTo>
                <a:lnTo>
                  <a:pt x="6095" y="390144"/>
                </a:lnTo>
                <a:lnTo>
                  <a:pt x="12191" y="399288"/>
                </a:lnTo>
                <a:lnTo>
                  <a:pt x="12191" y="390144"/>
                </a:lnTo>
                <a:close/>
              </a:path>
              <a:path w="2048510" h="405764">
                <a:moveTo>
                  <a:pt x="2033015" y="390144"/>
                </a:moveTo>
                <a:lnTo>
                  <a:pt x="12191" y="390144"/>
                </a:lnTo>
                <a:lnTo>
                  <a:pt x="12191" y="399288"/>
                </a:lnTo>
                <a:lnTo>
                  <a:pt x="2033015" y="399288"/>
                </a:lnTo>
                <a:lnTo>
                  <a:pt x="2033015" y="390144"/>
                </a:lnTo>
                <a:close/>
              </a:path>
              <a:path w="2048510" h="405764">
                <a:moveTo>
                  <a:pt x="2033015" y="6096"/>
                </a:moveTo>
                <a:lnTo>
                  <a:pt x="2033015" y="399288"/>
                </a:lnTo>
                <a:lnTo>
                  <a:pt x="2042160" y="390144"/>
                </a:lnTo>
                <a:lnTo>
                  <a:pt x="2048255" y="390144"/>
                </a:lnTo>
                <a:lnTo>
                  <a:pt x="2048255" y="12192"/>
                </a:lnTo>
                <a:lnTo>
                  <a:pt x="2042160" y="12192"/>
                </a:lnTo>
                <a:lnTo>
                  <a:pt x="2033015" y="6096"/>
                </a:lnTo>
                <a:close/>
              </a:path>
              <a:path w="2048510" h="405764">
                <a:moveTo>
                  <a:pt x="2048255" y="390144"/>
                </a:moveTo>
                <a:lnTo>
                  <a:pt x="2042160" y="390144"/>
                </a:lnTo>
                <a:lnTo>
                  <a:pt x="2033015" y="399288"/>
                </a:lnTo>
                <a:lnTo>
                  <a:pt x="2048255" y="399288"/>
                </a:lnTo>
                <a:lnTo>
                  <a:pt x="2048255" y="390144"/>
                </a:lnTo>
                <a:close/>
              </a:path>
              <a:path w="2048510" h="405764">
                <a:moveTo>
                  <a:pt x="12191" y="6096"/>
                </a:moveTo>
                <a:lnTo>
                  <a:pt x="6095" y="12192"/>
                </a:lnTo>
                <a:lnTo>
                  <a:pt x="12191" y="12192"/>
                </a:lnTo>
                <a:lnTo>
                  <a:pt x="12191" y="6096"/>
                </a:lnTo>
                <a:close/>
              </a:path>
              <a:path w="2048510" h="405764">
                <a:moveTo>
                  <a:pt x="2033015" y="6096"/>
                </a:moveTo>
                <a:lnTo>
                  <a:pt x="12191" y="6096"/>
                </a:lnTo>
                <a:lnTo>
                  <a:pt x="12191" y="12192"/>
                </a:lnTo>
                <a:lnTo>
                  <a:pt x="2033015" y="12192"/>
                </a:lnTo>
                <a:lnTo>
                  <a:pt x="2033015" y="6096"/>
                </a:lnTo>
                <a:close/>
              </a:path>
              <a:path w="2048510" h="405764">
                <a:moveTo>
                  <a:pt x="2048255" y="6096"/>
                </a:moveTo>
                <a:lnTo>
                  <a:pt x="2033015" y="6096"/>
                </a:lnTo>
                <a:lnTo>
                  <a:pt x="2042160" y="12192"/>
                </a:lnTo>
                <a:lnTo>
                  <a:pt x="2048255" y="12192"/>
                </a:lnTo>
                <a:lnTo>
                  <a:pt x="2048255" y="6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3067811" y="4388613"/>
            <a:ext cx="78549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600" spc="-5" dirty="0">
                <a:latin typeface="Arial"/>
                <a:cs typeface="Arial"/>
              </a:rPr>
              <a:t>Layer</a:t>
            </a:r>
            <a:r>
              <a:rPr sz="1650" spc="-7" baseline="-15151" dirty="0">
                <a:latin typeface="Arial"/>
                <a:cs typeface="Arial"/>
              </a:rPr>
              <a:t>n-1</a:t>
            </a:r>
            <a:endParaRPr sz="1650" baseline="-15151">
              <a:latin typeface="Arial"/>
              <a:cs typeface="Arial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2441448" y="5913120"/>
            <a:ext cx="2045335" cy="558165"/>
          </a:xfrm>
          <a:custGeom>
            <a:avLst/>
            <a:gdLst/>
            <a:ahLst/>
            <a:cxnLst/>
            <a:rect l="l" t="t" r="r" b="b"/>
            <a:pathLst>
              <a:path w="2045335" h="558164">
                <a:moveTo>
                  <a:pt x="2042160" y="0"/>
                </a:moveTo>
                <a:lnTo>
                  <a:pt x="0" y="0"/>
                </a:lnTo>
                <a:lnTo>
                  <a:pt x="0" y="557783"/>
                </a:lnTo>
                <a:lnTo>
                  <a:pt x="2042160" y="557783"/>
                </a:lnTo>
                <a:lnTo>
                  <a:pt x="2045207" y="554735"/>
                </a:lnTo>
                <a:lnTo>
                  <a:pt x="2045207" y="551687"/>
                </a:lnTo>
                <a:lnTo>
                  <a:pt x="12191" y="551687"/>
                </a:lnTo>
                <a:lnTo>
                  <a:pt x="6095" y="545591"/>
                </a:lnTo>
                <a:lnTo>
                  <a:pt x="12191" y="545591"/>
                </a:lnTo>
                <a:lnTo>
                  <a:pt x="12191" y="12191"/>
                </a:lnTo>
                <a:lnTo>
                  <a:pt x="6095" y="12191"/>
                </a:lnTo>
                <a:lnTo>
                  <a:pt x="12191" y="6095"/>
                </a:lnTo>
                <a:lnTo>
                  <a:pt x="2045207" y="6095"/>
                </a:lnTo>
                <a:lnTo>
                  <a:pt x="2045207" y="3047"/>
                </a:lnTo>
                <a:lnTo>
                  <a:pt x="2042160" y="0"/>
                </a:lnTo>
                <a:close/>
              </a:path>
              <a:path w="2045335" h="558164">
                <a:moveTo>
                  <a:pt x="12191" y="545591"/>
                </a:moveTo>
                <a:lnTo>
                  <a:pt x="6095" y="545591"/>
                </a:lnTo>
                <a:lnTo>
                  <a:pt x="12191" y="551687"/>
                </a:lnTo>
                <a:lnTo>
                  <a:pt x="12191" y="545591"/>
                </a:lnTo>
                <a:close/>
              </a:path>
              <a:path w="2045335" h="558164">
                <a:moveTo>
                  <a:pt x="2033015" y="545591"/>
                </a:moveTo>
                <a:lnTo>
                  <a:pt x="12191" y="545591"/>
                </a:lnTo>
                <a:lnTo>
                  <a:pt x="12191" y="551687"/>
                </a:lnTo>
                <a:lnTo>
                  <a:pt x="2033015" y="551687"/>
                </a:lnTo>
                <a:lnTo>
                  <a:pt x="2033015" y="545591"/>
                </a:lnTo>
                <a:close/>
              </a:path>
              <a:path w="2045335" h="558164">
                <a:moveTo>
                  <a:pt x="2033015" y="6095"/>
                </a:moveTo>
                <a:lnTo>
                  <a:pt x="2033015" y="551687"/>
                </a:lnTo>
                <a:lnTo>
                  <a:pt x="2039112" y="545591"/>
                </a:lnTo>
                <a:lnTo>
                  <a:pt x="2045207" y="545591"/>
                </a:lnTo>
                <a:lnTo>
                  <a:pt x="2045207" y="12191"/>
                </a:lnTo>
                <a:lnTo>
                  <a:pt x="2039112" y="12191"/>
                </a:lnTo>
                <a:lnTo>
                  <a:pt x="2033015" y="6095"/>
                </a:lnTo>
                <a:close/>
              </a:path>
              <a:path w="2045335" h="558164">
                <a:moveTo>
                  <a:pt x="2045207" y="545591"/>
                </a:moveTo>
                <a:lnTo>
                  <a:pt x="2039112" y="545591"/>
                </a:lnTo>
                <a:lnTo>
                  <a:pt x="2033015" y="551687"/>
                </a:lnTo>
                <a:lnTo>
                  <a:pt x="2045207" y="551687"/>
                </a:lnTo>
                <a:lnTo>
                  <a:pt x="2045207" y="545591"/>
                </a:lnTo>
                <a:close/>
              </a:path>
              <a:path w="2045335" h="558164">
                <a:moveTo>
                  <a:pt x="12191" y="6095"/>
                </a:moveTo>
                <a:lnTo>
                  <a:pt x="6095" y="12191"/>
                </a:lnTo>
                <a:lnTo>
                  <a:pt x="12191" y="12191"/>
                </a:lnTo>
                <a:lnTo>
                  <a:pt x="12191" y="6095"/>
                </a:lnTo>
                <a:close/>
              </a:path>
              <a:path w="2045335" h="558164">
                <a:moveTo>
                  <a:pt x="2033015" y="6095"/>
                </a:moveTo>
                <a:lnTo>
                  <a:pt x="12191" y="6095"/>
                </a:lnTo>
                <a:lnTo>
                  <a:pt x="12191" y="12191"/>
                </a:lnTo>
                <a:lnTo>
                  <a:pt x="2033015" y="12191"/>
                </a:lnTo>
                <a:lnTo>
                  <a:pt x="2033015" y="6095"/>
                </a:lnTo>
                <a:close/>
              </a:path>
              <a:path w="2045335" h="558164">
                <a:moveTo>
                  <a:pt x="2045207" y="6095"/>
                </a:moveTo>
                <a:lnTo>
                  <a:pt x="2033015" y="6095"/>
                </a:lnTo>
                <a:lnTo>
                  <a:pt x="2039112" y="12191"/>
                </a:lnTo>
                <a:lnTo>
                  <a:pt x="2045207" y="12191"/>
                </a:lnTo>
                <a:lnTo>
                  <a:pt x="2045207" y="609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3131820" y="6052821"/>
            <a:ext cx="66040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600" spc="-5" dirty="0">
                <a:latin typeface="Arial"/>
                <a:cs typeface="Arial"/>
              </a:rPr>
              <a:t>Layer</a:t>
            </a:r>
            <a:r>
              <a:rPr sz="1650" spc="-7" baseline="-15151" dirty="0">
                <a:latin typeface="Arial"/>
                <a:cs typeface="Arial"/>
              </a:rPr>
              <a:t>1</a:t>
            </a:r>
            <a:endParaRPr sz="1650" baseline="-15151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131820" y="4943347"/>
            <a:ext cx="660400" cy="8166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640" algn="ctr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1420"/>
              </a:spcBef>
            </a:pPr>
            <a:r>
              <a:rPr sz="1600" spc="-5" dirty="0">
                <a:latin typeface="Arial"/>
                <a:cs typeface="Arial"/>
              </a:rPr>
              <a:t>Layer</a:t>
            </a:r>
            <a:r>
              <a:rPr sz="1650" spc="-7" baseline="-15151" dirty="0">
                <a:latin typeface="Arial"/>
                <a:cs typeface="Arial"/>
              </a:rPr>
              <a:t>2</a:t>
            </a:r>
            <a:endParaRPr sz="1650" baseline="-15151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79195" y="4909821"/>
            <a:ext cx="114935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dirty="0">
                <a:latin typeface="Arial"/>
                <a:cs typeface="Arial"/>
              </a:rPr>
              <a:t>Sensor</a:t>
            </a:r>
            <a:r>
              <a:rPr sz="1600" spc="-22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input</a:t>
            </a:r>
            <a:endParaRPr sz="16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129276" y="4848861"/>
            <a:ext cx="119570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5" dirty="0">
                <a:latin typeface="Arial"/>
                <a:cs typeface="Arial"/>
              </a:rPr>
              <a:t>Action</a:t>
            </a:r>
            <a:r>
              <a:rPr sz="1600" spc="-24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output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1923288" y="3986784"/>
            <a:ext cx="3130550" cy="2209800"/>
            <a:chOff x="1923288" y="3986784"/>
            <a:chExt cx="3130550" cy="2209800"/>
          </a:xfrm>
        </p:grpSpPr>
        <p:sp>
          <p:nvSpPr>
            <p:cNvPr id="38" name="object 38"/>
            <p:cNvSpPr/>
            <p:nvPr/>
          </p:nvSpPr>
          <p:spPr>
            <a:xfrm>
              <a:off x="1923288" y="4059936"/>
              <a:ext cx="494030" cy="1000125"/>
            </a:xfrm>
            <a:custGeom>
              <a:avLst/>
              <a:gdLst/>
              <a:ahLst/>
              <a:cxnLst/>
              <a:rect l="l" t="t" r="r" b="b"/>
              <a:pathLst>
                <a:path w="494030" h="1000125">
                  <a:moveTo>
                    <a:pt x="484631" y="0"/>
                  </a:moveTo>
                  <a:lnTo>
                    <a:pt x="0" y="993647"/>
                  </a:lnTo>
                  <a:lnTo>
                    <a:pt x="0" y="999744"/>
                  </a:lnTo>
                  <a:lnTo>
                    <a:pt x="9143" y="999744"/>
                  </a:lnTo>
                  <a:lnTo>
                    <a:pt x="493775" y="3048"/>
                  </a:lnTo>
                  <a:lnTo>
                    <a:pt x="48463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2377440" y="3992880"/>
              <a:ext cx="70104" cy="8534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923288" y="4590288"/>
              <a:ext cx="472440" cy="472440"/>
            </a:xfrm>
            <a:custGeom>
              <a:avLst/>
              <a:gdLst/>
              <a:ahLst/>
              <a:cxnLst/>
              <a:rect l="l" t="t" r="r" b="b"/>
              <a:pathLst>
                <a:path w="472439" h="472439">
                  <a:moveTo>
                    <a:pt x="466344" y="0"/>
                  </a:moveTo>
                  <a:lnTo>
                    <a:pt x="0" y="463295"/>
                  </a:lnTo>
                  <a:lnTo>
                    <a:pt x="0" y="469392"/>
                  </a:lnTo>
                  <a:lnTo>
                    <a:pt x="3048" y="472439"/>
                  </a:lnTo>
                  <a:lnTo>
                    <a:pt x="472439" y="6095"/>
                  </a:lnTo>
                  <a:lnTo>
                    <a:pt x="46634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2365248" y="4538472"/>
              <a:ext cx="82295" cy="79247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923288" y="5050536"/>
              <a:ext cx="475615" cy="533400"/>
            </a:xfrm>
            <a:custGeom>
              <a:avLst/>
              <a:gdLst/>
              <a:ahLst/>
              <a:cxnLst/>
              <a:rect l="l" t="t" r="r" b="b"/>
              <a:pathLst>
                <a:path w="475614" h="533400">
                  <a:moveTo>
                    <a:pt x="3048" y="0"/>
                  </a:moveTo>
                  <a:lnTo>
                    <a:pt x="0" y="3047"/>
                  </a:lnTo>
                  <a:lnTo>
                    <a:pt x="0" y="9143"/>
                  </a:lnTo>
                  <a:lnTo>
                    <a:pt x="469392" y="533400"/>
                  </a:lnTo>
                  <a:lnTo>
                    <a:pt x="475488" y="527303"/>
                  </a:lnTo>
                  <a:lnTo>
                    <a:pt x="9143" y="3047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368296" y="5556504"/>
              <a:ext cx="79248" cy="82295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923288" y="5053584"/>
              <a:ext cx="497205" cy="1073150"/>
            </a:xfrm>
            <a:custGeom>
              <a:avLst/>
              <a:gdLst/>
              <a:ahLst/>
              <a:cxnLst/>
              <a:rect l="l" t="t" r="r" b="b"/>
              <a:pathLst>
                <a:path w="497205" h="1073150">
                  <a:moveTo>
                    <a:pt x="9143" y="0"/>
                  </a:moveTo>
                  <a:lnTo>
                    <a:pt x="0" y="0"/>
                  </a:lnTo>
                  <a:lnTo>
                    <a:pt x="0" y="6096"/>
                  </a:lnTo>
                  <a:lnTo>
                    <a:pt x="487680" y="1072896"/>
                  </a:lnTo>
                  <a:lnTo>
                    <a:pt x="496824" y="1066800"/>
                  </a:lnTo>
                  <a:lnTo>
                    <a:pt x="914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2380488" y="6108192"/>
              <a:ext cx="70104" cy="85343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4477511" y="3986784"/>
              <a:ext cx="539750" cy="944880"/>
            </a:xfrm>
            <a:custGeom>
              <a:avLst/>
              <a:gdLst/>
              <a:ahLst/>
              <a:cxnLst/>
              <a:rect l="l" t="t" r="r" b="b"/>
              <a:pathLst>
                <a:path w="539750" h="944879">
                  <a:moveTo>
                    <a:pt x="6096" y="0"/>
                  </a:moveTo>
                  <a:lnTo>
                    <a:pt x="0" y="6095"/>
                  </a:lnTo>
                  <a:lnTo>
                    <a:pt x="0" y="9143"/>
                  </a:lnTo>
                  <a:lnTo>
                    <a:pt x="533400" y="944879"/>
                  </a:lnTo>
                  <a:lnTo>
                    <a:pt x="539496" y="938783"/>
                  </a:lnTo>
                  <a:lnTo>
                    <a:pt x="9143" y="3048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4980432" y="4910328"/>
              <a:ext cx="70103" cy="85344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4477511" y="4532376"/>
              <a:ext cx="518159" cy="417830"/>
            </a:xfrm>
            <a:custGeom>
              <a:avLst/>
              <a:gdLst/>
              <a:ahLst/>
              <a:cxnLst/>
              <a:rect l="l" t="t" r="r" b="b"/>
              <a:pathLst>
                <a:path w="518160" h="417829">
                  <a:moveTo>
                    <a:pt x="3048" y="0"/>
                  </a:moveTo>
                  <a:lnTo>
                    <a:pt x="0" y="3048"/>
                  </a:lnTo>
                  <a:lnTo>
                    <a:pt x="0" y="9143"/>
                  </a:lnTo>
                  <a:lnTo>
                    <a:pt x="512063" y="417575"/>
                  </a:lnTo>
                  <a:lnTo>
                    <a:pt x="518160" y="411480"/>
                  </a:lnTo>
                  <a:lnTo>
                    <a:pt x="6096" y="3048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4968239" y="4916424"/>
              <a:ext cx="82296" cy="79248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4477511" y="5047488"/>
              <a:ext cx="527685" cy="594360"/>
            </a:xfrm>
            <a:custGeom>
              <a:avLst/>
              <a:gdLst/>
              <a:ahLst/>
              <a:cxnLst/>
              <a:rect l="l" t="t" r="r" b="b"/>
              <a:pathLst>
                <a:path w="527685" h="594360">
                  <a:moveTo>
                    <a:pt x="521208" y="0"/>
                  </a:moveTo>
                  <a:lnTo>
                    <a:pt x="0" y="588263"/>
                  </a:lnTo>
                  <a:lnTo>
                    <a:pt x="0" y="594360"/>
                  </a:lnTo>
                  <a:lnTo>
                    <a:pt x="9143" y="594360"/>
                  </a:lnTo>
                  <a:lnTo>
                    <a:pt x="527303" y="6095"/>
                  </a:lnTo>
                  <a:lnTo>
                    <a:pt x="52120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4971288" y="4995672"/>
              <a:ext cx="79248" cy="82295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4477511" y="5062728"/>
              <a:ext cx="546100" cy="1134110"/>
            </a:xfrm>
            <a:custGeom>
              <a:avLst/>
              <a:gdLst/>
              <a:ahLst/>
              <a:cxnLst/>
              <a:rect l="l" t="t" r="r" b="b"/>
              <a:pathLst>
                <a:path w="546100" h="1134110">
                  <a:moveTo>
                    <a:pt x="536448" y="0"/>
                  </a:moveTo>
                  <a:lnTo>
                    <a:pt x="0" y="1127760"/>
                  </a:lnTo>
                  <a:lnTo>
                    <a:pt x="0" y="1130808"/>
                  </a:lnTo>
                  <a:lnTo>
                    <a:pt x="3048" y="1133856"/>
                  </a:lnTo>
                  <a:lnTo>
                    <a:pt x="6096" y="1133856"/>
                  </a:lnTo>
                  <a:lnTo>
                    <a:pt x="9143" y="1130808"/>
                  </a:lnTo>
                  <a:lnTo>
                    <a:pt x="545591" y="3048"/>
                  </a:lnTo>
                  <a:lnTo>
                    <a:pt x="5364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4983480" y="4995672"/>
              <a:ext cx="70104" cy="85343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4" name="object 54"/>
          <p:cNvSpPr txBox="1"/>
          <p:nvPr/>
        </p:nvSpPr>
        <p:spPr>
          <a:xfrm>
            <a:off x="1496060" y="2047748"/>
            <a:ext cx="2332355" cy="5124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spc="-15" dirty="0">
                <a:latin typeface="Arial"/>
                <a:cs typeface="Arial"/>
              </a:rPr>
              <a:t>Hybrid</a:t>
            </a:r>
            <a:r>
              <a:rPr sz="3200" spc="-33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Agent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96844" y="980947"/>
            <a:ext cx="36385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95" dirty="0"/>
              <a:t>Agent</a:t>
            </a:r>
            <a:r>
              <a:rPr sz="3600" spc="-240" dirty="0"/>
              <a:t> </a:t>
            </a:r>
            <a:r>
              <a:rPr sz="3600" spc="-145" dirty="0"/>
              <a:t>Architectures</a:t>
            </a:r>
            <a:endParaRPr sz="3600"/>
          </a:p>
        </p:txBody>
      </p:sp>
      <p:sp>
        <p:nvSpPr>
          <p:cNvPr id="50" name="Date Placeholder 4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15123-9C37-41BF-B6AC-5EF281926892}" type="datetime1">
              <a:rPr lang="en-US" smtClean="0"/>
              <a:pPr/>
              <a:t>02-Dec-21</a:t>
            </a:fld>
            <a:endParaRPr lang="en-US"/>
          </a:p>
        </p:txBody>
      </p:sp>
      <p:grpSp>
        <p:nvGrpSpPr>
          <p:cNvPr id="3" name="object 3"/>
          <p:cNvGrpSpPr/>
          <p:nvPr/>
        </p:nvGrpSpPr>
        <p:grpSpPr>
          <a:xfrm>
            <a:off x="3639311" y="2563367"/>
            <a:ext cx="5499100" cy="3895725"/>
            <a:chOff x="3639311" y="2563367"/>
            <a:chExt cx="5499100" cy="3895725"/>
          </a:xfrm>
        </p:grpSpPr>
        <p:sp>
          <p:nvSpPr>
            <p:cNvPr id="4" name="object 4"/>
            <p:cNvSpPr/>
            <p:nvPr/>
          </p:nvSpPr>
          <p:spPr>
            <a:xfrm>
              <a:off x="3639311" y="2563367"/>
              <a:ext cx="5499100" cy="3590925"/>
            </a:xfrm>
            <a:custGeom>
              <a:avLst/>
              <a:gdLst/>
              <a:ahLst/>
              <a:cxnLst/>
              <a:rect l="l" t="t" r="r" b="b"/>
              <a:pathLst>
                <a:path w="5499100" h="3590925">
                  <a:moveTo>
                    <a:pt x="4898136" y="0"/>
                  </a:moveTo>
                  <a:lnTo>
                    <a:pt x="603503" y="0"/>
                  </a:lnTo>
                  <a:lnTo>
                    <a:pt x="554736" y="3048"/>
                  </a:lnTo>
                  <a:lnTo>
                    <a:pt x="505967" y="9144"/>
                  </a:lnTo>
                  <a:lnTo>
                    <a:pt x="460248" y="18287"/>
                  </a:lnTo>
                  <a:lnTo>
                    <a:pt x="414527" y="30480"/>
                  </a:lnTo>
                  <a:lnTo>
                    <a:pt x="368808" y="48768"/>
                  </a:lnTo>
                  <a:lnTo>
                    <a:pt x="326136" y="67056"/>
                  </a:lnTo>
                  <a:lnTo>
                    <a:pt x="246887" y="115824"/>
                  </a:lnTo>
                  <a:lnTo>
                    <a:pt x="210312" y="146304"/>
                  </a:lnTo>
                  <a:lnTo>
                    <a:pt x="176784" y="176784"/>
                  </a:lnTo>
                  <a:lnTo>
                    <a:pt x="146303" y="210312"/>
                  </a:lnTo>
                  <a:lnTo>
                    <a:pt x="118872" y="246887"/>
                  </a:lnTo>
                  <a:lnTo>
                    <a:pt x="91439" y="286512"/>
                  </a:lnTo>
                  <a:lnTo>
                    <a:pt x="67055" y="326136"/>
                  </a:lnTo>
                  <a:lnTo>
                    <a:pt x="30479" y="411480"/>
                  </a:lnTo>
                  <a:lnTo>
                    <a:pt x="18287" y="457200"/>
                  </a:lnTo>
                  <a:lnTo>
                    <a:pt x="9143" y="505968"/>
                  </a:lnTo>
                  <a:lnTo>
                    <a:pt x="3048" y="551688"/>
                  </a:lnTo>
                  <a:lnTo>
                    <a:pt x="0" y="603504"/>
                  </a:lnTo>
                  <a:lnTo>
                    <a:pt x="0" y="2987040"/>
                  </a:lnTo>
                  <a:lnTo>
                    <a:pt x="3048" y="3035808"/>
                  </a:lnTo>
                  <a:lnTo>
                    <a:pt x="9143" y="3084576"/>
                  </a:lnTo>
                  <a:lnTo>
                    <a:pt x="18287" y="3133344"/>
                  </a:lnTo>
                  <a:lnTo>
                    <a:pt x="30479" y="3179064"/>
                  </a:lnTo>
                  <a:lnTo>
                    <a:pt x="67055" y="3264408"/>
                  </a:lnTo>
                  <a:lnTo>
                    <a:pt x="115824" y="3343656"/>
                  </a:lnTo>
                  <a:lnTo>
                    <a:pt x="146303" y="3380232"/>
                  </a:lnTo>
                  <a:lnTo>
                    <a:pt x="176784" y="3413760"/>
                  </a:lnTo>
                  <a:lnTo>
                    <a:pt x="210312" y="3447288"/>
                  </a:lnTo>
                  <a:lnTo>
                    <a:pt x="246887" y="3474720"/>
                  </a:lnTo>
                  <a:lnTo>
                    <a:pt x="286512" y="3502152"/>
                  </a:lnTo>
                  <a:lnTo>
                    <a:pt x="326136" y="3523488"/>
                  </a:lnTo>
                  <a:lnTo>
                    <a:pt x="368808" y="3544824"/>
                  </a:lnTo>
                  <a:lnTo>
                    <a:pt x="414527" y="3560064"/>
                  </a:lnTo>
                  <a:lnTo>
                    <a:pt x="505967" y="3584448"/>
                  </a:lnTo>
                  <a:lnTo>
                    <a:pt x="554736" y="3590544"/>
                  </a:lnTo>
                  <a:lnTo>
                    <a:pt x="4946904" y="3590544"/>
                  </a:lnTo>
                  <a:lnTo>
                    <a:pt x="4995671" y="3584448"/>
                  </a:lnTo>
                  <a:lnTo>
                    <a:pt x="5018532" y="3578352"/>
                  </a:lnTo>
                  <a:lnTo>
                    <a:pt x="603503" y="3578352"/>
                  </a:lnTo>
                  <a:lnTo>
                    <a:pt x="509015" y="3572256"/>
                  </a:lnTo>
                  <a:lnTo>
                    <a:pt x="417575" y="3547872"/>
                  </a:lnTo>
                  <a:lnTo>
                    <a:pt x="374903" y="3532632"/>
                  </a:lnTo>
                  <a:lnTo>
                    <a:pt x="332232" y="3511296"/>
                  </a:lnTo>
                  <a:lnTo>
                    <a:pt x="292608" y="3489960"/>
                  </a:lnTo>
                  <a:lnTo>
                    <a:pt x="256032" y="3465576"/>
                  </a:lnTo>
                  <a:lnTo>
                    <a:pt x="219455" y="3435096"/>
                  </a:lnTo>
                  <a:lnTo>
                    <a:pt x="185927" y="3404616"/>
                  </a:lnTo>
                  <a:lnTo>
                    <a:pt x="155448" y="3371088"/>
                  </a:lnTo>
                  <a:lnTo>
                    <a:pt x="128015" y="3337560"/>
                  </a:lnTo>
                  <a:lnTo>
                    <a:pt x="79248" y="3258312"/>
                  </a:lnTo>
                  <a:lnTo>
                    <a:pt x="60960" y="3218688"/>
                  </a:lnTo>
                  <a:lnTo>
                    <a:pt x="42672" y="3176016"/>
                  </a:lnTo>
                  <a:lnTo>
                    <a:pt x="30479" y="3130296"/>
                  </a:lnTo>
                  <a:lnTo>
                    <a:pt x="21336" y="3084576"/>
                  </a:lnTo>
                  <a:lnTo>
                    <a:pt x="15239" y="3035808"/>
                  </a:lnTo>
                  <a:lnTo>
                    <a:pt x="12191" y="2987040"/>
                  </a:lnTo>
                  <a:lnTo>
                    <a:pt x="12191" y="603504"/>
                  </a:lnTo>
                  <a:lnTo>
                    <a:pt x="15239" y="554736"/>
                  </a:lnTo>
                  <a:lnTo>
                    <a:pt x="21336" y="505968"/>
                  </a:lnTo>
                  <a:lnTo>
                    <a:pt x="30479" y="460248"/>
                  </a:lnTo>
                  <a:lnTo>
                    <a:pt x="42672" y="417576"/>
                  </a:lnTo>
                  <a:lnTo>
                    <a:pt x="79248" y="332232"/>
                  </a:lnTo>
                  <a:lnTo>
                    <a:pt x="100584" y="292608"/>
                  </a:lnTo>
                  <a:lnTo>
                    <a:pt x="155448" y="219456"/>
                  </a:lnTo>
                  <a:lnTo>
                    <a:pt x="185927" y="185928"/>
                  </a:lnTo>
                  <a:lnTo>
                    <a:pt x="219455" y="155448"/>
                  </a:lnTo>
                  <a:lnTo>
                    <a:pt x="292608" y="100584"/>
                  </a:lnTo>
                  <a:lnTo>
                    <a:pt x="332232" y="79248"/>
                  </a:lnTo>
                  <a:lnTo>
                    <a:pt x="417575" y="42672"/>
                  </a:lnTo>
                  <a:lnTo>
                    <a:pt x="463296" y="30480"/>
                  </a:lnTo>
                  <a:lnTo>
                    <a:pt x="509015" y="21336"/>
                  </a:lnTo>
                  <a:lnTo>
                    <a:pt x="554736" y="15240"/>
                  </a:lnTo>
                  <a:lnTo>
                    <a:pt x="603503" y="12192"/>
                  </a:lnTo>
                  <a:lnTo>
                    <a:pt x="5010912" y="12192"/>
                  </a:lnTo>
                  <a:lnTo>
                    <a:pt x="4995671" y="9144"/>
                  </a:lnTo>
                  <a:lnTo>
                    <a:pt x="4946904" y="3048"/>
                  </a:lnTo>
                  <a:lnTo>
                    <a:pt x="4898136" y="0"/>
                  </a:lnTo>
                  <a:close/>
                </a:path>
                <a:path w="5499100" h="3590925">
                  <a:moveTo>
                    <a:pt x="5010912" y="12192"/>
                  </a:moveTo>
                  <a:lnTo>
                    <a:pt x="4898136" y="12192"/>
                  </a:lnTo>
                  <a:lnTo>
                    <a:pt x="4943856" y="15240"/>
                  </a:lnTo>
                  <a:lnTo>
                    <a:pt x="4992623" y="21336"/>
                  </a:lnTo>
                  <a:lnTo>
                    <a:pt x="5038344" y="30480"/>
                  </a:lnTo>
                  <a:lnTo>
                    <a:pt x="5084064" y="42672"/>
                  </a:lnTo>
                  <a:lnTo>
                    <a:pt x="5126736" y="57912"/>
                  </a:lnTo>
                  <a:lnTo>
                    <a:pt x="5205984" y="100584"/>
                  </a:lnTo>
                  <a:lnTo>
                    <a:pt x="5245608" y="128016"/>
                  </a:lnTo>
                  <a:lnTo>
                    <a:pt x="5282184" y="155448"/>
                  </a:lnTo>
                  <a:lnTo>
                    <a:pt x="5346192" y="219456"/>
                  </a:lnTo>
                  <a:lnTo>
                    <a:pt x="5373623" y="252984"/>
                  </a:lnTo>
                  <a:lnTo>
                    <a:pt x="5422392" y="332232"/>
                  </a:lnTo>
                  <a:lnTo>
                    <a:pt x="5440680" y="371856"/>
                  </a:lnTo>
                  <a:lnTo>
                    <a:pt x="5455920" y="417576"/>
                  </a:lnTo>
                  <a:lnTo>
                    <a:pt x="5471160" y="460248"/>
                  </a:lnTo>
                  <a:lnTo>
                    <a:pt x="5480304" y="505968"/>
                  </a:lnTo>
                  <a:lnTo>
                    <a:pt x="5486399" y="554736"/>
                  </a:lnTo>
                  <a:lnTo>
                    <a:pt x="5486399" y="3035808"/>
                  </a:lnTo>
                  <a:lnTo>
                    <a:pt x="5480304" y="3084576"/>
                  </a:lnTo>
                  <a:lnTo>
                    <a:pt x="5471160" y="3130296"/>
                  </a:lnTo>
                  <a:lnTo>
                    <a:pt x="5455920" y="3172968"/>
                  </a:lnTo>
                  <a:lnTo>
                    <a:pt x="5440680" y="3218688"/>
                  </a:lnTo>
                  <a:lnTo>
                    <a:pt x="5422392" y="3258312"/>
                  </a:lnTo>
                  <a:lnTo>
                    <a:pt x="5373623" y="3337560"/>
                  </a:lnTo>
                  <a:lnTo>
                    <a:pt x="5346192" y="3371088"/>
                  </a:lnTo>
                  <a:lnTo>
                    <a:pt x="5315712" y="3404616"/>
                  </a:lnTo>
                  <a:lnTo>
                    <a:pt x="5282184" y="3435096"/>
                  </a:lnTo>
                  <a:lnTo>
                    <a:pt x="5245608" y="3465576"/>
                  </a:lnTo>
                  <a:lnTo>
                    <a:pt x="5209032" y="3489960"/>
                  </a:lnTo>
                  <a:lnTo>
                    <a:pt x="5169408" y="3511296"/>
                  </a:lnTo>
                  <a:lnTo>
                    <a:pt x="5126736" y="3532632"/>
                  </a:lnTo>
                  <a:lnTo>
                    <a:pt x="5084064" y="3547872"/>
                  </a:lnTo>
                  <a:lnTo>
                    <a:pt x="5038344" y="3560064"/>
                  </a:lnTo>
                  <a:lnTo>
                    <a:pt x="4992623" y="3569208"/>
                  </a:lnTo>
                  <a:lnTo>
                    <a:pt x="4946904" y="3575304"/>
                  </a:lnTo>
                  <a:lnTo>
                    <a:pt x="4898136" y="3578352"/>
                  </a:lnTo>
                  <a:lnTo>
                    <a:pt x="5018532" y="3578352"/>
                  </a:lnTo>
                  <a:lnTo>
                    <a:pt x="5087112" y="3560064"/>
                  </a:lnTo>
                  <a:lnTo>
                    <a:pt x="5129784" y="3544824"/>
                  </a:lnTo>
                  <a:lnTo>
                    <a:pt x="5215128" y="3502152"/>
                  </a:lnTo>
                  <a:lnTo>
                    <a:pt x="5288280" y="3447288"/>
                  </a:lnTo>
                  <a:lnTo>
                    <a:pt x="5355336" y="3380232"/>
                  </a:lnTo>
                  <a:lnTo>
                    <a:pt x="5410199" y="3307080"/>
                  </a:lnTo>
                  <a:lnTo>
                    <a:pt x="5452871" y="3221736"/>
                  </a:lnTo>
                  <a:lnTo>
                    <a:pt x="5468112" y="3179064"/>
                  </a:lnTo>
                  <a:lnTo>
                    <a:pt x="5483352" y="3133344"/>
                  </a:lnTo>
                  <a:lnTo>
                    <a:pt x="5492495" y="3084576"/>
                  </a:lnTo>
                  <a:lnTo>
                    <a:pt x="5498592" y="3038856"/>
                  </a:lnTo>
                  <a:lnTo>
                    <a:pt x="5498592" y="554736"/>
                  </a:lnTo>
                  <a:lnTo>
                    <a:pt x="5492495" y="505968"/>
                  </a:lnTo>
                  <a:lnTo>
                    <a:pt x="5483352" y="457200"/>
                  </a:lnTo>
                  <a:lnTo>
                    <a:pt x="5468112" y="411480"/>
                  </a:lnTo>
                  <a:lnTo>
                    <a:pt x="5452871" y="368808"/>
                  </a:lnTo>
                  <a:lnTo>
                    <a:pt x="5431536" y="326136"/>
                  </a:lnTo>
                  <a:lnTo>
                    <a:pt x="5410199" y="286512"/>
                  </a:lnTo>
                  <a:lnTo>
                    <a:pt x="5382768" y="246887"/>
                  </a:lnTo>
                  <a:lnTo>
                    <a:pt x="5355336" y="210312"/>
                  </a:lnTo>
                  <a:lnTo>
                    <a:pt x="5321808" y="176784"/>
                  </a:lnTo>
                  <a:lnTo>
                    <a:pt x="5288280" y="146304"/>
                  </a:lnTo>
                  <a:lnTo>
                    <a:pt x="5251704" y="115824"/>
                  </a:lnTo>
                  <a:lnTo>
                    <a:pt x="5215128" y="91440"/>
                  </a:lnTo>
                  <a:lnTo>
                    <a:pt x="5175504" y="67056"/>
                  </a:lnTo>
                  <a:lnTo>
                    <a:pt x="5132832" y="48768"/>
                  </a:lnTo>
                  <a:lnTo>
                    <a:pt x="5087112" y="30480"/>
                  </a:lnTo>
                  <a:lnTo>
                    <a:pt x="5041392" y="18287"/>
                  </a:lnTo>
                  <a:lnTo>
                    <a:pt x="5010912" y="121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068567" y="3160775"/>
              <a:ext cx="76200" cy="76200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144767" y="3188207"/>
              <a:ext cx="518159" cy="21590"/>
            </a:xfrm>
            <a:custGeom>
              <a:avLst/>
              <a:gdLst/>
              <a:ahLst/>
              <a:cxnLst/>
              <a:rect l="l" t="t" r="r" b="b"/>
              <a:pathLst>
                <a:path w="518159" h="21589">
                  <a:moveTo>
                    <a:pt x="515112" y="0"/>
                  </a:moveTo>
                  <a:lnTo>
                    <a:pt x="0" y="0"/>
                  </a:lnTo>
                  <a:lnTo>
                    <a:pt x="0" y="21336"/>
                  </a:lnTo>
                  <a:lnTo>
                    <a:pt x="518160" y="18287"/>
                  </a:lnTo>
                  <a:lnTo>
                    <a:pt x="51511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659879" y="3157727"/>
              <a:ext cx="76200" cy="7620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068567" y="4011167"/>
              <a:ext cx="76200" cy="762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144768" y="4014215"/>
              <a:ext cx="603885" cy="76200"/>
            </a:xfrm>
            <a:custGeom>
              <a:avLst/>
              <a:gdLst/>
              <a:ahLst/>
              <a:cxnLst/>
              <a:rect l="l" t="t" r="r" b="b"/>
              <a:pathLst>
                <a:path w="603884" h="76200">
                  <a:moveTo>
                    <a:pt x="603504" y="39624"/>
                  </a:moveTo>
                  <a:lnTo>
                    <a:pt x="527304" y="0"/>
                  </a:lnTo>
                  <a:lnTo>
                    <a:pt x="527304" y="27432"/>
                  </a:lnTo>
                  <a:lnTo>
                    <a:pt x="539496" y="30480"/>
                  </a:lnTo>
                  <a:lnTo>
                    <a:pt x="0" y="27432"/>
                  </a:lnTo>
                  <a:lnTo>
                    <a:pt x="0" y="45720"/>
                  </a:lnTo>
                  <a:lnTo>
                    <a:pt x="539496" y="48768"/>
                  </a:lnTo>
                  <a:lnTo>
                    <a:pt x="527304" y="48768"/>
                  </a:lnTo>
                  <a:lnTo>
                    <a:pt x="527304" y="76200"/>
                  </a:lnTo>
                  <a:lnTo>
                    <a:pt x="539496" y="70104"/>
                  </a:lnTo>
                  <a:lnTo>
                    <a:pt x="603504" y="396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065519" y="4843272"/>
              <a:ext cx="76200" cy="7010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126480" y="4870703"/>
              <a:ext cx="539750" cy="48895"/>
            </a:xfrm>
            <a:custGeom>
              <a:avLst/>
              <a:gdLst/>
              <a:ahLst/>
              <a:cxnLst/>
              <a:rect l="l" t="t" r="r" b="b"/>
              <a:pathLst>
                <a:path w="539750" h="48895">
                  <a:moveTo>
                    <a:pt x="15240" y="21336"/>
                  </a:moveTo>
                  <a:lnTo>
                    <a:pt x="0" y="18288"/>
                  </a:lnTo>
                  <a:lnTo>
                    <a:pt x="0" y="42672"/>
                  </a:lnTo>
                  <a:lnTo>
                    <a:pt x="15240" y="48768"/>
                  </a:lnTo>
                  <a:lnTo>
                    <a:pt x="15240" y="21336"/>
                  </a:lnTo>
                  <a:close/>
                </a:path>
                <a:path w="539750" h="48895">
                  <a:moveTo>
                    <a:pt x="539496" y="3048"/>
                  </a:moveTo>
                  <a:lnTo>
                    <a:pt x="3048" y="0"/>
                  </a:lnTo>
                  <a:lnTo>
                    <a:pt x="0" y="18288"/>
                  </a:lnTo>
                  <a:lnTo>
                    <a:pt x="539496" y="21336"/>
                  </a:lnTo>
                  <a:lnTo>
                    <a:pt x="539496" y="304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665976" y="4846319"/>
              <a:ext cx="76200" cy="7620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735823" y="4376927"/>
              <a:ext cx="73151" cy="18897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729727" y="3517391"/>
              <a:ext cx="79248" cy="21336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004815" y="4370832"/>
              <a:ext cx="73151" cy="188976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004815" y="3523487"/>
              <a:ext cx="79248" cy="207263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632704" y="3511295"/>
              <a:ext cx="73151" cy="237743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650991" y="4346447"/>
              <a:ext cx="73151" cy="213359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650991" y="5181600"/>
              <a:ext cx="73151" cy="207263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023103" y="5181600"/>
              <a:ext cx="73151" cy="207263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735823" y="5181600"/>
              <a:ext cx="79248" cy="182880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898136" y="5910071"/>
              <a:ext cx="2914015" cy="548640"/>
            </a:xfrm>
            <a:custGeom>
              <a:avLst/>
              <a:gdLst/>
              <a:ahLst/>
              <a:cxnLst/>
              <a:rect l="l" t="t" r="r" b="b"/>
              <a:pathLst>
                <a:path w="2914015" h="548639">
                  <a:moveTo>
                    <a:pt x="76200" y="76200"/>
                  </a:moveTo>
                  <a:lnTo>
                    <a:pt x="39624" y="0"/>
                  </a:lnTo>
                  <a:lnTo>
                    <a:pt x="0" y="76200"/>
                  </a:lnTo>
                  <a:lnTo>
                    <a:pt x="30467" y="76200"/>
                  </a:lnTo>
                  <a:lnTo>
                    <a:pt x="30467" y="548640"/>
                  </a:lnTo>
                  <a:lnTo>
                    <a:pt x="48768" y="548640"/>
                  </a:lnTo>
                  <a:lnTo>
                    <a:pt x="48768" y="76200"/>
                  </a:lnTo>
                  <a:lnTo>
                    <a:pt x="76200" y="76200"/>
                  </a:lnTo>
                  <a:close/>
                </a:path>
                <a:path w="2914015" h="548639">
                  <a:moveTo>
                    <a:pt x="2913888" y="472440"/>
                  </a:moveTo>
                  <a:lnTo>
                    <a:pt x="2883408" y="472440"/>
                  </a:lnTo>
                  <a:lnTo>
                    <a:pt x="2883408" y="0"/>
                  </a:lnTo>
                  <a:lnTo>
                    <a:pt x="2865120" y="0"/>
                  </a:lnTo>
                  <a:lnTo>
                    <a:pt x="2865120" y="472440"/>
                  </a:lnTo>
                  <a:lnTo>
                    <a:pt x="2837688" y="472440"/>
                  </a:lnTo>
                  <a:lnTo>
                    <a:pt x="2865120" y="530352"/>
                  </a:lnTo>
                  <a:lnTo>
                    <a:pt x="2865120" y="548640"/>
                  </a:lnTo>
                  <a:lnTo>
                    <a:pt x="2883408" y="548640"/>
                  </a:lnTo>
                  <a:lnTo>
                    <a:pt x="2883408" y="530352"/>
                  </a:lnTo>
                  <a:lnTo>
                    <a:pt x="2913888" y="4724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4193540" y="6418581"/>
            <a:ext cx="148209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dirty="0">
                <a:latin typeface="Arial"/>
                <a:cs typeface="Arial"/>
              </a:rPr>
              <a:t>Perceptual</a:t>
            </a:r>
            <a:r>
              <a:rPr sz="1600" spc="-19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input</a:t>
            </a:r>
            <a:endParaRPr sz="16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171435" y="6418581"/>
            <a:ext cx="118046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dirty="0">
                <a:latin typeface="Arial"/>
                <a:cs typeface="Arial"/>
              </a:rPr>
              <a:t>action</a:t>
            </a:r>
            <a:r>
              <a:rPr sz="1600" spc="-17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output</a:t>
            </a:r>
            <a:endParaRPr sz="1600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4014215" y="2877311"/>
            <a:ext cx="2054860" cy="454659"/>
          </a:xfrm>
          <a:custGeom>
            <a:avLst/>
            <a:gdLst/>
            <a:ahLst/>
            <a:cxnLst/>
            <a:rect l="l" t="t" r="r" b="b"/>
            <a:pathLst>
              <a:path w="2054860" h="454660">
                <a:moveTo>
                  <a:pt x="2051304" y="0"/>
                </a:moveTo>
                <a:lnTo>
                  <a:pt x="6096" y="0"/>
                </a:lnTo>
                <a:lnTo>
                  <a:pt x="0" y="3048"/>
                </a:lnTo>
                <a:lnTo>
                  <a:pt x="0" y="448055"/>
                </a:lnTo>
                <a:lnTo>
                  <a:pt x="6096" y="454151"/>
                </a:lnTo>
                <a:lnTo>
                  <a:pt x="2051304" y="454151"/>
                </a:lnTo>
                <a:lnTo>
                  <a:pt x="2054352" y="448055"/>
                </a:lnTo>
                <a:lnTo>
                  <a:pt x="2054352" y="445008"/>
                </a:lnTo>
                <a:lnTo>
                  <a:pt x="18287" y="445008"/>
                </a:lnTo>
                <a:lnTo>
                  <a:pt x="9144" y="432815"/>
                </a:lnTo>
                <a:lnTo>
                  <a:pt x="18287" y="432815"/>
                </a:lnTo>
                <a:lnTo>
                  <a:pt x="18287" y="18287"/>
                </a:lnTo>
                <a:lnTo>
                  <a:pt x="9144" y="18287"/>
                </a:lnTo>
                <a:lnTo>
                  <a:pt x="18287" y="9143"/>
                </a:lnTo>
                <a:lnTo>
                  <a:pt x="2054352" y="9143"/>
                </a:lnTo>
                <a:lnTo>
                  <a:pt x="2054352" y="3048"/>
                </a:lnTo>
                <a:lnTo>
                  <a:pt x="2051304" y="0"/>
                </a:lnTo>
                <a:close/>
              </a:path>
              <a:path w="2054860" h="454660">
                <a:moveTo>
                  <a:pt x="18287" y="432815"/>
                </a:moveTo>
                <a:lnTo>
                  <a:pt x="9144" y="432815"/>
                </a:lnTo>
                <a:lnTo>
                  <a:pt x="18287" y="445008"/>
                </a:lnTo>
                <a:lnTo>
                  <a:pt x="18287" y="432815"/>
                </a:lnTo>
                <a:close/>
              </a:path>
              <a:path w="2054860" h="454660">
                <a:moveTo>
                  <a:pt x="2036064" y="432815"/>
                </a:moveTo>
                <a:lnTo>
                  <a:pt x="18287" y="432815"/>
                </a:lnTo>
                <a:lnTo>
                  <a:pt x="18287" y="445008"/>
                </a:lnTo>
                <a:lnTo>
                  <a:pt x="2036064" y="445008"/>
                </a:lnTo>
                <a:lnTo>
                  <a:pt x="2036064" y="432815"/>
                </a:lnTo>
                <a:close/>
              </a:path>
              <a:path w="2054860" h="454660">
                <a:moveTo>
                  <a:pt x="2036064" y="9143"/>
                </a:moveTo>
                <a:lnTo>
                  <a:pt x="2036064" y="445008"/>
                </a:lnTo>
                <a:lnTo>
                  <a:pt x="2045208" y="432815"/>
                </a:lnTo>
                <a:lnTo>
                  <a:pt x="2054352" y="432815"/>
                </a:lnTo>
                <a:lnTo>
                  <a:pt x="2054352" y="18287"/>
                </a:lnTo>
                <a:lnTo>
                  <a:pt x="2045208" y="18287"/>
                </a:lnTo>
                <a:lnTo>
                  <a:pt x="2036064" y="9143"/>
                </a:lnTo>
                <a:close/>
              </a:path>
              <a:path w="2054860" h="454660">
                <a:moveTo>
                  <a:pt x="2054352" y="432815"/>
                </a:moveTo>
                <a:lnTo>
                  <a:pt x="2045208" y="432815"/>
                </a:lnTo>
                <a:lnTo>
                  <a:pt x="2036064" y="445008"/>
                </a:lnTo>
                <a:lnTo>
                  <a:pt x="2054352" y="445008"/>
                </a:lnTo>
                <a:lnTo>
                  <a:pt x="2054352" y="432815"/>
                </a:lnTo>
                <a:close/>
              </a:path>
              <a:path w="2054860" h="454660">
                <a:moveTo>
                  <a:pt x="18287" y="9143"/>
                </a:moveTo>
                <a:lnTo>
                  <a:pt x="9144" y="18287"/>
                </a:lnTo>
                <a:lnTo>
                  <a:pt x="18287" y="18287"/>
                </a:lnTo>
                <a:lnTo>
                  <a:pt x="18287" y="9143"/>
                </a:lnTo>
                <a:close/>
              </a:path>
              <a:path w="2054860" h="454660">
                <a:moveTo>
                  <a:pt x="2036064" y="9143"/>
                </a:moveTo>
                <a:lnTo>
                  <a:pt x="18287" y="9143"/>
                </a:lnTo>
                <a:lnTo>
                  <a:pt x="18287" y="18287"/>
                </a:lnTo>
                <a:lnTo>
                  <a:pt x="2036064" y="18287"/>
                </a:lnTo>
                <a:lnTo>
                  <a:pt x="2036064" y="9143"/>
                </a:lnTo>
                <a:close/>
              </a:path>
              <a:path w="2054860" h="454660">
                <a:moveTo>
                  <a:pt x="2054352" y="9143"/>
                </a:moveTo>
                <a:lnTo>
                  <a:pt x="2036064" y="9143"/>
                </a:lnTo>
                <a:lnTo>
                  <a:pt x="2045208" y="18287"/>
                </a:lnTo>
                <a:lnTo>
                  <a:pt x="2054352" y="18287"/>
                </a:lnTo>
                <a:lnTo>
                  <a:pt x="2054352" y="91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4227067" y="3053589"/>
            <a:ext cx="161480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-5" dirty="0">
                <a:latin typeface="Arial"/>
                <a:cs typeface="Arial"/>
              </a:rPr>
              <a:t>Cooperation</a:t>
            </a:r>
            <a:r>
              <a:rPr sz="1600" spc="-15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layer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4014215" y="3727703"/>
            <a:ext cx="2054860" cy="634365"/>
            <a:chOff x="4014215" y="3727703"/>
            <a:chExt cx="2054860" cy="634365"/>
          </a:xfrm>
        </p:grpSpPr>
        <p:sp>
          <p:nvSpPr>
            <p:cNvPr id="28" name="object 28"/>
            <p:cNvSpPr/>
            <p:nvPr/>
          </p:nvSpPr>
          <p:spPr>
            <a:xfrm>
              <a:off x="4023359" y="3736847"/>
              <a:ext cx="2036445" cy="624840"/>
            </a:xfrm>
            <a:custGeom>
              <a:avLst/>
              <a:gdLst/>
              <a:ahLst/>
              <a:cxnLst/>
              <a:rect l="l" t="t" r="r" b="b"/>
              <a:pathLst>
                <a:path w="2036445" h="624839">
                  <a:moveTo>
                    <a:pt x="2036064" y="0"/>
                  </a:moveTo>
                  <a:lnTo>
                    <a:pt x="0" y="0"/>
                  </a:lnTo>
                  <a:lnTo>
                    <a:pt x="0" y="624839"/>
                  </a:lnTo>
                  <a:lnTo>
                    <a:pt x="2036064" y="624839"/>
                  </a:lnTo>
                  <a:lnTo>
                    <a:pt x="203606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014215" y="3727703"/>
              <a:ext cx="2054860" cy="454659"/>
            </a:xfrm>
            <a:custGeom>
              <a:avLst/>
              <a:gdLst/>
              <a:ahLst/>
              <a:cxnLst/>
              <a:rect l="l" t="t" r="r" b="b"/>
              <a:pathLst>
                <a:path w="2054860" h="454660">
                  <a:moveTo>
                    <a:pt x="2051304" y="0"/>
                  </a:moveTo>
                  <a:lnTo>
                    <a:pt x="6096" y="0"/>
                  </a:lnTo>
                  <a:lnTo>
                    <a:pt x="0" y="3048"/>
                  </a:lnTo>
                  <a:lnTo>
                    <a:pt x="0" y="448056"/>
                  </a:lnTo>
                  <a:lnTo>
                    <a:pt x="6096" y="454151"/>
                  </a:lnTo>
                  <a:lnTo>
                    <a:pt x="2051304" y="454151"/>
                  </a:lnTo>
                  <a:lnTo>
                    <a:pt x="2054352" y="448056"/>
                  </a:lnTo>
                  <a:lnTo>
                    <a:pt x="2054352" y="445008"/>
                  </a:lnTo>
                  <a:lnTo>
                    <a:pt x="18287" y="445008"/>
                  </a:lnTo>
                  <a:lnTo>
                    <a:pt x="9144" y="432816"/>
                  </a:lnTo>
                  <a:lnTo>
                    <a:pt x="18287" y="432816"/>
                  </a:lnTo>
                  <a:lnTo>
                    <a:pt x="18287" y="18287"/>
                  </a:lnTo>
                  <a:lnTo>
                    <a:pt x="9144" y="18287"/>
                  </a:lnTo>
                  <a:lnTo>
                    <a:pt x="18287" y="9144"/>
                  </a:lnTo>
                  <a:lnTo>
                    <a:pt x="2054352" y="9144"/>
                  </a:lnTo>
                  <a:lnTo>
                    <a:pt x="2054352" y="3048"/>
                  </a:lnTo>
                  <a:lnTo>
                    <a:pt x="2051304" y="0"/>
                  </a:lnTo>
                  <a:close/>
                </a:path>
                <a:path w="2054860" h="454660">
                  <a:moveTo>
                    <a:pt x="18287" y="432816"/>
                  </a:moveTo>
                  <a:lnTo>
                    <a:pt x="9144" y="432816"/>
                  </a:lnTo>
                  <a:lnTo>
                    <a:pt x="18287" y="445008"/>
                  </a:lnTo>
                  <a:lnTo>
                    <a:pt x="18287" y="432816"/>
                  </a:lnTo>
                  <a:close/>
                </a:path>
                <a:path w="2054860" h="454660">
                  <a:moveTo>
                    <a:pt x="2036064" y="432816"/>
                  </a:moveTo>
                  <a:lnTo>
                    <a:pt x="18287" y="432816"/>
                  </a:lnTo>
                  <a:lnTo>
                    <a:pt x="18287" y="445008"/>
                  </a:lnTo>
                  <a:lnTo>
                    <a:pt x="2036064" y="445008"/>
                  </a:lnTo>
                  <a:lnTo>
                    <a:pt x="2036064" y="432816"/>
                  </a:lnTo>
                  <a:close/>
                </a:path>
                <a:path w="2054860" h="454660">
                  <a:moveTo>
                    <a:pt x="2036064" y="9144"/>
                  </a:moveTo>
                  <a:lnTo>
                    <a:pt x="2036064" y="445008"/>
                  </a:lnTo>
                  <a:lnTo>
                    <a:pt x="2045208" y="432816"/>
                  </a:lnTo>
                  <a:lnTo>
                    <a:pt x="2054352" y="432816"/>
                  </a:lnTo>
                  <a:lnTo>
                    <a:pt x="2054352" y="18287"/>
                  </a:lnTo>
                  <a:lnTo>
                    <a:pt x="2045208" y="18287"/>
                  </a:lnTo>
                  <a:lnTo>
                    <a:pt x="2036064" y="9144"/>
                  </a:lnTo>
                  <a:close/>
                </a:path>
                <a:path w="2054860" h="454660">
                  <a:moveTo>
                    <a:pt x="2054352" y="432816"/>
                  </a:moveTo>
                  <a:lnTo>
                    <a:pt x="2045208" y="432816"/>
                  </a:lnTo>
                  <a:lnTo>
                    <a:pt x="2036064" y="445008"/>
                  </a:lnTo>
                  <a:lnTo>
                    <a:pt x="2054352" y="445008"/>
                  </a:lnTo>
                  <a:lnTo>
                    <a:pt x="2054352" y="432816"/>
                  </a:lnTo>
                  <a:close/>
                </a:path>
                <a:path w="2054860" h="454660">
                  <a:moveTo>
                    <a:pt x="18287" y="9144"/>
                  </a:moveTo>
                  <a:lnTo>
                    <a:pt x="9144" y="18287"/>
                  </a:lnTo>
                  <a:lnTo>
                    <a:pt x="18287" y="18287"/>
                  </a:lnTo>
                  <a:lnTo>
                    <a:pt x="18287" y="9144"/>
                  </a:lnTo>
                  <a:close/>
                </a:path>
                <a:path w="2054860" h="454660">
                  <a:moveTo>
                    <a:pt x="2036064" y="9144"/>
                  </a:moveTo>
                  <a:lnTo>
                    <a:pt x="18287" y="9144"/>
                  </a:lnTo>
                  <a:lnTo>
                    <a:pt x="18287" y="18287"/>
                  </a:lnTo>
                  <a:lnTo>
                    <a:pt x="2036064" y="18287"/>
                  </a:lnTo>
                  <a:lnTo>
                    <a:pt x="2036064" y="9144"/>
                  </a:lnTo>
                  <a:close/>
                </a:path>
                <a:path w="2054860" h="454660">
                  <a:moveTo>
                    <a:pt x="2054352" y="9144"/>
                  </a:moveTo>
                  <a:lnTo>
                    <a:pt x="2036064" y="9144"/>
                  </a:lnTo>
                  <a:lnTo>
                    <a:pt x="2045208" y="18287"/>
                  </a:lnTo>
                  <a:lnTo>
                    <a:pt x="2054352" y="18287"/>
                  </a:lnTo>
                  <a:lnTo>
                    <a:pt x="2054352" y="914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4023359" y="3736847"/>
            <a:ext cx="2036445" cy="624840"/>
          </a:xfrm>
          <a:prstGeom prst="rect">
            <a:avLst/>
          </a:prstGeom>
        </p:spPr>
        <p:txBody>
          <a:bodyPr vert="horz" wrap="square" lIns="0" tIns="180975" rIns="0" bIns="0" rtlCol="0">
            <a:spAutoFit/>
          </a:bodyPr>
          <a:lstStyle/>
          <a:p>
            <a:pPr marL="566420">
              <a:lnSpc>
                <a:spcPct val="100000"/>
              </a:lnSpc>
              <a:spcBef>
                <a:spcPts val="1425"/>
              </a:spcBef>
            </a:pPr>
            <a:r>
              <a:rPr sz="1600" dirty="0">
                <a:latin typeface="Arial"/>
                <a:cs typeface="Arial"/>
              </a:rPr>
              <a:t>Plan</a:t>
            </a:r>
            <a:r>
              <a:rPr sz="1600" spc="-9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layer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4011167" y="4559808"/>
            <a:ext cx="2054860" cy="634365"/>
            <a:chOff x="4011167" y="4559808"/>
            <a:chExt cx="2054860" cy="634365"/>
          </a:xfrm>
        </p:grpSpPr>
        <p:sp>
          <p:nvSpPr>
            <p:cNvPr id="32" name="object 32"/>
            <p:cNvSpPr/>
            <p:nvPr/>
          </p:nvSpPr>
          <p:spPr>
            <a:xfrm>
              <a:off x="4020311" y="4568952"/>
              <a:ext cx="2036445" cy="624840"/>
            </a:xfrm>
            <a:custGeom>
              <a:avLst/>
              <a:gdLst/>
              <a:ahLst/>
              <a:cxnLst/>
              <a:rect l="l" t="t" r="r" b="b"/>
              <a:pathLst>
                <a:path w="2036445" h="624839">
                  <a:moveTo>
                    <a:pt x="2036064" y="0"/>
                  </a:moveTo>
                  <a:lnTo>
                    <a:pt x="0" y="0"/>
                  </a:lnTo>
                  <a:lnTo>
                    <a:pt x="0" y="624840"/>
                  </a:lnTo>
                  <a:lnTo>
                    <a:pt x="2036064" y="624840"/>
                  </a:lnTo>
                  <a:lnTo>
                    <a:pt x="203606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4011167" y="4559808"/>
              <a:ext cx="2054860" cy="451484"/>
            </a:xfrm>
            <a:custGeom>
              <a:avLst/>
              <a:gdLst/>
              <a:ahLst/>
              <a:cxnLst/>
              <a:rect l="l" t="t" r="r" b="b"/>
              <a:pathLst>
                <a:path w="2054860" h="451485">
                  <a:moveTo>
                    <a:pt x="2048256" y="0"/>
                  </a:moveTo>
                  <a:lnTo>
                    <a:pt x="3048" y="0"/>
                  </a:lnTo>
                  <a:lnTo>
                    <a:pt x="0" y="3048"/>
                  </a:lnTo>
                  <a:lnTo>
                    <a:pt x="0" y="448056"/>
                  </a:lnTo>
                  <a:lnTo>
                    <a:pt x="3048" y="451104"/>
                  </a:lnTo>
                  <a:lnTo>
                    <a:pt x="2048256" y="451104"/>
                  </a:lnTo>
                  <a:lnTo>
                    <a:pt x="2054352" y="448056"/>
                  </a:lnTo>
                  <a:lnTo>
                    <a:pt x="2054352" y="441960"/>
                  </a:lnTo>
                  <a:lnTo>
                    <a:pt x="18287" y="441960"/>
                  </a:lnTo>
                  <a:lnTo>
                    <a:pt x="9144" y="432816"/>
                  </a:lnTo>
                  <a:lnTo>
                    <a:pt x="18287" y="432816"/>
                  </a:lnTo>
                  <a:lnTo>
                    <a:pt x="18287" y="18288"/>
                  </a:lnTo>
                  <a:lnTo>
                    <a:pt x="9144" y="18288"/>
                  </a:lnTo>
                  <a:lnTo>
                    <a:pt x="18287" y="9144"/>
                  </a:lnTo>
                  <a:lnTo>
                    <a:pt x="2054352" y="9144"/>
                  </a:lnTo>
                  <a:lnTo>
                    <a:pt x="2054352" y="3048"/>
                  </a:lnTo>
                  <a:lnTo>
                    <a:pt x="2048256" y="0"/>
                  </a:lnTo>
                  <a:close/>
                </a:path>
                <a:path w="2054860" h="451485">
                  <a:moveTo>
                    <a:pt x="18287" y="432816"/>
                  </a:moveTo>
                  <a:lnTo>
                    <a:pt x="9144" y="432816"/>
                  </a:lnTo>
                  <a:lnTo>
                    <a:pt x="18287" y="441960"/>
                  </a:lnTo>
                  <a:lnTo>
                    <a:pt x="18287" y="432816"/>
                  </a:lnTo>
                  <a:close/>
                </a:path>
                <a:path w="2054860" h="451485">
                  <a:moveTo>
                    <a:pt x="2036064" y="432816"/>
                  </a:moveTo>
                  <a:lnTo>
                    <a:pt x="18287" y="432816"/>
                  </a:lnTo>
                  <a:lnTo>
                    <a:pt x="18287" y="441960"/>
                  </a:lnTo>
                  <a:lnTo>
                    <a:pt x="2036064" y="441960"/>
                  </a:lnTo>
                  <a:lnTo>
                    <a:pt x="2036064" y="432816"/>
                  </a:lnTo>
                  <a:close/>
                </a:path>
                <a:path w="2054860" h="451485">
                  <a:moveTo>
                    <a:pt x="2036064" y="9144"/>
                  </a:moveTo>
                  <a:lnTo>
                    <a:pt x="2036064" y="441960"/>
                  </a:lnTo>
                  <a:lnTo>
                    <a:pt x="2045208" y="432816"/>
                  </a:lnTo>
                  <a:lnTo>
                    <a:pt x="2054352" y="432816"/>
                  </a:lnTo>
                  <a:lnTo>
                    <a:pt x="2054352" y="18288"/>
                  </a:lnTo>
                  <a:lnTo>
                    <a:pt x="2045208" y="18288"/>
                  </a:lnTo>
                  <a:lnTo>
                    <a:pt x="2036064" y="9144"/>
                  </a:lnTo>
                  <a:close/>
                </a:path>
                <a:path w="2054860" h="451485">
                  <a:moveTo>
                    <a:pt x="2054352" y="432816"/>
                  </a:moveTo>
                  <a:lnTo>
                    <a:pt x="2045208" y="432816"/>
                  </a:lnTo>
                  <a:lnTo>
                    <a:pt x="2036064" y="441960"/>
                  </a:lnTo>
                  <a:lnTo>
                    <a:pt x="2054352" y="441960"/>
                  </a:lnTo>
                  <a:lnTo>
                    <a:pt x="2054352" y="432816"/>
                  </a:lnTo>
                  <a:close/>
                </a:path>
                <a:path w="2054860" h="451485">
                  <a:moveTo>
                    <a:pt x="18287" y="9144"/>
                  </a:moveTo>
                  <a:lnTo>
                    <a:pt x="9144" y="18288"/>
                  </a:lnTo>
                  <a:lnTo>
                    <a:pt x="18287" y="18288"/>
                  </a:lnTo>
                  <a:lnTo>
                    <a:pt x="18287" y="9144"/>
                  </a:lnTo>
                  <a:close/>
                </a:path>
                <a:path w="2054860" h="451485">
                  <a:moveTo>
                    <a:pt x="2036064" y="9144"/>
                  </a:moveTo>
                  <a:lnTo>
                    <a:pt x="18287" y="9144"/>
                  </a:lnTo>
                  <a:lnTo>
                    <a:pt x="18287" y="18288"/>
                  </a:lnTo>
                  <a:lnTo>
                    <a:pt x="2036064" y="18288"/>
                  </a:lnTo>
                  <a:lnTo>
                    <a:pt x="2036064" y="9144"/>
                  </a:lnTo>
                  <a:close/>
                </a:path>
                <a:path w="2054860" h="451485">
                  <a:moveTo>
                    <a:pt x="2054352" y="9144"/>
                  </a:moveTo>
                  <a:lnTo>
                    <a:pt x="2036064" y="9144"/>
                  </a:lnTo>
                  <a:lnTo>
                    <a:pt x="2045208" y="18288"/>
                  </a:lnTo>
                  <a:lnTo>
                    <a:pt x="2054352" y="18288"/>
                  </a:lnTo>
                  <a:lnTo>
                    <a:pt x="2054352" y="914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4020311" y="4568952"/>
            <a:ext cx="2036445" cy="624840"/>
          </a:xfrm>
          <a:prstGeom prst="rect">
            <a:avLst/>
          </a:prstGeom>
        </p:spPr>
        <p:txBody>
          <a:bodyPr vert="horz" wrap="square" lIns="0" tIns="177800" rIns="0" bIns="0" rtlCol="0">
            <a:spAutoFit/>
          </a:bodyPr>
          <a:lstStyle/>
          <a:p>
            <a:pPr marL="310515">
              <a:lnSpc>
                <a:spcPct val="100000"/>
              </a:lnSpc>
              <a:spcBef>
                <a:spcPts val="1400"/>
              </a:spcBef>
            </a:pPr>
            <a:r>
              <a:rPr sz="1600" spc="-5" dirty="0">
                <a:latin typeface="Arial"/>
                <a:cs typeface="Arial"/>
              </a:rPr>
              <a:t>Behaviour</a:t>
            </a:r>
            <a:r>
              <a:rPr sz="1600" spc="-10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layer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4032503" y="5361432"/>
            <a:ext cx="4767580" cy="530860"/>
            <a:chOff x="4032503" y="5361432"/>
            <a:chExt cx="4767580" cy="530860"/>
          </a:xfrm>
        </p:grpSpPr>
        <p:sp>
          <p:nvSpPr>
            <p:cNvPr id="36" name="object 36"/>
            <p:cNvSpPr/>
            <p:nvPr/>
          </p:nvSpPr>
          <p:spPr>
            <a:xfrm>
              <a:off x="4041647" y="5373624"/>
              <a:ext cx="4749165" cy="518159"/>
            </a:xfrm>
            <a:custGeom>
              <a:avLst/>
              <a:gdLst/>
              <a:ahLst/>
              <a:cxnLst/>
              <a:rect l="l" t="t" r="r" b="b"/>
              <a:pathLst>
                <a:path w="4749165" h="518160">
                  <a:moveTo>
                    <a:pt x="4748784" y="0"/>
                  </a:moveTo>
                  <a:lnTo>
                    <a:pt x="0" y="0"/>
                  </a:lnTo>
                  <a:lnTo>
                    <a:pt x="0" y="518159"/>
                  </a:lnTo>
                  <a:lnTo>
                    <a:pt x="4748784" y="518159"/>
                  </a:lnTo>
                  <a:lnTo>
                    <a:pt x="474878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032503" y="5361432"/>
              <a:ext cx="4767580" cy="402590"/>
            </a:xfrm>
            <a:custGeom>
              <a:avLst/>
              <a:gdLst/>
              <a:ahLst/>
              <a:cxnLst/>
              <a:rect l="l" t="t" r="r" b="b"/>
              <a:pathLst>
                <a:path w="4767580" h="402589">
                  <a:moveTo>
                    <a:pt x="4764024" y="0"/>
                  </a:moveTo>
                  <a:lnTo>
                    <a:pt x="3048" y="0"/>
                  </a:lnTo>
                  <a:lnTo>
                    <a:pt x="0" y="6096"/>
                  </a:lnTo>
                  <a:lnTo>
                    <a:pt x="0" y="396240"/>
                  </a:lnTo>
                  <a:lnTo>
                    <a:pt x="3048" y="402336"/>
                  </a:lnTo>
                  <a:lnTo>
                    <a:pt x="4764024" y="402336"/>
                  </a:lnTo>
                  <a:lnTo>
                    <a:pt x="4767072" y="396240"/>
                  </a:lnTo>
                  <a:lnTo>
                    <a:pt x="4767072" y="393192"/>
                  </a:lnTo>
                  <a:lnTo>
                    <a:pt x="18287" y="393192"/>
                  </a:lnTo>
                  <a:lnTo>
                    <a:pt x="9144" y="381000"/>
                  </a:lnTo>
                  <a:lnTo>
                    <a:pt x="18287" y="381000"/>
                  </a:lnTo>
                  <a:lnTo>
                    <a:pt x="18287" y="21336"/>
                  </a:lnTo>
                  <a:lnTo>
                    <a:pt x="9144" y="21336"/>
                  </a:lnTo>
                  <a:lnTo>
                    <a:pt x="18287" y="12192"/>
                  </a:lnTo>
                  <a:lnTo>
                    <a:pt x="4767072" y="12192"/>
                  </a:lnTo>
                  <a:lnTo>
                    <a:pt x="4767072" y="6096"/>
                  </a:lnTo>
                  <a:lnTo>
                    <a:pt x="4764024" y="0"/>
                  </a:lnTo>
                  <a:close/>
                </a:path>
                <a:path w="4767580" h="402589">
                  <a:moveTo>
                    <a:pt x="18287" y="381000"/>
                  </a:moveTo>
                  <a:lnTo>
                    <a:pt x="9144" y="381000"/>
                  </a:lnTo>
                  <a:lnTo>
                    <a:pt x="18287" y="393192"/>
                  </a:lnTo>
                  <a:lnTo>
                    <a:pt x="18287" y="381000"/>
                  </a:lnTo>
                  <a:close/>
                </a:path>
                <a:path w="4767580" h="402589">
                  <a:moveTo>
                    <a:pt x="4748784" y="381000"/>
                  </a:moveTo>
                  <a:lnTo>
                    <a:pt x="18287" y="381000"/>
                  </a:lnTo>
                  <a:lnTo>
                    <a:pt x="18287" y="393192"/>
                  </a:lnTo>
                  <a:lnTo>
                    <a:pt x="4748784" y="393192"/>
                  </a:lnTo>
                  <a:lnTo>
                    <a:pt x="4748784" y="381000"/>
                  </a:lnTo>
                  <a:close/>
                </a:path>
                <a:path w="4767580" h="402589">
                  <a:moveTo>
                    <a:pt x="4748784" y="12192"/>
                  </a:moveTo>
                  <a:lnTo>
                    <a:pt x="4748784" y="393192"/>
                  </a:lnTo>
                  <a:lnTo>
                    <a:pt x="4757928" y="381000"/>
                  </a:lnTo>
                  <a:lnTo>
                    <a:pt x="4767072" y="381000"/>
                  </a:lnTo>
                  <a:lnTo>
                    <a:pt x="4767072" y="21336"/>
                  </a:lnTo>
                  <a:lnTo>
                    <a:pt x="4757928" y="21336"/>
                  </a:lnTo>
                  <a:lnTo>
                    <a:pt x="4748784" y="12192"/>
                  </a:lnTo>
                  <a:close/>
                </a:path>
                <a:path w="4767580" h="402589">
                  <a:moveTo>
                    <a:pt x="4767072" y="381000"/>
                  </a:moveTo>
                  <a:lnTo>
                    <a:pt x="4757928" y="381000"/>
                  </a:lnTo>
                  <a:lnTo>
                    <a:pt x="4748784" y="393192"/>
                  </a:lnTo>
                  <a:lnTo>
                    <a:pt x="4767072" y="393192"/>
                  </a:lnTo>
                  <a:lnTo>
                    <a:pt x="4767072" y="381000"/>
                  </a:lnTo>
                  <a:close/>
                </a:path>
                <a:path w="4767580" h="402589">
                  <a:moveTo>
                    <a:pt x="18287" y="12192"/>
                  </a:moveTo>
                  <a:lnTo>
                    <a:pt x="9144" y="21336"/>
                  </a:lnTo>
                  <a:lnTo>
                    <a:pt x="18287" y="21336"/>
                  </a:lnTo>
                  <a:lnTo>
                    <a:pt x="18287" y="12192"/>
                  </a:lnTo>
                  <a:close/>
                </a:path>
                <a:path w="4767580" h="402589">
                  <a:moveTo>
                    <a:pt x="4748784" y="12192"/>
                  </a:moveTo>
                  <a:lnTo>
                    <a:pt x="18287" y="12192"/>
                  </a:lnTo>
                  <a:lnTo>
                    <a:pt x="18287" y="21336"/>
                  </a:lnTo>
                  <a:lnTo>
                    <a:pt x="4748784" y="21336"/>
                  </a:lnTo>
                  <a:lnTo>
                    <a:pt x="4748784" y="12192"/>
                  </a:lnTo>
                  <a:close/>
                </a:path>
                <a:path w="4767580" h="402589">
                  <a:moveTo>
                    <a:pt x="4767072" y="12192"/>
                  </a:moveTo>
                  <a:lnTo>
                    <a:pt x="4748784" y="12192"/>
                  </a:lnTo>
                  <a:lnTo>
                    <a:pt x="4757928" y="21336"/>
                  </a:lnTo>
                  <a:lnTo>
                    <a:pt x="4767072" y="21336"/>
                  </a:lnTo>
                  <a:lnTo>
                    <a:pt x="4767072" y="121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4041647" y="5373623"/>
            <a:ext cx="4749165" cy="518159"/>
          </a:xfrm>
          <a:prstGeom prst="rect">
            <a:avLst/>
          </a:prstGeom>
        </p:spPr>
        <p:txBody>
          <a:bodyPr vert="horz" wrap="square" lIns="0" tIns="12573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990"/>
              </a:spcBef>
            </a:pPr>
            <a:r>
              <a:rPr sz="1600" dirty="0">
                <a:latin typeface="Arial"/>
                <a:cs typeface="Arial"/>
              </a:rPr>
              <a:t>World</a:t>
            </a:r>
            <a:r>
              <a:rPr sz="1600" spc="-12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interface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6742176" y="4562855"/>
            <a:ext cx="2054860" cy="634365"/>
            <a:chOff x="6742176" y="4562855"/>
            <a:chExt cx="2054860" cy="634365"/>
          </a:xfrm>
        </p:grpSpPr>
        <p:sp>
          <p:nvSpPr>
            <p:cNvPr id="40" name="object 40"/>
            <p:cNvSpPr/>
            <p:nvPr/>
          </p:nvSpPr>
          <p:spPr>
            <a:xfrm>
              <a:off x="6751320" y="4571999"/>
              <a:ext cx="2036445" cy="624840"/>
            </a:xfrm>
            <a:custGeom>
              <a:avLst/>
              <a:gdLst/>
              <a:ahLst/>
              <a:cxnLst/>
              <a:rect l="l" t="t" r="r" b="b"/>
              <a:pathLst>
                <a:path w="2036445" h="624839">
                  <a:moveTo>
                    <a:pt x="2036064" y="0"/>
                  </a:moveTo>
                  <a:lnTo>
                    <a:pt x="0" y="0"/>
                  </a:lnTo>
                  <a:lnTo>
                    <a:pt x="0" y="624839"/>
                  </a:lnTo>
                  <a:lnTo>
                    <a:pt x="2036064" y="624839"/>
                  </a:lnTo>
                  <a:lnTo>
                    <a:pt x="203606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742176" y="4562855"/>
              <a:ext cx="2054860" cy="451484"/>
            </a:xfrm>
            <a:custGeom>
              <a:avLst/>
              <a:gdLst/>
              <a:ahLst/>
              <a:cxnLst/>
              <a:rect l="l" t="t" r="r" b="b"/>
              <a:pathLst>
                <a:path w="2054859" h="451485">
                  <a:moveTo>
                    <a:pt x="2051303" y="0"/>
                  </a:moveTo>
                  <a:lnTo>
                    <a:pt x="3048" y="0"/>
                  </a:lnTo>
                  <a:lnTo>
                    <a:pt x="0" y="3048"/>
                  </a:lnTo>
                  <a:lnTo>
                    <a:pt x="0" y="448056"/>
                  </a:lnTo>
                  <a:lnTo>
                    <a:pt x="3048" y="451104"/>
                  </a:lnTo>
                  <a:lnTo>
                    <a:pt x="2051303" y="451104"/>
                  </a:lnTo>
                  <a:lnTo>
                    <a:pt x="2054352" y="448056"/>
                  </a:lnTo>
                  <a:lnTo>
                    <a:pt x="2054352" y="441960"/>
                  </a:lnTo>
                  <a:lnTo>
                    <a:pt x="18288" y="441960"/>
                  </a:lnTo>
                  <a:lnTo>
                    <a:pt x="9144" y="432816"/>
                  </a:lnTo>
                  <a:lnTo>
                    <a:pt x="18288" y="432816"/>
                  </a:lnTo>
                  <a:lnTo>
                    <a:pt x="18288" y="18288"/>
                  </a:lnTo>
                  <a:lnTo>
                    <a:pt x="9144" y="18288"/>
                  </a:lnTo>
                  <a:lnTo>
                    <a:pt x="18288" y="9144"/>
                  </a:lnTo>
                  <a:lnTo>
                    <a:pt x="2054352" y="9144"/>
                  </a:lnTo>
                  <a:lnTo>
                    <a:pt x="2054352" y="3048"/>
                  </a:lnTo>
                  <a:lnTo>
                    <a:pt x="2051303" y="0"/>
                  </a:lnTo>
                  <a:close/>
                </a:path>
                <a:path w="2054859" h="451485">
                  <a:moveTo>
                    <a:pt x="18288" y="432816"/>
                  </a:moveTo>
                  <a:lnTo>
                    <a:pt x="9144" y="432816"/>
                  </a:lnTo>
                  <a:lnTo>
                    <a:pt x="18288" y="441960"/>
                  </a:lnTo>
                  <a:lnTo>
                    <a:pt x="18288" y="432816"/>
                  </a:lnTo>
                  <a:close/>
                </a:path>
                <a:path w="2054859" h="451485">
                  <a:moveTo>
                    <a:pt x="2036064" y="432816"/>
                  </a:moveTo>
                  <a:lnTo>
                    <a:pt x="18288" y="432816"/>
                  </a:lnTo>
                  <a:lnTo>
                    <a:pt x="18288" y="441960"/>
                  </a:lnTo>
                  <a:lnTo>
                    <a:pt x="2036064" y="441960"/>
                  </a:lnTo>
                  <a:lnTo>
                    <a:pt x="2036064" y="432816"/>
                  </a:lnTo>
                  <a:close/>
                </a:path>
                <a:path w="2054859" h="451485">
                  <a:moveTo>
                    <a:pt x="2036064" y="9144"/>
                  </a:moveTo>
                  <a:lnTo>
                    <a:pt x="2036064" y="441960"/>
                  </a:lnTo>
                  <a:lnTo>
                    <a:pt x="2045207" y="432816"/>
                  </a:lnTo>
                  <a:lnTo>
                    <a:pt x="2054352" y="432816"/>
                  </a:lnTo>
                  <a:lnTo>
                    <a:pt x="2054352" y="18288"/>
                  </a:lnTo>
                  <a:lnTo>
                    <a:pt x="2045207" y="18288"/>
                  </a:lnTo>
                  <a:lnTo>
                    <a:pt x="2036064" y="9144"/>
                  </a:lnTo>
                  <a:close/>
                </a:path>
                <a:path w="2054859" h="451485">
                  <a:moveTo>
                    <a:pt x="2054352" y="432816"/>
                  </a:moveTo>
                  <a:lnTo>
                    <a:pt x="2045207" y="432816"/>
                  </a:lnTo>
                  <a:lnTo>
                    <a:pt x="2036064" y="441960"/>
                  </a:lnTo>
                  <a:lnTo>
                    <a:pt x="2054352" y="441960"/>
                  </a:lnTo>
                  <a:lnTo>
                    <a:pt x="2054352" y="432816"/>
                  </a:lnTo>
                  <a:close/>
                </a:path>
                <a:path w="2054859" h="451485">
                  <a:moveTo>
                    <a:pt x="18288" y="9144"/>
                  </a:moveTo>
                  <a:lnTo>
                    <a:pt x="9144" y="18288"/>
                  </a:lnTo>
                  <a:lnTo>
                    <a:pt x="18288" y="18288"/>
                  </a:lnTo>
                  <a:lnTo>
                    <a:pt x="18288" y="9144"/>
                  </a:lnTo>
                  <a:close/>
                </a:path>
                <a:path w="2054859" h="451485">
                  <a:moveTo>
                    <a:pt x="2036064" y="9144"/>
                  </a:moveTo>
                  <a:lnTo>
                    <a:pt x="18288" y="9144"/>
                  </a:lnTo>
                  <a:lnTo>
                    <a:pt x="18288" y="18288"/>
                  </a:lnTo>
                  <a:lnTo>
                    <a:pt x="2036064" y="18288"/>
                  </a:lnTo>
                  <a:lnTo>
                    <a:pt x="2036064" y="9144"/>
                  </a:lnTo>
                  <a:close/>
                </a:path>
                <a:path w="2054859" h="451485">
                  <a:moveTo>
                    <a:pt x="2054352" y="9144"/>
                  </a:moveTo>
                  <a:lnTo>
                    <a:pt x="2036064" y="9144"/>
                  </a:lnTo>
                  <a:lnTo>
                    <a:pt x="2045207" y="18288"/>
                  </a:lnTo>
                  <a:lnTo>
                    <a:pt x="2054352" y="18288"/>
                  </a:lnTo>
                  <a:lnTo>
                    <a:pt x="2054352" y="914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6751319" y="4572000"/>
            <a:ext cx="2036445" cy="624840"/>
          </a:xfrm>
          <a:prstGeom prst="rect">
            <a:avLst/>
          </a:prstGeom>
        </p:spPr>
        <p:txBody>
          <a:bodyPr vert="horz" wrap="square" lIns="0" tIns="177800" rIns="0" bIns="0" rtlCol="0">
            <a:spAutoFit/>
          </a:bodyPr>
          <a:lstStyle/>
          <a:p>
            <a:pPr marL="447675">
              <a:lnSpc>
                <a:spcPct val="100000"/>
              </a:lnSpc>
              <a:spcBef>
                <a:spcPts val="1400"/>
              </a:spcBef>
            </a:pPr>
            <a:r>
              <a:rPr sz="1600" dirty="0">
                <a:latin typeface="Arial"/>
                <a:cs typeface="Arial"/>
              </a:rPr>
              <a:t>World</a:t>
            </a:r>
            <a:r>
              <a:rPr sz="1600" spc="-125" dirty="0">
                <a:latin typeface="Arial"/>
                <a:cs typeface="Arial"/>
              </a:rPr>
              <a:t> </a:t>
            </a:r>
            <a:r>
              <a:rPr sz="1600" spc="5" dirty="0">
                <a:latin typeface="Arial"/>
                <a:cs typeface="Arial"/>
              </a:rPr>
              <a:t>model</a:t>
            </a:r>
            <a:endParaRPr sz="1600">
              <a:latin typeface="Arial"/>
              <a:cs typeface="Arial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6745223" y="3730752"/>
            <a:ext cx="2057400" cy="454659"/>
          </a:xfrm>
          <a:custGeom>
            <a:avLst/>
            <a:gdLst/>
            <a:ahLst/>
            <a:cxnLst/>
            <a:rect l="l" t="t" r="r" b="b"/>
            <a:pathLst>
              <a:path w="2057400" h="454660">
                <a:moveTo>
                  <a:pt x="2051303" y="0"/>
                </a:moveTo>
                <a:lnTo>
                  <a:pt x="6096" y="0"/>
                </a:lnTo>
                <a:lnTo>
                  <a:pt x="0" y="3048"/>
                </a:lnTo>
                <a:lnTo>
                  <a:pt x="0" y="448056"/>
                </a:lnTo>
                <a:lnTo>
                  <a:pt x="6096" y="454151"/>
                </a:lnTo>
                <a:lnTo>
                  <a:pt x="2051303" y="454151"/>
                </a:lnTo>
                <a:lnTo>
                  <a:pt x="2057400" y="448056"/>
                </a:lnTo>
                <a:lnTo>
                  <a:pt x="2057400" y="445008"/>
                </a:lnTo>
                <a:lnTo>
                  <a:pt x="21335" y="445008"/>
                </a:lnTo>
                <a:lnTo>
                  <a:pt x="12192" y="432815"/>
                </a:lnTo>
                <a:lnTo>
                  <a:pt x="21335" y="432815"/>
                </a:lnTo>
                <a:lnTo>
                  <a:pt x="21335" y="18287"/>
                </a:lnTo>
                <a:lnTo>
                  <a:pt x="12192" y="18287"/>
                </a:lnTo>
                <a:lnTo>
                  <a:pt x="21335" y="9144"/>
                </a:lnTo>
                <a:lnTo>
                  <a:pt x="2057400" y="9144"/>
                </a:lnTo>
                <a:lnTo>
                  <a:pt x="2057400" y="3048"/>
                </a:lnTo>
                <a:lnTo>
                  <a:pt x="2051303" y="0"/>
                </a:lnTo>
                <a:close/>
              </a:path>
              <a:path w="2057400" h="454660">
                <a:moveTo>
                  <a:pt x="21335" y="432815"/>
                </a:moveTo>
                <a:lnTo>
                  <a:pt x="12192" y="432815"/>
                </a:lnTo>
                <a:lnTo>
                  <a:pt x="21335" y="445008"/>
                </a:lnTo>
                <a:lnTo>
                  <a:pt x="21335" y="432815"/>
                </a:lnTo>
                <a:close/>
              </a:path>
              <a:path w="2057400" h="454660">
                <a:moveTo>
                  <a:pt x="2036064" y="432815"/>
                </a:moveTo>
                <a:lnTo>
                  <a:pt x="21335" y="432815"/>
                </a:lnTo>
                <a:lnTo>
                  <a:pt x="21335" y="445008"/>
                </a:lnTo>
                <a:lnTo>
                  <a:pt x="2036064" y="445008"/>
                </a:lnTo>
                <a:lnTo>
                  <a:pt x="2036064" y="432815"/>
                </a:lnTo>
                <a:close/>
              </a:path>
              <a:path w="2057400" h="454660">
                <a:moveTo>
                  <a:pt x="2036064" y="9144"/>
                </a:moveTo>
                <a:lnTo>
                  <a:pt x="2036064" y="445008"/>
                </a:lnTo>
                <a:lnTo>
                  <a:pt x="2048255" y="432815"/>
                </a:lnTo>
                <a:lnTo>
                  <a:pt x="2057400" y="432815"/>
                </a:lnTo>
                <a:lnTo>
                  <a:pt x="2057400" y="18287"/>
                </a:lnTo>
                <a:lnTo>
                  <a:pt x="2048255" y="18287"/>
                </a:lnTo>
                <a:lnTo>
                  <a:pt x="2036064" y="9144"/>
                </a:lnTo>
                <a:close/>
              </a:path>
              <a:path w="2057400" h="454660">
                <a:moveTo>
                  <a:pt x="2057400" y="432815"/>
                </a:moveTo>
                <a:lnTo>
                  <a:pt x="2048255" y="432815"/>
                </a:lnTo>
                <a:lnTo>
                  <a:pt x="2036064" y="445008"/>
                </a:lnTo>
                <a:lnTo>
                  <a:pt x="2057400" y="445008"/>
                </a:lnTo>
                <a:lnTo>
                  <a:pt x="2057400" y="432815"/>
                </a:lnTo>
                <a:close/>
              </a:path>
              <a:path w="2057400" h="454660">
                <a:moveTo>
                  <a:pt x="21335" y="9144"/>
                </a:moveTo>
                <a:lnTo>
                  <a:pt x="12192" y="18287"/>
                </a:lnTo>
                <a:lnTo>
                  <a:pt x="21335" y="18287"/>
                </a:lnTo>
                <a:lnTo>
                  <a:pt x="21335" y="9144"/>
                </a:lnTo>
                <a:close/>
              </a:path>
              <a:path w="2057400" h="454660">
                <a:moveTo>
                  <a:pt x="2036064" y="9144"/>
                </a:moveTo>
                <a:lnTo>
                  <a:pt x="21335" y="9144"/>
                </a:lnTo>
                <a:lnTo>
                  <a:pt x="21335" y="18287"/>
                </a:lnTo>
                <a:lnTo>
                  <a:pt x="2036064" y="18287"/>
                </a:lnTo>
                <a:lnTo>
                  <a:pt x="2036064" y="9144"/>
                </a:lnTo>
                <a:close/>
              </a:path>
              <a:path w="2057400" h="454660">
                <a:moveTo>
                  <a:pt x="2057400" y="9144"/>
                </a:moveTo>
                <a:lnTo>
                  <a:pt x="2036064" y="9144"/>
                </a:lnTo>
                <a:lnTo>
                  <a:pt x="2048255" y="18287"/>
                </a:lnTo>
                <a:lnTo>
                  <a:pt x="2057400" y="18287"/>
                </a:lnTo>
                <a:lnTo>
                  <a:pt x="205740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 txBox="1"/>
          <p:nvPr/>
        </p:nvSpPr>
        <p:spPr>
          <a:xfrm>
            <a:off x="6851395" y="3907029"/>
            <a:ext cx="1828164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dirty="0">
                <a:latin typeface="Arial"/>
                <a:cs typeface="Arial"/>
              </a:rPr>
              <a:t>Planning</a:t>
            </a:r>
            <a:r>
              <a:rPr sz="1600" spc="-18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knowledge</a:t>
            </a:r>
            <a:endParaRPr sz="1600">
              <a:latin typeface="Arial"/>
              <a:cs typeface="Arial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6736080" y="2874264"/>
            <a:ext cx="2057400" cy="454659"/>
          </a:xfrm>
          <a:custGeom>
            <a:avLst/>
            <a:gdLst/>
            <a:ahLst/>
            <a:cxnLst/>
            <a:rect l="l" t="t" r="r" b="b"/>
            <a:pathLst>
              <a:path w="2057400" h="454660">
                <a:moveTo>
                  <a:pt x="2051303" y="0"/>
                </a:moveTo>
                <a:lnTo>
                  <a:pt x="6096" y="0"/>
                </a:lnTo>
                <a:lnTo>
                  <a:pt x="0" y="3048"/>
                </a:lnTo>
                <a:lnTo>
                  <a:pt x="0" y="448056"/>
                </a:lnTo>
                <a:lnTo>
                  <a:pt x="6096" y="454151"/>
                </a:lnTo>
                <a:lnTo>
                  <a:pt x="2051303" y="454151"/>
                </a:lnTo>
                <a:lnTo>
                  <a:pt x="2057400" y="448056"/>
                </a:lnTo>
                <a:lnTo>
                  <a:pt x="2057400" y="445008"/>
                </a:lnTo>
                <a:lnTo>
                  <a:pt x="21336" y="445008"/>
                </a:lnTo>
                <a:lnTo>
                  <a:pt x="12192" y="432815"/>
                </a:lnTo>
                <a:lnTo>
                  <a:pt x="21336" y="432815"/>
                </a:lnTo>
                <a:lnTo>
                  <a:pt x="21336" y="18287"/>
                </a:lnTo>
                <a:lnTo>
                  <a:pt x="12192" y="18287"/>
                </a:lnTo>
                <a:lnTo>
                  <a:pt x="21336" y="9144"/>
                </a:lnTo>
                <a:lnTo>
                  <a:pt x="2057400" y="9144"/>
                </a:lnTo>
                <a:lnTo>
                  <a:pt x="2057400" y="3048"/>
                </a:lnTo>
                <a:lnTo>
                  <a:pt x="2051303" y="0"/>
                </a:lnTo>
                <a:close/>
              </a:path>
              <a:path w="2057400" h="454660">
                <a:moveTo>
                  <a:pt x="21336" y="432815"/>
                </a:moveTo>
                <a:lnTo>
                  <a:pt x="12192" y="432815"/>
                </a:lnTo>
                <a:lnTo>
                  <a:pt x="21336" y="445008"/>
                </a:lnTo>
                <a:lnTo>
                  <a:pt x="21336" y="432815"/>
                </a:lnTo>
                <a:close/>
              </a:path>
              <a:path w="2057400" h="454660">
                <a:moveTo>
                  <a:pt x="2036064" y="432815"/>
                </a:moveTo>
                <a:lnTo>
                  <a:pt x="21336" y="432815"/>
                </a:lnTo>
                <a:lnTo>
                  <a:pt x="21336" y="445008"/>
                </a:lnTo>
                <a:lnTo>
                  <a:pt x="2036064" y="445008"/>
                </a:lnTo>
                <a:lnTo>
                  <a:pt x="2036064" y="432815"/>
                </a:lnTo>
                <a:close/>
              </a:path>
              <a:path w="2057400" h="454660">
                <a:moveTo>
                  <a:pt x="2036064" y="9144"/>
                </a:moveTo>
                <a:lnTo>
                  <a:pt x="2036064" y="445008"/>
                </a:lnTo>
                <a:lnTo>
                  <a:pt x="2048255" y="432815"/>
                </a:lnTo>
                <a:lnTo>
                  <a:pt x="2057400" y="432815"/>
                </a:lnTo>
                <a:lnTo>
                  <a:pt x="2057400" y="18287"/>
                </a:lnTo>
                <a:lnTo>
                  <a:pt x="2048255" y="18287"/>
                </a:lnTo>
                <a:lnTo>
                  <a:pt x="2036064" y="9144"/>
                </a:lnTo>
                <a:close/>
              </a:path>
              <a:path w="2057400" h="454660">
                <a:moveTo>
                  <a:pt x="2057400" y="432815"/>
                </a:moveTo>
                <a:lnTo>
                  <a:pt x="2048255" y="432815"/>
                </a:lnTo>
                <a:lnTo>
                  <a:pt x="2036064" y="445008"/>
                </a:lnTo>
                <a:lnTo>
                  <a:pt x="2057400" y="445008"/>
                </a:lnTo>
                <a:lnTo>
                  <a:pt x="2057400" y="432815"/>
                </a:lnTo>
                <a:close/>
              </a:path>
              <a:path w="2057400" h="454660">
                <a:moveTo>
                  <a:pt x="21336" y="9144"/>
                </a:moveTo>
                <a:lnTo>
                  <a:pt x="12192" y="18287"/>
                </a:lnTo>
                <a:lnTo>
                  <a:pt x="21336" y="18287"/>
                </a:lnTo>
                <a:lnTo>
                  <a:pt x="21336" y="9144"/>
                </a:lnTo>
                <a:close/>
              </a:path>
              <a:path w="2057400" h="454660">
                <a:moveTo>
                  <a:pt x="2036064" y="9144"/>
                </a:moveTo>
                <a:lnTo>
                  <a:pt x="21336" y="9144"/>
                </a:lnTo>
                <a:lnTo>
                  <a:pt x="21336" y="18287"/>
                </a:lnTo>
                <a:lnTo>
                  <a:pt x="2036064" y="18287"/>
                </a:lnTo>
                <a:lnTo>
                  <a:pt x="2036064" y="9144"/>
                </a:lnTo>
                <a:close/>
              </a:path>
              <a:path w="2057400" h="454660">
                <a:moveTo>
                  <a:pt x="2057400" y="9144"/>
                </a:moveTo>
                <a:lnTo>
                  <a:pt x="2036064" y="9144"/>
                </a:lnTo>
                <a:lnTo>
                  <a:pt x="2048255" y="18287"/>
                </a:lnTo>
                <a:lnTo>
                  <a:pt x="2057400" y="18287"/>
                </a:lnTo>
                <a:lnTo>
                  <a:pt x="2057400" y="91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6961123" y="3050541"/>
            <a:ext cx="1593850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dirty="0">
                <a:latin typeface="Arial"/>
                <a:cs typeface="Arial"/>
              </a:rPr>
              <a:t>Social</a:t>
            </a:r>
            <a:r>
              <a:rPr sz="1600" spc="-165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knowledge</a:t>
            </a:r>
            <a:endParaRPr sz="16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1486916" y="1953260"/>
            <a:ext cx="2332355" cy="8197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spc="-15" dirty="0">
                <a:latin typeface="Arial"/>
                <a:cs typeface="Arial"/>
              </a:rPr>
              <a:t>Hybrid</a:t>
            </a:r>
            <a:r>
              <a:rPr sz="3200" spc="-330" dirty="0">
                <a:latin typeface="Arial"/>
                <a:cs typeface="Arial"/>
              </a:rPr>
              <a:t> </a:t>
            </a:r>
            <a:r>
              <a:rPr sz="3200" spc="-5" dirty="0">
                <a:latin typeface="Arial"/>
                <a:cs typeface="Arial"/>
              </a:rPr>
              <a:t>Agent</a:t>
            </a:r>
            <a:endParaRPr sz="3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2000" spc="-5" dirty="0">
                <a:latin typeface="Arial"/>
                <a:cs typeface="Arial"/>
              </a:rPr>
              <a:t>example -</a:t>
            </a:r>
            <a:r>
              <a:rPr sz="2000" spc="-15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InteRRaP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96844" y="980947"/>
            <a:ext cx="36385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95" dirty="0"/>
              <a:t>Agent</a:t>
            </a:r>
            <a:r>
              <a:rPr sz="3600" spc="-240" dirty="0"/>
              <a:t> </a:t>
            </a:r>
            <a:r>
              <a:rPr sz="3600" spc="-145" dirty="0"/>
              <a:t>Architectures</a:t>
            </a:r>
            <a:endParaRPr sz="360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847D72-0CE0-4962-899A-6B89EE436F73}" type="datetime1">
              <a:rPr lang="en-US" smtClean="0"/>
              <a:pPr/>
              <a:t>02-Dec-21</a:t>
            </a:fld>
            <a:endParaRPr lang="en-US"/>
          </a:p>
        </p:txBody>
      </p:sp>
      <p:sp>
        <p:nvSpPr>
          <p:cNvPr id="3" name="object 3"/>
          <p:cNvSpPr txBox="1"/>
          <p:nvPr/>
        </p:nvSpPr>
        <p:spPr>
          <a:xfrm>
            <a:off x="2367788" y="5927852"/>
            <a:ext cx="1197610" cy="3295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00" spc="-5" dirty="0">
                <a:latin typeface="Arial"/>
                <a:cs typeface="Arial"/>
              </a:rPr>
              <a:t>action(s)</a:t>
            </a:r>
            <a:r>
              <a:rPr sz="2000" spc="-21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=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47108" y="5994908"/>
            <a:ext cx="28219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i="1" dirty="0">
                <a:latin typeface="Arial"/>
                <a:cs typeface="Arial"/>
              </a:rPr>
              <a:t>Heater off</a:t>
            </a:r>
            <a:r>
              <a:rPr sz="2400" dirty="0">
                <a:latin typeface="Arial"/>
                <a:cs typeface="Arial"/>
              </a:rPr>
              <a:t>,</a:t>
            </a:r>
            <a:r>
              <a:rPr sz="2400" spc="-22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otherwise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373879" y="5526023"/>
            <a:ext cx="198120" cy="942340"/>
          </a:xfrm>
          <a:custGeom>
            <a:avLst/>
            <a:gdLst/>
            <a:ahLst/>
            <a:cxnLst/>
            <a:rect l="l" t="t" r="r" b="b"/>
            <a:pathLst>
              <a:path w="198120" h="942339">
                <a:moveTo>
                  <a:pt x="118872" y="545592"/>
                </a:moveTo>
                <a:lnTo>
                  <a:pt x="91440" y="545592"/>
                </a:lnTo>
                <a:lnTo>
                  <a:pt x="91440" y="853439"/>
                </a:lnTo>
                <a:lnTo>
                  <a:pt x="97536" y="883919"/>
                </a:lnTo>
                <a:lnTo>
                  <a:pt x="100584" y="886967"/>
                </a:lnTo>
                <a:lnTo>
                  <a:pt x="100584" y="890016"/>
                </a:lnTo>
                <a:lnTo>
                  <a:pt x="121920" y="914400"/>
                </a:lnTo>
                <a:lnTo>
                  <a:pt x="124968" y="917447"/>
                </a:lnTo>
                <a:lnTo>
                  <a:pt x="152400" y="932688"/>
                </a:lnTo>
                <a:lnTo>
                  <a:pt x="155448" y="932688"/>
                </a:lnTo>
                <a:lnTo>
                  <a:pt x="155448" y="935735"/>
                </a:lnTo>
                <a:lnTo>
                  <a:pt x="158496" y="935735"/>
                </a:lnTo>
                <a:lnTo>
                  <a:pt x="192024" y="941832"/>
                </a:lnTo>
                <a:lnTo>
                  <a:pt x="198120" y="911351"/>
                </a:lnTo>
                <a:lnTo>
                  <a:pt x="179832" y="908304"/>
                </a:lnTo>
                <a:lnTo>
                  <a:pt x="167640" y="908304"/>
                </a:lnTo>
                <a:lnTo>
                  <a:pt x="161544" y="905256"/>
                </a:lnTo>
                <a:lnTo>
                  <a:pt x="162153" y="905256"/>
                </a:lnTo>
                <a:lnTo>
                  <a:pt x="145694" y="896112"/>
                </a:lnTo>
                <a:lnTo>
                  <a:pt x="143256" y="896112"/>
                </a:lnTo>
                <a:lnTo>
                  <a:pt x="140208" y="893063"/>
                </a:lnTo>
                <a:lnTo>
                  <a:pt x="140970" y="893063"/>
                </a:lnTo>
                <a:lnTo>
                  <a:pt x="129540" y="877823"/>
                </a:lnTo>
                <a:lnTo>
                  <a:pt x="124968" y="877823"/>
                </a:lnTo>
                <a:lnTo>
                  <a:pt x="119481" y="850391"/>
                </a:lnTo>
                <a:lnTo>
                  <a:pt x="118872" y="850391"/>
                </a:lnTo>
                <a:lnTo>
                  <a:pt x="118872" y="545592"/>
                </a:lnTo>
                <a:close/>
              </a:path>
              <a:path w="198120" h="942339">
                <a:moveTo>
                  <a:pt x="161544" y="905256"/>
                </a:moveTo>
                <a:lnTo>
                  <a:pt x="167640" y="908304"/>
                </a:lnTo>
                <a:lnTo>
                  <a:pt x="162414" y="905401"/>
                </a:lnTo>
                <a:lnTo>
                  <a:pt x="161544" y="905256"/>
                </a:lnTo>
                <a:close/>
              </a:path>
              <a:path w="198120" h="942339">
                <a:moveTo>
                  <a:pt x="162414" y="905401"/>
                </a:moveTo>
                <a:lnTo>
                  <a:pt x="167640" y="908304"/>
                </a:lnTo>
                <a:lnTo>
                  <a:pt x="179832" y="908304"/>
                </a:lnTo>
                <a:lnTo>
                  <a:pt x="162414" y="905401"/>
                </a:lnTo>
                <a:close/>
              </a:path>
              <a:path w="198120" h="942339">
                <a:moveTo>
                  <a:pt x="162153" y="905256"/>
                </a:moveTo>
                <a:lnTo>
                  <a:pt x="161544" y="905256"/>
                </a:lnTo>
                <a:lnTo>
                  <a:pt x="162414" y="905401"/>
                </a:lnTo>
                <a:lnTo>
                  <a:pt x="162153" y="905256"/>
                </a:lnTo>
                <a:close/>
              </a:path>
              <a:path w="198120" h="942339">
                <a:moveTo>
                  <a:pt x="140208" y="893063"/>
                </a:moveTo>
                <a:lnTo>
                  <a:pt x="143256" y="896112"/>
                </a:lnTo>
                <a:lnTo>
                  <a:pt x="141514" y="893789"/>
                </a:lnTo>
                <a:lnTo>
                  <a:pt x="140208" y="893063"/>
                </a:lnTo>
                <a:close/>
              </a:path>
              <a:path w="198120" h="942339">
                <a:moveTo>
                  <a:pt x="141514" y="893789"/>
                </a:moveTo>
                <a:lnTo>
                  <a:pt x="143256" y="896112"/>
                </a:lnTo>
                <a:lnTo>
                  <a:pt x="145694" y="896112"/>
                </a:lnTo>
                <a:lnTo>
                  <a:pt x="141514" y="893789"/>
                </a:lnTo>
                <a:close/>
              </a:path>
              <a:path w="198120" h="942339">
                <a:moveTo>
                  <a:pt x="140970" y="893063"/>
                </a:moveTo>
                <a:lnTo>
                  <a:pt x="140208" y="893063"/>
                </a:lnTo>
                <a:lnTo>
                  <a:pt x="141514" y="893789"/>
                </a:lnTo>
                <a:lnTo>
                  <a:pt x="140970" y="893063"/>
                </a:lnTo>
                <a:close/>
              </a:path>
              <a:path w="198120" h="942339">
                <a:moveTo>
                  <a:pt x="124968" y="871728"/>
                </a:moveTo>
                <a:lnTo>
                  <a:pt x="124968" y="877823"/>
                </a:lnTo>
                <a:lnTo>
                  <a:pt x="129540" y="877823"/>
                </a:lnTo>
                <a:lnTo>
                  <a:pt x="124968" y="871728"/>
                </a:lnTo>
                <a:close/>
              </a:path>
              <a:path w="198120" h="942339">
                <a:moveTo>
                  <a:pt x="118872" y="847344"/>
                </a:moveTo>
                <a:lnTo>
                  <a:pt x="118872" y="850391"/>
                </a:lnTo>
                <a:lnTo>
                  <a:pt x="119481" y="850391"/>
                </a:lnTo>
                <a:lnTo>
                  <a:pt x="118872" y="847344"/>
                </a:lnTo>
                <a:close/>
              </a:path>
              <a:path w="198120" h="942339">
                <a:moveTo>
                  <a:pt x="85344" y="521207"/>
                </a:moveTo>
                <a:lnTo>
                  <a:pt x="91440" y="548639"/>
                </a:lnTo>
                <a:lnTo>
                  <a:pt x="91440" y="545592"/>
                </a:lnTo>
                <a:lnTo>
                  <a:pt x="118872" y="545592"/>
                </a:lnTo>
                <a:lnTo>
                  <a:pt x="118872" y="542544"/>
                </a:lnTo>
                <a:lnTo>
                  <a:pt x="115214" y="524256"/>
                </a:lnTo>
                <a:lnTo>
                  <a:pt x="88392" y="524256"/>
                </a:lnTo>
                <a:lnTo>
                  <a:pt x="85344" y="521207"/>
                </a:lnTo>
                <a:close/>
              </a:path>
              <a:path w="198120" h="942339">
                <a:moveTo>
                  <a:pt x="71547" y="505005"/>
                </a:moveTo>
                <a:lnTo>
                  <a:pt x="88392" y="524256"/>
                </a:lnTo>
                <a:lnTo>
                  <a:pt x="115214" y="524256"/>
                </a:lnTo>
                <a:lnTo>
                  <a:pt x="112775" y="512063"/>
                </a:lnTo>
                <a:lnTo>
                  <a:pt x="109728" y="509015"/>
                </a:lnTo>
                <a:lnTo>
                  <a:pt x="107442" y="505968"/>
                </a:lnTo>
                <a:lnTo>
                  <a:pt x="73152" y="505968"/>
                </a:lnTo>
                <a:lnTo>
                  <a:pt x="71547" y="505005"/>
                </a:lnTo>
                <a:close/>
              </a:path>
              <a:path w="198120" h="942339">
                <a:moveTo>
                  <a:pt x="67056" y="499871"/>
                </a:moveTo>
                <a:lnTo>
                  <a:pt x="71547" y="505005"/>
                </a:lnTo>
                <a:lnTo>
                  <a:pt x="73152" y="505968"/>
                </a:lnTo>
                <a:lnTo>
                  <a:pt x="67056" y="499871"/>
                </a:lnTo>
                <a:close/>
              </a:path>
              <a:path w="198120" h="942339">
                <a:moveTo>
                  <a:pt x="102870" y="499871"/>
                </a:moveTo>
                <a:lnTo>
                  <a:pt x="67056" y="499871"/>
                </a:lnTo>
                <a:lnTo>
                  <a:pt x="73152" y="505968"/>
                </a:lnTo>
                <a:lnTo>
                  <a:pt x="107442" y="505968"/>
                </a:lnTo>
                <a:lnTo>
                  <a:pt x="102870" y="499871"/>
                </a:lnTo>
                <a:close/>
              </a:path>
              <a:path w="198120" h="942339">
                <a:moveTo>
                  <a:pt x="47361" y="490493"/>
                </a:moveTo>
                <a:lnTo>
                  <a:pt x="71547" y="505005"/>
                </a:lnTo>
                <a:lnTo>
                  <a:pt x="67056" y="499871"/>
                </a:lnTo>
                <a:lnTo>
                  <a:pt x="102870" y="499871"/>
                </a:lnTo>
                <a:lnTo>
                  <a:pt x="96012" y="490727"/>
                </a:lnTo>
                <a:lnTo>
                  <a:pt x="48768" y="490727"/>
                </a:lnTo>
                <a:lnTo>
                  <a:pt x="47361" y="490493"/>
                </a:lnTo>
                <a:close/>
              </a:path>
              <a:path w="198120" h="942339">
                <a:moveTo>
                  <a:pt x="42672" y="487680"/>
                </a:moveTo>
                <a:lnTo>
                  <a:pt x="47361" y="490493"/>
                </a:lnTo>
                <a:lnTo>
                  <a:pt x="48768" y="490727"/>
                </a:lnTo>
                <a:lnTo>
                  <a:pt x="42672" y="487680"/>
                </a:lnTo>
                <a:close/>
              </a:path>
              <a:path w="198120" h="942339">
                <a:moveTo>
                  <a:pt x="93726" y="487680"/>
                </a:moveTo>
                <a:lnTo>
                  <a:pt x="42672" y="487680"/>
                </a:lnTo>
                <a:lnTo>
                  <a:pt x="48768" y="490727"/>
                </a:lnTo>
                <a:lnTo>
                  <a:pt x="96012" y="490727"/>
                </a:lnTo>
                <a:lnTo>
                  <a:pt x="93726" y="487680"/>
                </a:lnTo>
                <a:close/>
              </a:path>
              <a:path w="198120" h="942339">
                <a:moveTo>
                  <a:pt x="18287" y="457200"/>
                </a:moveTo>
                <a:lnTo>
                  <a:pt x="6096" y="457200"/>
                </a:lnTo>
                <a:lnTo>
                  <a:pt x="0" y="463295"/>
                </a:lnTo>
                <a:lnTo>
                  <a:pt x="0" y="475488"/>
                </a:lnTo>
                <a:lnTo>
                  <a:pt x="6096" y="481583"/>
                </a:lnTo>
                <a:lnTo>
                  <a:pt x="12192" y="484631"/>
                </a:lnTo>
                <a:lnTo>
                  <a:pt x="47361" y="490493"/>
                </a:lnTo>
                <a:lnTo>
                  <a:pt x="42672" y="487680"/>
                </a:lnTo>
                <a:lnTo>
                  <a:pt x="93726" y="487680"/>
                </a:lnTo>
                <a:lnTo>
                  <a:pt x="91440" y="484631"/>
                </a:lnTo>
                <a:lnTo>
                  <a:pt x="18287" y="484631"/>
                </a:lnTo>
                <a:lnTo>
                  <a:pt x="18287" y="457200"/>
                </a:lnTo>
                <a:close/>
              </a:path>
              <a:path w="198120" h="942339">
                <a:moveTo>
                  <a:pt x="18287" y="457200"/>
                </a:moveTo>
                <a:lnTo>
                  <a:pt x="18287" y="484631"/>
                </a:lnTo>
                <a:lnTo>
                  <a:pt x="51816" y="478536"/>
                </a:lnTo>
                <a:lnTo>
                  <a:pt x="54864" y="478536"/>
                </a:lnTo>
                <a:lnTo>
                  <a:pt x="57912" y="475488"/>
                </a:lnTo>
                <a:lnTo>
                  <a:pt x="68884" y="469392"/>
                </a:lnTo>
                <a:lnTo>
                  <a:pt x="57912" y="463295"/>
                </a:lnTo>
                <a:lnTo>
                  <a:pt x="51816" y="463295"/>
                </a:lnTo>
                <a:lnTo>
                  <a:pt x="18287" y="457200"/>
                </a:lnTo>
                <a:close/>
              </a:path>
              <a:path w="198120" h="942339">
                <a:moveTo>
                  <a:pt x="68884" y="469392"/>
                </a:moveTo>
                <a:lnTo>
                  <a:pt x="57912" y="475488"/>
                </a:lnTo>
                <a:lnTo>
                  <a:pt x="54864" y="478536"/>
                </a:lnTo>
                <a:lnTo>
                  <a:pt x="51816" y="478536"/>
                </a:lnTo>
                <a:lnTo>
                  <a:pt x="18287" y="484631"/>
                </a:lnTo>
                <a:lnTo>
                  <a:pt x="91440" y="484631"/>
                </a:lnTo>
                <a:lnTo>
                  <a:pt x="85344" y="478536"/>
                </a:lnTo>
                <a:lnTo>
                  <a:pt x="68884" y="469392"/>
                </a:lnTo>
                <a:close/>
              </a:path>
              <a:path w="198120" h="942339">
                <a:moveTo>
                  <a:pt x="88392" y="457200"/>
                </a:moveTo>
                <a:lnTo>
                  <a:pt x="18287" y="457200"/>
                </a:lnTo>
                <a:lnTo>
                  <a:pt x="51816" y="463295"/>
                </a:lnTo>
                <a:lnTo>
                  <a:pt x="57912" y="463295"/>
                </a:lnTo>
                <a:lnTo>
                  <a:pt x="68884" y="469392"/>
                </a:lnTo>
                <a:lnTo>
                  <a:pt x="85344" y="460248"/>
                </a:lnTo>
                <a:lnTo>
                  <a:pt x="88392" y="460248"/>
                </a:lnTo>
                <a:lnTo>
                  <a:pt x="88392" y="457200"/>
                </a:lnTo>
                <a:close/>
              </a:path>
              <a:path w="198120" h="942339">
                <a:moveTo>
                  <a:pt x="107442" y="435863"/>
                </a:moveTo>
                <a:lnTo>
                  <a:pt x="73152" y="435863"/>
                </a:lnTo>
                <a:lnTo>
                  <a:pt x="42672" y="451103"/>
                </a:lnTo>
                <a:lnTo>
                  <a:pt x="48768" y="451103"/>
                </a:lnTo>
                <a:lnTo>
                  <a:pt x="12192" y="457200"/>
                </a:lnTo>
                <a:lnTo>
                  <a:pt x="91440" y="457200"/>
                </a:lnTo>
                <a:lnTo>
                  <a:pt x="107442" y="435863"/>
                </a:lnTo>
                <a:close/>
              </a:path>
              <a:path w="198120" h="942339">
                <a:moveTo>
                  <a:pt x="86021" y="417237"/>
                </a:moveTo>
                <a:lnTo>
                  <a:pt x="67056" y="438912"/>
                </a:lnTo>
                <a:lnTo>
                  <a:pt x="73152" y="435863"/>
                </a:lnTo>
                <a:lnTo>
                  <a:pt x="107442" y="435863"/>
                </a:lnTo>
                <a:lnTo>
                  <a:pt x="109728" y="432815"/>
                </a:lnTo>
                <a:lnTo>
                  <a:pt x="109728" y="429768"/>
                </a:lnTo>
                <a:lnTo>
                  <a:pt x="112775" y="429768"/>
                </a:lnTo>
                <a:lnTo>
                  <a:pt x="112775" y="426719"/>
                </a:lnTo>
                <a:lnTo>
                  <a:pt x="113995" y="420624"/>
                </a:lnTo>
                <a:lnTo>
                  <a:pt x="85344" y="420624"/>
                </a:lnTo>
                <a:lnTo>
                  <a:pt x="86021" y="417237"/>
                </a:lnTo>
                <a:close/>
              </a:path>
              <a:path w="198120" h="942339">
                <a:moveTo>
                  <a:pt x="88392" y="414527"/>
                </a:moveTo>
                <a:lnTo>
                  <a:pt x="86021" y="417237"/>
                </a:lnTo>
                <a:lnTo>
                  <a:pt x="85344" y="420624"/>
                </a:lnTo>
                <a:lnTo>
                  <a:pt x="88392" y="414527"/>
                </a:lnTo>
                <a:close/>
              </a:path>
              <a:path w="198120" h="942339">
                <a:moveTo>
                  <a:pt x="115214" y="414527"/>
                </a:moveTo>
                <a:lnTo>
                  <a:pt x="88392" y="414527"/>
                </a:lnTo>
                <a:lnTo>
                  <a:pt x="85344" y="420624"/>
                </a:lnTo>
                <a:lnTo>
                  <a:pt x="113995" y="420624"/>
                </a:lnTo>
                <a:lnTo>
                  <a:pt x="115214" y="414527"/>
                </a:lnTo>
                <a:close/>
              </a:path>
              <a:path w="198120" h="942339">
                <a:moveTo>
                  <a:pt x="91440" y="390144"/>
                </a:moveTo>
                <a:lnTo>
                  <a:pt x="86021" y="417237"/>
                </a:lnTo>
                <a:lnTo>
                  <a:pt x="88392" y="414527"/>
                </a:lnTo>
                <a:lnTo>
                  <a:pt x="115214" y="414527"/>
                </a:lnTo>
                <a:lnTo>
                  <a:pt x="118872" y="396239"/>
                </a:lnTo>
                <a:lnTo>
                  <a:pt x="118872" y="393192"/>
                </a:lnTo>
                <a:lnTo>
                  <a:pt x="91440" y="393192"/>
                </a:lnTo>
                <a:lnTo>
                  <a:pt x="91440" y="390144"/>
                </a:lnTo>
                <a:close/>
              </a:path>
              <a:path w="198120" h="942339">
                <a:moveTo>
                  <a:pt x="192024" y="0"/>
                </a:moveTo>
                <a:lnTo>
                  <a:pt x="158496" y="6095"/>
                </a:lnTo>
                <a:lnTo>
                  <a:pt x="152400" y="6095"/>
                </a:lnTo>
                <a:lnTo>
                  <a:pt x="124968" y="24383"/>
                </a:lnTo>
                <a:lnTo>
                  <a:pt x="121920" y="24383"/>
                </a:lnTo>
                <a:lnTo>
                  <a:pt x="121920" y="27431"/>
                </a:lnTo>
                <a:lnTo>
                  <a:pt x="100584" y="51815"/>
                </a:lnTo>
                <a:lnTo>
                  <a:pt x="100584" y="54863"/>
                </a:lnTo>
                <a:lnTo>
                  <a:pt x="97536" y="54863"/>
                </a:lnTo>
                <a:lnTo>
                  <a:pt x="91440" y="85343"/>
                </a:lnTo>
                <a:lnTo>
                  <a:pt x="91440" y="393192"/>
                </a:lnTo>
                <a:lnTo>
                  <a:pt x="118872" y="393192"/>
                </a:lnTo>
                <a:lnTo>
                  <a:pt x="118872" y="88392"/>
                </a:lnTo>
                <a:lnTo>
                  <a:pt x="119549" y="88392"/>
                </a:lnTo>
                <a:lnTo>
                  <a:pt x="124968" y="64007"/>
                </a:lnTo>
                <a:lnTo>
                  <a:pt x="129540" y="64007"/>
                </a:lnTo>
                <a:lnTo>
                  <a:pt x="140970" y="48768"/>
                </a:lnTo>
                <a:lnTo>
                  <a:pt x="140208" y="48768"/>
                </a:lnTo>
                <a:lnTo>
                  <a:pt x="143256" y="45719"/>
                </a:lnTo>
                <a:lnTo>
                  <a:pt x="144780" y="45719"/>
                </a:lnTo>
                <a:lnTo>
                  <a:pt x="163068" y="33527"/>
                </a:lnTo>
                <a:lnTo>
                  <a:pt x="161544" y="33527"/>
                </a:lnTo>
                <a:lnTo>
                  <a:pt x="167640" y="30480"/>
                </a:lnTo>
                <a:lnTo>
                  <a:pt x="179831" y="30480"/>
                </a:lnTo>
                <a:lnTo>
                  <a:pt x="198120" y="27431"/>
                </a:lnTo>
                <a:lnTo>
                  <a:pt x="192024" y="0"/>
                </a:lnTo>
                <a:close/>
              </a:path>
              <a:path w="198120" h="942339">
                <a:moveTo>
                  <a:pt x="119549" y="88392"/>
                </a:moveTo>
                <a:lnTo>
                  <a:pt x="118872" y="88392"/>
                </a:lnTo>
                <a:lnTo>
                  <a:pt x="118872" y="91439"/>
                </a:lnTo>
                <a:lnTo>
                  <a:pt x="119549" y="88392"/>
                </a:lnTo>
                <a:close/>
              </a:path>
              <a:path w="198120" h="942339">
                <a:moveTo>
                  <a:pt x="129540" y="64007"/>
                </a:moveTo>
                <a:lnTo>
                  <a:pt x="124968" y="64007"/>
                </a:lnTo>
                <a:lnTo>
                  <a:pt x="124968" y="70103"/>
                </a:lnTo>
                <a:lnTo>
                  <a:pt x="129540" y="64007"/>
                </a:lnTo>
                <a:close/>
              </a:path>
              <a:path w="198120" h="942339">
                <a:moveTo>
                  <a:pt x="143256" y="45719"/>
                </a:moveTo>
                <a:lnTo>
                  <a:pt x="140208" y="48768"/>
                </a:lnTo>
                <a:lnTo>
                  <a:pt x="141732" y="47751"/>
                </a:lnTo>
                <a:lnTo>
                  <a:pt x="143256" y="45719"/>
                </a:lnTo>
                <a:close/>
              </a:path>
              <a:path w="198120" h="942339">
                <a:moveTo>
                  <a:pt x="141732" y="47751"/>
                </a:moveTo>
                <a:lnTo>
                  <a:pt x="140208" y="48768"/>
                </a:lnTo>
                <a:lnTo>
                  <a:pt x="140970" y="48768"/>
                </a:lnTo>
                <a:lnTo>
                  <a:pt x="141732" y="47751"/>
                </a:lnTo>
                <a:close/>
              </a:path>
              <a:path w="198120" h="942339">
                <a:moveTo>
                  <a:pt x="144780" y="45719"/>
                </a:moveTo>
                <a:lnTo>
                  <a:pt x="143256" y="45719"/>
                </a:lnTo>
                <a:lnTo>
                  <a:pt x="141732" y="47751"/>
                </a:lnTo>
                <a:lnTo>
                  <a:pt x="144780" y="45719"/>
                </a:lnTo>
                <a:close/>
              </a:path>
              <a:path w="198120" h="942339">
                <a:moveTo>
                  <a:pt x="167640" y="30480"/>
                </a:moveTo>
                <a:lnTo>
                  <a:pt x="161544" y="33527"/>
                </a:lnTo>
                <a:lnTo>
                  <a:pt x="163576" y="33189"/>
                </a:lnTo>
                <a:lnTo>
                  <a:pt x="167640" y="30480"/>
                </a:lnTo>
                <a:close/>
              </a:path>
              <a:path w="198120" h="942339">
                <a:moveTo>
                  <a:pt x="163576" y="33189"/>
                </a:moveTo>
                <a:lnTo>
                  <a:pt x="161544" y="33527"/>
                </a:lnTo>
                <a:lnTo>
                  <a:pt x="163068" y="33527"/>
                </a:lnTo>
                <a:lnTo>
                  <a:pt x="163576" y="33189"/>
                </a:lnTo>
                <a:close/>
              </a:path>
              <a:path w="198120" h="942339">
                <a:moveTo>
                  <a:pt x="179831" y="30480"/>
                </a:moveTo>
                <a:lnTo>
                  <a:pt x="167640" y="30480"/>
                </a:lnTo>
                <a:lnTo>
                  <a:pt x="163576" y="33189"/>
                </a:lnTo>
                <a:lnTo>
                  <a:pt x="179831" y="3048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96188" y="1668331"/>
            <a:ext cx="7990840" cy="4328160"/>
          </a:xfrm>
          <a:prstGeom prst="rect">
            <a:avLst/>
          </a:prstGeom>
        </p:spPr>
        <p:txBody>
          <a:bodyPr vert="horz" wrap="square" lIns="0" tIns="241300" rIns="0" bIns="0" rtlCol="0">
            <a:spAutoFit/>
          </a:bodyPr>
          <a:lstStyle/>
          <a:p>
            <a:pPr marL="454659">
              <a:lnSpc>
                <a:spcPct val="100000"/>
              </a:lnSpc>
              <a:spcBef>
                <a:spcPts val="1900"/>
              </a:spcBef>
            </a:pPr>
            <a:r>
              <a:rPr sz="3200" b="1" spc="-5" dirty="0">
                <a:latin typeface="Arial"/>
                <a:cs typeface="Arial"/>
              </a:rPr>
              <a:t>Reactive</a:t>
            </a:r>
            <a:r>
              <a:rPr sz="3200" b="1" spc="-29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Agent</a:t>
            </a:r>
            <a:endParaRPr sz="3200" b="1">
              <a:latin typeface="Arial"/>
              <a:cs typeface="Arial"/>
            </a:endParaRPr>
          </a:p>
          <a:p>
            <a:pPr marL="356870" marR="629920" indent="-344805">
              <a:lnSpc>
                <a:spcPct val="100000"/>
              </a:lnSpc>
              <a:spcBef>
                <a:spcPts val="1600"/>
              </a:spcBef>
              <a:buChar char="•"/>
              <a:tabLst>
                <a:tab pos="356870" algn="l"/>
                <a:tab pos="357505" algn="l"/>
              </a:tabLst>
            </a:pPr>
            <a:r>
              <a:rPr sz="2800" spc="5" dirty="0">
                <a:latin typeface="Arial"/>
                <a:cs typeface="Arial"/>
              </a:rPr>
              <a:t>Each </a:t>
            </a:r>
            <a:r>
              <a:rPr sz="2800" spc="-5" dirty="0">
                <a:latin typeface="Arial"/>
                <a:cs typeface="Arial"/>
              </a:rPr>
              <a:t>behaviour </a:t>
            </a:r>
            <a:r>
              <a:rPr sz="2800" spc="5" dirty="0">
                <a:latin typeface="Arial"/>
                <a:cs typeface="Arial"/>
              </a:rPr>
              <a:t>continually </a:t>
            </a:r>
            <a:r>
              <a:rPr sz="2800" dirty="0">
                <a:latin typeface="Arial"/>
                <a:cs typeface="Arial"/>
              </a:rPr>
              <a:t>maps</a:t>
            </a:r>
            <a:r>
              <a:rPr sz="2800" spc="-65" dirty="0">
                <a:latin typeface="Arial"/>
                <a:cs typeface="Arial"/>
              </a:rPr>
              <a:t> </a:t>
            </a:r>
            <a:r>
              <a:rPr sz="2800" spc="5" dirty="0">
                <a:latin typeface="Arial"/>
                <a:cs typeface="Arial"/>
              </a:rPr>
              <a:t>perceptual  </a:t>
            </a:r>
            <a:r>
              <a:rPr sz="2800" dirty="0">
                <a:latin typeface="Arial"/>
                <a:cs typeface="Arial"/>
              </a:rPr>
              <a:t>input </a:t>
            </a:r>
            <a:r>
              <a:rPr sz="2800" spc="5" dirty="0">
                <a:latin typeface="Arial"/>
                <a:cs typeface="Arial"/>
              </a:rPr>
              <a:t>to action</a:t>
            </a:r>
            <a:r>
              <a:rPr sz="2800" spc="-114" dirty="0">
                <a:latin typeface="Arial"/>
                <a:cs typeface="Arial"/>
              </a:rPr>
              <a:t> </a:t>
            </a:r>
            <a:r>
              <a:rPr sz="2800" spc="5" dirty="0">
                <a:latin typeface="Arial"/>
                <a:cs typeface="Arial"/>
              </a:rPr>
              <a:t>output</a:t>
            </a:r>
            <a:endParaRPr sz="2800">
              <a:latin typeface="Arial"/>
              <a:cs typeface="Arial"/>
            </a:endParaRPr>
          </a:p>
          <a:p>
            <a:pPr marL="356870" indent="-344805">
              <a:lnSpc>
                <a:spcPct val="100000"/>
              </a:lnSpc>
              <a:spcBef>
                <a:spcPts val="700"/>
              </a:spcBef>
              <a:buChar char="•"/>
              <a:tabLst>
                <a:tab pos="356870" algn="l"/>
                <a:tab pos="357505" algn="l"/>
              </a:tabLst>
            </a:pPr>
            <a:r>
              <a:rPr sz="2800" spc="-5" dirty="0">
                <a:latin typeface="Arial"/>
                <a:cs typeface="Arial"/>
              </a:rPr>
              <a:t>Reactive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behaviour:</a:t>
            </a:r>
            <a:endParaRPr sz="2800">
              <a:latin typeface="Arial"/>
              <a:cs typeface="Arial"/>
            </a:endParaRPr>
          </a:p>
          <a:p>
            <a:pPr marL="1612900">
              <a:lnSpc>
                <a:spcPct val="100000"/>
              </a:lnSpc>
              <a:spcBef>
                <a:spcPts val="535"/>
              </a:spcBef>
            </a:pPr>
            <a:r>
              <a:rPr sz="2000" spc="-10" dirty="0">
                <a:latin typeface="Arial"/>
                <a:cs typeface="Arial"/>
              </a:rPr>
              <a:t>action: S </a:t>
            </a:r>
            <a:r>
              <a:rPr sz="2000" spc="-5" dirty="0">
                <a:latin typeface="Arial"/>
                <a:cs typeface="Arial"/>
              </a:rPr>
              <a:t>-&gt;</a:t>
            </a:r>
            <a:r>
              <a:rPr sz="2000" spc="-22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A</a:t>
            </a:r>
            <a:endParaRPr sz="2000">
              <a:latin typeface="Arial"/>
              <a:cs typeface="Arial"/>
            </a:endParaRPr>
          </a:p>
          <a:p>
            <a:pPr marL="1155700" marR="440055" lvl="1" indent="-228600">
              <a:lnSpc>
                <a:spcPct val="100000"/>
              </a:lnSpc>
              <a:spcBef>
                <a:spcPts val="505"/>
              </a:spcBef>
              <a:buChar char="•"/>
              <a:tabLst>
                <a:tab pos="1155065" algn="l"/>
                <a:tab pos="1155700" algn="l"/>
              </a:tabLst>
            </a:pPr>
            <a:r>
              <a:rPr sz="2000" spc="-15" dirty="0">
                <a:latin typeface="Arial"/>
                <a:cs typeface="Arial"/>
              </a:rPr>
              <a:t>where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S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denotes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the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states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of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the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environment,</a:t>
            </a:r>
            <a:r>
              <a:rPr sz="2000" spc="-11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and</a:t>
            </a:r>
            <a:r>
              <a:rPr sz="2000" spc="-13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A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the  </a:t>
            </a:r>
            <a:r>
              <a:rPr sz="2000" spc="-5" dirty="0">
                <a:latin typeface="Arial"/>
                <a:cs typeface="Arial"/>
              </a:rPr>
              <a:t>primitive </a:t>
            </a:r>
            <a:r>
              <a:rPr sz="2000" spc="-10" dirty="0">
                <a:latin typeface="Arial"/>
                <a:cs typeface="Arial"/>
              </a:rPr>
              <a:t>actions the agent is capable of</a:t>
            </a:r>
            <a:r>
              <a:rPr sz="2000" spc="-204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perform.</a:t>
            </a:r>
            <a:endParaRPr sz="2000">
              <a:latin typeface="Arial"/>
              <a:cs typeface="Arial"/>
            </a:endParaRPr>
          </a:p>
          <a:p>
            <a:pPr marL="356870" indent="-344805">
              <a:lnSpc>
                <a:spcPct val="100000"/>
              </a:lnSpc>
              <a:spcBef>
                <a:spcPts val="660"/>
              </a:spcBef>
              <a:buChar char="•"/>
              <a:tabLst>
                <a:tab pos="356870" algn="l"/>
                <a:tab pos="357505" algn="l"/>
              </a:tabLst>
            </a:pPr>
            <a:r>
              <a:rPr sz="2800" spc="-5" dirty="0">
                <a:latin typeface="Arial"/>
                <a:cs typeface="Arial"/>
              </a:rPr>
              <a:t>Example:</a:t>
            </a:r>
            <a:endParaRPr sz="2800">
              <a:latin typeface="Arial"/>
              <a:cs typeface="Arial"/>
            </a:endParaRPr>
          </a:p>
          <a:p>
            <a:pPr marL="3563620">
              <a:lnSpc>
                <a:spcPct val="100000"/>
              </a:lnSpc>
              <a:spcBef>
                <a:spcPts val="715"/>
              </a:spcBef>
            </a:pPr>
            <a:r>
              <a:rPr sz="2400" i="1" dirty="0">
                <a:latin typeface="Arial"/>
                <a:cs typeface="Arial"/>
              </a:rPr>
              <a:t>Heater </a:t>
            </a:r>
            <a:r>
              <a:rPr sz="2400" i="1" spc="5" dirty="0">
                <a:latin typeface="Arial"/>
                <a:cs typeface="Arial"/>
              </a:rPr>
              <a:t>on</a:t>
            </a:r>
            <a:r>
              <a:rPr sz="2400" spc="5" dirty="0">
                <a:latin typeface="Arial"/>
                <a:cs typeface="Arial"/>
              </a:rPr>
              <a:t>, </a:t>
            </a:r>
            <a:r>
              <a:rPr sz="2400" spc="-5" dirty="0">
                <a:latin typeface="Arial"/>
                <a:cs typeface="Arial"/>
              </a:rPr>
              <a:t>if </a:t>
            </a:r>
            <a:r>
              <a:rPr sz="2400" dirty="0">
                <a:latin typeface="Arial"/>
                <a:cs typeface="Arial"/>
              </a:rPr>
              <a:t>temperature too</a:t>
            </a:r>
            <a:r>
              <a:rPr sz="2400" spc="-36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low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96844" y="980947"/>
            <a:ext cx="36385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95" dirty="0"/>
              <a:t>Agent</a:t>
            </a:r>
            <a:r>
              <a:rPr sz="3600" spc="-240" dirty="0"/>
              <a:t> </a:t>
            </a:r>
            <a:r>
              <a:rPr sz="3600" spc="-145" dirty="0"/>
              <a:t>Architectures</a:t>
            </a:r>
            <a:endParaRPr sz="3600"/>
          </a:p>
        </p:txBody>
      </p:sp>
      <p:sp>
        <p:nvSpPr>
          <p:cNvPr id="72" name="Date Placeholder 7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C9D2F-E7AC-4578-816B-68817663E54D}" type="datetime1">
              <a:rPr lang="en-US" smtClean="0"/>
              <a:pPr/>
              <a:t>02-Dec-21</a:t>
            </a:fld>
            <a:endParaRPr lang="en-US"/>
          </a:p>
        </p:txBody>
      </p:sp>
      <p:grpSp>
        <p:nvGrpSpPr>
          <p:cNvPr id="3" name="object 3"/>
          <p:cNvGrpSpPr/>
          <p:nvPr/>
        </p:nvGrpSpPr>
        <p:grpSpPr>
          <a:xfrm>
            <a:off x="1588008" y="2831592"/>
            <a:ext cx="6236335" cy="3590925"/>
            <a:chOff x="1588008" y="2831592"/>
            <a:chExt cx="6236335" cy="3590925"/>
          </a:xfrm>
        </p:grpSpPr>
        <p:sp>
          <p:nvSpPr>
            <p:cNvPr id="4" name="object 4"/>
            <p:cNvSpPr/>
            <p:nvPr/>
          </p:nvSpPr>
          <p:spPr>
            <a:xfrm>
              <a:off x="2325624" y="2831592"/>
              <a:ext cx="5499100" cy="3590925"/>
            </a:xfrm>
            <a:custGeom>
              <a:avLst/>
              <a:gdLst/>
              <a:ahLst/>
              <a:cxnLst/>
              <a:rect l="l" t="t" r="r" b="b"/>
              <a:pathLst>
                <a:path w="5499100" h="3590925">
                  <a:moveTo>
                    <a:pt x="4895087" y="0"/>
                  </a:moveTo>
                  <a:lnTo>
                    <a:pt x="600456" y="0"/>
                  </a:lnTo>
                  <a:lnTo>
                    <a:pt x="551688" y="3048"/>
                  </a:lnTo>
                  <a:lnTo>
                    <a:pt x="502919" y="9144"/>
                  </a:lnTo>
                  <a:lnTo>
                    <a:pt x="457200" y="18287"/>
                  </a:lnTo>
                  <a:lnTo>
                    <a:pt x="411480" y="30480"/>
                  </a:lnTo>
                  <a:lnTo>
                    <a:pt x="365759" y="48768"/>
                  </a:lnTo>
                  <a:lnTo>
                    <a:pt x="326136" y="67056"/>
                  </a:lnTo>
                  <a:lnTo>
                    <a:pt x="283463" y="91440"/>
                  </a:lnTo>
                  <a:lnTo>
                    <a:pt x="246887" y="115824"/>
                  </a:lnTo>
                  <a:lnTo>
                    <a:pt x="210312" y="146304"/>
                  </a:lnTo>
                  <a:lnTo>
                    <a:pt x="176783" y="176784"/>
                  </a:lnTo>
                  <a:lnTo>
                    <a:pt x="143256" y="210312"/>
                  </a:lnTo>
                  <a:lnTo>
                    <a:pt x="115824" y="246887"/>
                  </a:lnTo>
                  <a:lnTo>
                    <a:pt x="88392" y="286512"/>
                  </a:lnTo>
                  <a:lnTo>
                    <a:pt x="67056" y="326136"/>
                  </a:lnTo>
                  <a:lnTo>
                    <a:pt x="45719" y="368808"/>
                  </a:lnTo>
                  <a:lnTo>
                    <a:pt x="30480" y="411480"/>
                  </a:lnTo>
                  <a:lnTo>
                    <a:pt x="15239" y="457200"/>
                  </a:lnTo>
                  <a:lnTo>
                    <a:pt x="6095" y="505968"/>
                  </a:lnTo>
                  <a:lnTo>
                    <a:pt x="0" y="551688"/>
                  </a:lnTo>
                  <a:lnTo>
                    <a:pt x="0" y="3038856"/>
                  </a:lnTo>
                  <a:lnTo>
                    <a:pt x="6095" y="3084576"/>
                  </a:lnTo>
                  <a:lnTo>
                    <a:pt x="15239" y="3133344"/>
                  </a:lnTo>
                  <a:lnTo>
                    <a:pt x="30480" y="3179064"/>
                  </a:lnTo>
                  <a:lnTo>
                    <a:pt x="45719" y="3221736"/>
                  </a:lnTo>
                  <a:lnTo>
                    <a:pt x="67056" y="3264408"/>
                  </a:lnTo>
                  <a:lnTo>
                    <a:pt x="88392" y="3304032"/>
                  </a:lnTo>
                  <a:lnTo>
                    <a:pt x="115824" y="3343656"/>
                  </a:lnTo>
                  <a:lnTo>
                    <a:pt x="143256" y="3380232"/>
                  </a:lnTo>
                  <a:lnTo>
                    <a:pt x="173736" y="3413760"/>
                  </a:lnTo>
                  <a:lnTo>
                    <a:pt x="210312" y="3444240"/>
                  </a:lnTo>
                  <a:lnTo>
                    <a:pt x="243839" y="3474720"/>
                  </a:lnTo>
                  <a:lnTo>
                    <a:pt x="323088" y="3523488"/>
                  </a:lnTo>
                  <a:lnTo>
                    <a:pt x="365759" y="3544824"/>
                  </a:lnTo>
                  <a:lnTo>
                    <a:pt x="411480" y="3560064"/>
                  </a:lnTo>
                  <a:lnTo>
                    <a:pt x="502919" y="3584448"/>
                  </a:lnTo>
                  <a:lnTo>
                    <a:pt x="600456" y="3590544"/>
                  </a:lnTo>
                  <a:lnTo>
                    <a:pt x="4895087" y="3590544"/>
                  </a:lnTo>
                  <a:lnTo>
                    <a:pt x="4992624" y="3584448"/>
                  </a:lnTo>
                  <a:lnTo>
                    <a:pt x="5015484" y="3578352"/>
                  </a:lnTo>
                  <a:lnTo>
                    <a:pt x="600456" y="3578352"/>
                  </a:lnTo>
                  <a:lnTo>
                    <a:pt x="554736" y="3575304"/>
                  </a:lnTo>
                  <a:lnTo>
                    <a:pt x="505968" y="3569208"/>
                  </a:lnTo>
                  <a:lnTo>
                    <a:pt x="460248" y="3560064"/>
                  </a:lnTo>
                  <a:lnTo>
                    <a:pt x="414527" y="3547872"/>
                  </a:lnTo>
                  <a:lnTo>
                    <a:pt x="371856" y="3532632"/>
                  </a:lnTo>
                  <a:lnTo>
                    <a:pt x="329183" y="3511296"/>
                  </a:lnTo>
                  <a:lnTo>
                    <a:pt x="289559" y="3489960"/>
                  </a:lnTo>
                  <a:lnTo>
                    <a:pt x="252983" y="3465576"/>
                  </a:lnTo>
                  <a:lnTo>
                    <a:pt x="216407" y="3435096"/>
                  </a:lnTo>
                  <a:lnTo>
                    <a:pt x="182880" y="3404616"/>
                  </a:lnTo>
                  <a:lnTo>
                    <a:pt x="152400" y="3371088"/>
                  </a:lnTo>
                  <a:lnTo>
                    <a:pt x="124968" y="3337560"/>
                  </a:lnTo>
                  <a:lnTo>
                    <a:pt x="76200" y="3258312"/>
                  </a:lnTo>
                  <a:lnTo>
                    <a:pt x="57912" y="3218688"/>
                  </a:lnTo>
                  <a:lnTo>
                    <a:pt x="42671" y="3176016"/>
                  </a:lnTo>
                  <a:lnTo>
                    <a:pt x="27431" y="3130296"/>
                  </a:lnTo>
                  <a:lnTo>
                    <a:pt x="18287" y="3084576"/>
                  </a:lnTo>
                  <a:lnTo>
                    <a:pt x="12192" y="3035808"/>
                  </a:lnTo>
                  <a:lnTo>
                    <a:pt x="12192" y="554736"/>
                  </a:lnTo>
                  <a:lnTo>
                    <a:pt x="18287" y="505968"/>
                  </a:lnTo>
                  <a:lnTo>
                    <a:pt x="27431" y="460248"/>
                  </a:lnTo>
                  <a:lnTo>
                    <a:pt x="42671" y="417575"/>
                  </a:lnTo>
                  <a:lnTo>
                    <a:pt x="57912" y="371856"/>
                  </a:lnTo>
                  <a:lnTo>
                    <a:pt x="76200" y="332232"/>
                  </a:lnTo>
                  <a:lnTo>
                    <a:pt x="100583" y="292608"/>
                  </a:lnTo>
                  <a:lnTo>
                    <a:pt x="124968" y="256032"/>
                  </a:lnTo>
                  <a:lnTo>
                    <a:pt x="152400" y="219456"/>
                  </a:lnTo>
                  <a:lnTo>
                    <a:pt x="182880" y="185928"/>
                  </a:lnTo>
                  <a:lnTo>
                    <a:pt x="216407" y="155448"/>
                  </a:lnTo>
                  <a:lnTo>
                    <a:pt x="289559" y="100584"/>
                  </a:lnTo>
                  <a:lnTo>
                    <a:pt x="329183" y="79248"/>
                  </a:lnTo>
                  <a:lnTo>
                    <a:pt x="371856" y="57912"/>
                  </a:lnTo>
                  <a:lnTo>
                    <a:pt x="414527" y="42672"/>
                  </a:lnTo>
                  <a:lnTo>
                    <a:pt x="460248" y="30480"/>
                  </a:lnTo>
                  <a:lnTo>
                    <a:pt x="505968" y="21336"/>
                  </a:lnTo>
                  <a:lnTo>
                    <a:pt x="551688" y="15240"/>
                  </a:lnTo>
                  <a:lnTo>
                    <a:pt x="600456" y="12192"/>
                  </a:lnTo>
                  <a:lnTo>
                    <a:pt x="5007864" y="12192"/>
                  </a:lnTo>
                  <a:lnTo>
                    <a:pt x="4992624" y="9144"/>
                  </a:lnTo>
                  <a:lnTo>
                    <a:pt x="4943856" y="3048"/>
                  </a:lnTo>
                  <a:lnTo>
                    <a:pt x="4895087" y="0"/>
                  </a:lnTo>
                  <a:close/>
                </a:path>
                <a:path w="5499100" h="3590925">
                  <a:moveTo>
                    <a:pt x="5007864" y="12192"/>
                  </a:moveTo>
                  <a:lnTo>
                    <a:pt x="4895087" y="12192"/>
                  </a:lnTo>
                  <a:lnTo>
                    <a:pt x="4943856" y="15240"/>
                  </a:lnTo>
                  <a:lnTo>
                    <a:pt x="4989576" y="21336"/>
                  </a:lnTo>
                  <a:lnTo>
                    <a:pt x="5035296" y="30480"/>
                  </a:lnTo>
                  <a:lnTo>
                    <a:pt x="5081016" y="42672"/>
                  </a:lnTo>
                  <a:lnTo>
                    <a:pt x="5123687" y="57912"/>
                  </a:lnTo>
                  <a:lnTo>
                    <a:pt x="5166359" y="79248"/>
                  </a:lnTo>
                  <a:lnTo>
                    <a:pt x="5205983" y="100584"/>
                  </a:lnTo>
                  <a:lnTo>
                    <a:pt x="5279135" y="155448"/>
                  </a:lnTo>
                  <a:lnTo>
                    <a:pt x="5312664" y="185928"/>
                  </a:lnTo>
                  <a:lnTo>
                    <a:pt x="5343144" y="219456"/>
                  </a:lnTo>
                  <a:lnTo>
                    <a:pt x="5370576" y="252984"/>
                  </a:lnTo>
                  <a:lnTo>
                    <a:pt x="5419344" y="332232"/>
                  </a:lnTo>
                  <a:lnTo>
                    <a:pt x="5437632" y="371856"/>
                  </a:lnTo>
                  <a:lnTo>
                    <a:pt x="5455920" y="414528"/>
                  </a:lnTo>
                  <a:lnTo>
                    <a:pt x="5468111" y="460248"/>
                  </a:lnTo>
                  <a:lnTo>
                    <a:pt x="5477256" y="505968"/>
                  </a:lnTo>
                  <a:lnTo>
                    <a:pt x="5483352" y="554736"/>
                  </a:lnTo>
                  <a:lnTo>
                    <a:pt x="5486400" y="603504"/>
                  </a:lnTo>
                  <a:lnTo>
                    <a:pt x="5486400" y="2987040"/>
                  </a:lnTo>
                  <a:lnTo>
                    <a:pt x="5483352" y="3035808"/>
                  </a:lnTo>
                  <a:lnTo>
                    <a:pt x="5477256" y="3084576"/>
                  </a:lnTo>
                  <a:lnTo>
                    <a:pt x="5468111" y="3130296"/>
                  </a:lnTo>
                  <a:lnTo>
                    <a:pt x="5455920" y="3176016"/>
                  </a:lnTo>
                  <a:lnTo>
                    <a:pt x="5437632" y="3218688"/>
                  </a:lnTo>
                  <a:lnTo>
                    <a:pt x="5419344" y="3258312"/>
                  </a:lnTo>
                  <a:lnTo>
                    <a:pt x="5398008" y="3297936"/>
                  </a:lnTo>
                  <a:lnTo>
                    <a:pt x="5370576" y="3337560"/>
                  </a:lnTo>
                  <a:lnTo>
                    <a:pt x="5343144" y="3371088"/>
                  </a:lnTo>
                  <a:lnTo>
                    <a:pt x="5312664" y="3404616"/>
                  </a:lnTo>
                  <a:lnTo>
                    <a:pt x="5279135" y="3435096"/>
                  </a:lnTo>
                  <a:lnTo>
                    <a:pt x="5242559" y="3465576"/>
                  </a:lnTo>
                  <a:lnTo>
                    <a:pt x="5205983" y="3489960"/>
                  </a:lnTo>
                  <a:lnTo>
                    <a:pt x="5166359" y="3511296"/>
                  </a:lnTo>
                  <a:lnTo>
                    <a:pt x="5123687" y="3532632"/>
                  </a:lnTo>
                  <a:lnTo>
                    <a:pt x="5081016" y="3547872"/>
                  </a:lnTo>
                  <a:lnTo>
                    <a:pt x="5035296" y="3560064"/>
                  </a:lnTo>
                  <a:lnTo>
                    <a:pt x="4989576" y="3569208"/>
                  </a:lnTo>
                  <a:lnTo>
                    <a:pt x="4943856" y="3575304"/>
                  </a:lnTo>
                  <a:lnTo>
                    <a:pt x="4895087" y="3578352"/>
                  </a:lnTo>
                  <a:lnTo>
                    <a:pt x="5015484" y="3578352"/>
                  </a:lnTo>
                  <a:lnTo>
                    <a:pt x="5084064" y="3560064"/>
                  </a:lnTo>
                  <a:lnTo>
                    <a:pt x="5129783" y="3544824"/>
                  </a:lnTo>
                  <a:lnTo>
                    <a:pt x="5172456" y="3523488"/>
                  </a:lnTo>
                  <a:lnTo>
                    <a:pt x="5212080" y="3502152"/>
                  </a:lnTo>
                  <a:lnTo>
                    <a:pt x="5251704" y="3474720"/>
                  </a:lnTo>
                  <a:lnTo>
                    <a:pt x="5285232" y="3447288"/>
                  </a:lnTo>
                  <a:lnTo>
                    <a:pt x="5321808" y="3413760"/>
                  </a:lnTo>
                  <a:lnTo>
                    <a:pt x="5352287" y="3380232"/>
                  </a:lnTo>
                  <a:lnTo>
                    <a:pt x="5407152" y="3307080"/>
                  </a:lnTo>
                  <a:lnTo>
                    <a:pt x="5431535" y="3264408"/>
                  </a:lnTo>
                  <a:lnTo>
                    <a:pt x="5468111" y="3179064"/>
                  </a:lnTo>
                  <a:lnTo>
                    <a:pt x="5480304" y="3133344"/>
                  </a:lnTo>
                  <a:lnTo>
                    <a:pt x="5489448" y="3087624"/>
                  </a:lnTo>
                  <a:lnTo>
                    <a:pt x="5495544" y="3038856"/>
                  </a:lnTo>
                  <a:lnTo>
                    <a:pt x="5498592" y="2990088"/>
                  </a:lnTo>
                  <a:lnTo>
                    <a:pt x="5498592" y="603504"/>
                  </a:lnTo>
                  <a:lnTo>
                    <a:pt x="5495544" y="554736"/>
                  </a:lnTo>
                  <a:lnTo>
                    <a:pt x="5489448" y="505968"/>
                  </a:lnTo>
                  <a:lnTo>
                    <a:pt x="5480304" y="457200"/>
                  </a:lnTo>
                  <a:lnTo>
                    <a:pt x="5468111" y="411480"/>
                  </a:lnTo>
                  <a:lnTo>
                    <a:pt x="5431535" y="326136"/>
                  </a:lnTo>
                  <a:lnTo>
                    <a:pt x="5382768" y="246887"/>
                  </a:lnTo>
                  <a:lnTo>
                    <a:pt x="5352287" y="210312"/>
                  </a:lnTo>
                  <a:lnTo>
                    <a:pt x="5321808" y="176784"/>
                  </a:lnTo>
                  <a:lnTo>
                    <a:pt x="5288280" y="146304"/>
                  </a:lnTo>
                  <a:lnTo>
                    <a:pt x="5251704" y="115824"/>
                  </a:lnTo>
                  <a:lnTo>
                    <a:pt x="5172456" y="67056"/>
                  </a:lnTo>
                  <a:lnTo>
                    <a:pt x="5129783" y="48768"/>
                  </a:lnTo>
                  <a:lnTo>
                    <a:pt x="5084064" y="30480"/>
                  </a:lnTo>
                  <a:lnTo>
                    <a:pt x="5038344" y="18287"/>
                  </a:lnTo>
                  <a:lnTo>
                    <a:pt x="5007864" y="121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94104" y="4550663"/>
              <a:ext cx="990600" cy="228600"/>
            </a:xfrm>
            <a:custGeom>
              <a:avLst/>
              <a:gdLst/>
              <a:ahLst/>
              <a:cxnLst/>
              <a:rect l="l" t="t" r="r" b="b"/>
              <a:pathLst>
                <a:path w="990600" h="228600">
                  <a:moveTo>
                    <a:pt x="743699" y="57912"/>
                  </a:moveTo>
                  <a:lnTo>
                    <a:pt x="0" y="57912"/>
                  </a:lnTo>
                  <a:lnTo>
                    <a:pt x="0" y="170688"/>
                  </a:lnTo>
                  <a:lnTo>
                    <a:pt x="743699" y="170688"/>
                  </a:lnTo>
                  <a:lnTo>
                    <a:pt x="743699" y="57912"/>
                  </a:lnTo>
                  <a:close/>
                </a:path>
                <a:path w="990600" h="228600">
                  <a:moveTo>
                    <a:pt x="990600" y="115824"/>
                  </a:moveTo>
                  <a:lnTo>
                    <a:pt x="743712" y="0"/>
                  </a:lnTo>
                  <a:lnTo>
                    <a:pt x="743712" y="228600"/>
                  </a:lnTo>
                  <a:lnTo>
                    <a:pt x="990600" y="1158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88008" y="4544568"/>
              <a:ext cx="1003300" cy="241300"/>
            </a:xfrm>
            <a:custGeom>
              <a:avLst/>
              <a:gdLst/>
              <a:ahLst/>
              <a:cxnLst/>
              <a:rect l="l" t="t" r="r" b="b"/>
              <a:pathLst>
                <a:path w="1003300" h="241300">
                  <a:moveTo>
                    <a:pt x="743711" y="176783"/>
                  </a:moveTo>
                  <a:lnTo>
                    <a:pt x="743711" y="240791"/>
                  </a:lnTo>
                  <a:lnTo>
                    <a:pt x="749808" y="240791"/>
                  </a:lnTo>
                  <a:lnTo>
                    <a:pt x="762962" y="234695"/>
                  </a:lnTo>
                  <a:lnTo>
                    <a:pt x="755904" y="234695"/>
                  </a:lnTo>
                  <a:lnTo>
                    <a:pt x="746760" y="228599"/>
                  </a:lnTo>
                  <a:lnTo>
                    <a:pt x="755904" y="224423"/>
                  </a:lnTo>
                  <a:lnTo>
                    <a:pt x="755904" y="182879"/>
                  </a:lnTo>
                  <a:lnTo>
                    <a:pt x="749808" y="182879"/>
                  </a:lnTo>
                  <a:lnTo>
                    <a:pt x="743711" y="176783"/>
                  </a:lnTo>
                  <a:close/>
                </a:path>
                <a:path w="1003300" h="241300">
                  <a:moveTo>
                    <a:pt x="755904" y="224423"/>
                  </a:moveTo>
                  <a:lnTo>
                    <a:pt x="746760" y="228599"/>
                  </a:lnTo>
                  <a:lnTo>
                    <a:pt x="755904" y="234695"/>
                  </a:lnTo>
                  <a:lnTo>
                    <a:pt x="755904" y="224423"/>
                  </a:lnTo>
                  <a:close/>
                </a:path>
                <a:path w="1003300" h="241300">
                  <a:moveTo>
                    <a:pt x="983639" y="120395"/>
                  </a:moveTo>
                  <a:lnTo>
                    <a:pt x="755904" y="224423"/>
                  </a:lnTo>
                  <a:lnTo>
                    <a:pt x="755904" y="234695"/>
                  </a:lnTo>
                  <a:lnTo>
                    <a:pt x="762962" y="234695"/>
                  </a:lnTo>
                  <a:lnTo>
                    <a:pt x="999743" y="124967"/>
                  </a:lnTo>
                  <a:lnTo>
                    <a:pt x="993647" y="124967"/>
                  </a:lnTo>
                  <a:lnTo>
                    <a:pt x="983639" y="120395"/>
                  </a:lnTo>
                  <a:close/>
                </a:path>
                <a:path w="1003300" h="241300">
                  <a:moveTo>
                    <a:pt x="743711" y="57911"/>
                  </a:moveTo>
                  <a:lnTo>
                    <a:pt x="3047" y="57911"/>
                  </a:lnTo>
                  <a:lnTo>
                    <a:pt x="0" y="60959"/>
                  </a:lnTo>
                  <a:lnTo>
                    <a:pt x="0" y="179831"/>
                  </a:lnTo>
                  <a:lnTo>
                    <a:pt x="3047" y="182879"/>
                  </a:lnTo>
                  <a:lnTo>
                    <a:pt x="743711" y="182879"/>
                  </a:lnTo>
                  <a:lnTo>
                    <a:pt x="743711" y="176783"/>
                  </a:lnTo>
                  <a:lnTo>
                    <a:pt x="12191" y="176783"/>
                  </a:lnTo>
                  <a:lnTo>
                    <a:pt x="6095" y="170687"/>
                  </a:lnTo>
                  <a:lnTo>
                    <a:pt x="12191" y="170687"/>
                  </a:lnTo>
                  <a:lnTo>
                    <a:pt x="12191" y="70103"/>
                  </a:lnTo>
                  <a:lnTo>
                    <a:pt x="6095" y="70103"/>
                  </a:lnTo>
                  <a:lnTo>
                    <a:pt x="12191" y="64007"/>
                  </a:lnTo>
                  <a:lnTo>
                    <a:pt x="743711" y="64007"/>
                  </a:lnTo>
                  <a:lnTo>
                    <a:pt x="743711" y="57911"/>
                  </a:lnTo>
                  <a:close/>
                </a:path>
                <a:path w="1003300" h="241300">
                  <a:moveTo>
                    <a:pt x="752855" y="170687"/>
                  </a:moveTo>
                  <a:lnTo>
                    <a:pt x="12191" y="170687"/>
                  </a:lnTo>
                  <a:lnTo>
                    <a:pt x="12191" y="176783"/>
                  </a:lnTo>
                  <a:lnTo>
                    <a:pt x="743711" y="176783"/>
                  </a:lnTo>
                  <a:lnTo>
                    <a:pt x="749808" y="182879"/>
                  </a:lnTo>
                  <a:lnTo>
                    <a:pt x="755904" y="182879"/>
                  </a:lnTo>
                  <a:lnTo>
                    <a:pt x="755904" y="173735"/>
                  </a:lnTo>
                  <a:lnTo>
                    <a:pt x="752855" y="170687"/>
                  </a:lnTo>
                  <a:close/>
                </a:path>
                <a:path w="1003300" h="241300">
                  <a:moveTo>
                    <a:pt x="12191" y="170687"/>
                  </a:moveTo>
                  <a:lnTo>
                    <a:pt x="6095" y="170687"/>
                  </a:lnTo>
                  <a:lnTo>
                    <a:pt x="12191" y="176783"/>
                  </a:lnTo>
                  <a:lnTo>
                    <a:pt x="12191" y="170687"/>
                  </a:lnTo>
                  <a:close/>
                </a:path>
                <a:path w="1003300" h="241300">
                  <a:moveTo>
                    <a:pt x="993647" y="115823"/>
                  </a:moveTo>
                  <a:lnTo>
                    <a:pt x="983639" y="120395"/>
                  </a:lnTo>
                  <a:lnTo>
                    <a:pt x="993647" y="124967"/>
                  </a:lnTo>
                  <a:lnTo>
                    <a:pt x="993647" y="115823"/>
                  </a:lnTo>
                  <a:close/>
                </a:path>
                <a:path w="1003300" h="241300">
                  <a:moveTo>
                    <a:pt x="999743" y="115823"/>
                  </a:moveTo>
                  <a:lnTo>
                    <a:pt x="993647" y="115823"/>
                  </a:lnTo>
                  <a:lnTo>
                    <a:pt x="993647" y="124967"/>
                  </a:lnTo>
                  <a:lnTo>
                    <a:pt x="999743" y="124967"/>
                  </a:lnTo>
                  <a:lnTo>
                    <a:pt x="1002791" y="121919"/>
                  </a:lnTo>
                  <a:lnTo>
                    <a:pt x="1002791" y="118871"/>
                  </a:lnTo>
                  <a:lnTo>
                    <a:pt x="999743" y="115823"/>
                  </a:lnTo>
                  <a:close/>
                </a:path>
                <a:path w="1003300" h="241300">
                  <a:moveTo>
                    <a:pt x="762962" y="6095"/>
                  </a:moveTo>
                  <a:lnTo>
                    <a:pt x="755904" y="6095"/>
                  </a:lnTo>
                  <a:lnTo>
                    <a:pt x="755904" y="16368"/>
                  </a:lnTo>
                  <a:lnTo>
                    <a:pt x="983639" y="120395"/>
                  </a:lnTo>
                  <a:lnTo>
                    <a:pt x="993647" y="115823"/>
                  </a:lnTo>
                  <a:lnTo>
                    <a:pt x="999743" y="115823"/>
                  </a:lnTo>
                  <a:lnTo>
                    <a:pt x="762962" y="6095"/>
                  </a:lnTo>
                  <a:close/>
                </a:path>
                <a:path w="1003300" h="241300">
                  <a:moveTo>
                    <a:pt x="12191" y="64007"/>
                  </a:moveTo>
                  <a:lnTo>
                    <a:pt x="6095" y="70103"/>
                  </a:lnTo>
                  <a:lnTo>
                    <a:pt x="12191" y="70103"/>
                  </a:lnTo>
                  <a:lnTo>
                    <a:pt x="12191" y="64007"/>
                  </a:lnTo>
                  <a:close/>
                </a:path>
                <a:path w="1003300" h="241300">
                  <a:moveTo>
                    <a:pt x="755904" y="57911"/>
                  </a:moveTo>
                  <a:lnTo>
                    <a:pt x="749808" y="57911"/>
                  </a:lnTo>
                  <a:lnTo>
                    <a:pt x="743711" y="64007"/>
                  </a:lnTo>
                  <a:lnTo>
                    <a:pt x="12191" y="64007"/>
                  </a:lnTo>
                  <a:lnTo>
                    <a:pt x="12191" y="70103"/>
                  </a:lnTo>
                  <a:lnTo>
                    <a:pt x="752855" y="70103"/>
                  </a:lnTo>
                  <a:lnTo>
                    <a:pt x="755904" y="67055"/>
                  </a:lnTo>
                  <a:lnTo>
                    <a:pt x="755904" y="57911"/>
                  </a:lnTo>
                  <a:close/>
                </a:path>
                <a:path w="1003300" h="241300">
                  <a:moveTo>
                    <a:pt x="749808" y="0"/>
                  </a:moveTo>
                  <a:lnTo>
                    <a:pt x="743711" y="0"/>
                  </a:lnTo>
                  <a:lnTo>
                    <a:pt x="743711" y="64007"/>
                  </a:lnTo>
                  <a:lnTo>
                    <a:pt x="749808" y="57911"/>
                  </a:lnTo>
                  <a:lnTo>
                    <a:pt x="755904" y="57911"/>
                  </a:lnTo>
                  <a:lnTo>
                    <a:pt x="755904" y="16368"/>
                  </a:lnTo>
                  <a:lnTo>
                    <a:pt x="746760" y="12191"/>
                  </a:lnTo>
                  <a:lnTo>
                    <a:pt x="755904" y="6095"/>
                  </a:lnTo>
                  <a:lnTo>
                    <a:pt x="762962" y="6095"/>
                  </a:lnTo>
                  <a:lnTo>
                    <a:pt x="749808" y="0"/>
                  </a:lnTo>
                  <a:close/>
                </a:path>
                <a:path w="1003300" h="241300">
                  <a:moveTo>
                    <a:pt x="755904" y="6095"/>
                  </a:moveTo>
                  <a:lnTo>
                    <a:pt x="746760" y="12191"/>
                  </a:lnTo>
                  <a:lnTo>
                    <a:pt x="755904" y="16368"/>
                  </a:lnTo>
                  <a:lnTo>
                    <a:pt x="755904" y="609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767583" y="3914689"/>
            <a:ext cx="136525" cy="1423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80"/>
              </a:lnSpc>
            </a:pPr>
            <a:r>
              <a:rPr sz="1600" spc="5" dirty="0">
                <a:solidFill>
                  <a:srgbClr val="7E7E7E"/>
                </a:solidFill>
                <a:latin typeface="Arial"/>
                <a:cs typeface="Arial"/>
              </a:rPr>
              <a:t>S</a:t>
            </a:r>
            <a:endParaRPr sz="1600">
              <a:latin typeface="Arial"/>
              <a:cs typeface="Arial"/>
            </a:endParaRPr>
          </a:p>
          <a:p>
            <a:pPr marL="12065" marR="2540" algn="just">
              <a:lnSpc>
                <a:spcPts val="1540"/>
              </a:lnSpc>
              <a:spcBef>
                <a:spcPts val="270"/>
              </a:spcBef>
            </a:pPr>
            <a:r>
              <a:rPr sz="1600" dirty="0">
                <a:solidFill>
                  <a:srgbClr val="7E7E7E"/>
                </a:solidFill>
                <a:latin typeface="Arial"/>
                <a:cs typeface="Arial"/>
              </a:rPr>
              <a:t>e  n  s  o  r  s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578607" y="3364991"/>
            <a:ext cx="469900" cy="1990725"/>
            <a:chOff x="2578607" y="3364991"/>
            <a:chExt cx="469900" cy="1990725"/>
          </a:xfrm>
        </p:grpSpPr>
        <p:sp>
          <p:nvSpPr>
            <p:cNvPr id="9" name="object 9"/>
            <p:cNvSpPr/>
            <p:nvPr/>
          </p:nvSpPr>
          <p:spPr>
            <a:xfrm>
              <a:off x="2584703" y="3371087"/>
              <a:ext cx="457200" cy="1978660"/>
            </a:xfrm>
            <a:custGeom>
              <a:avLst/>
              <a:gdLst/>
              <a:ahLst/>
              <a:cxnLst/>
              <a:rect l="l" t="t" r="r" b="b"/>
              <a:pathLst>
                <a:path w="457200" h="1978660">
                  <a:moveTo>
                    <a:pt x="457200" y="0"/>
                  </a:moveTo>
                  <a:lnTo>
                    <a:pt x="0" y="0"/>
                  </a:lnTo>
                  <a:lnTo>
                    <a:pt x="0" y="1978152"/>
                  </a:lnTo>
                  <a:lnTo>
                    <a:pt x="457200" y="1978152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578607" y="3364991"/>
              <a:ext cx="469900" cy="1990725"/>
            </a:xfrm>
            <a:custGeom>
              <a:avLst/>
              <a:gdLst/>
              <a:ahLst/>
              <a:cxnLst/>
              <a:rect l="l" t="t" r="r" b="b"/>
              <a:pathLst>
                <a:path w="469900" h="1990725">
                  <a:moveTo>
                    <a:pt x="466344" y="0"/>
                  </a:moveTo>
                  <a:lnTo>
                    <a:pt x="3048" y="0"/>
                  </a:lnTo>
                  <a:lnTo>
                    <a:pt x="0" y="3048"/>
                  </a:lnTo>
                  <a:lnTo>
                    <a:pt x="0" y="1990344"/>
                  </a:lnTo>
                  <a:lnTo>
                    <a:pt x="469392" y="1990344"/>
                  </a:lnTo>
                  <a:lnTo>
                    <a:pt x="469392" y="1984248"/>
                  </a:lnTo>
                  <a:lnTo>
                    <a:pt x="12192" y="1984248"/>
                  </a:lnTo>
                  <a:lnTo>
                    <a:pt x="6096" y="1978152"/>
                  </a:lnTo>
                  <a:lnTo>
                    <a:pt x="12192" y="1978152"/>
                  </a:lnTo>
                  <a:lnTo>
                    <a:pt x="12192" y="12192"/>
                  </a:lnTo>
                  <a:lnTo>
                    <a:pt x="6096" y="12192"/>
                  </a:lnTo>
                  <a:lnTo>
                    <a:pt x="12192" y="6096"/>
                  </a:lnTo>
                  <a:lnTo>
                    <a:pt x="469392" y="6096"/>
                  </a:lnTo>
                  <a:lnTo>
                    <a:pt x="469392" y="3048"/>
                  </a:lnTo>
                  <a:lnTo>
                    <a:pt x="466344" y="0"/>
                  </a:lnTo>
                  <a:close/>
                </a:path>
                <a:path w="469900" h="1990725">
                  <a:moveTo>
                    <a:pt x="12192" y="1978152"/>
                  </a:moveTo>
                  <a:lnTo>
                    <a:pt x="6096" y="1978152"/>
                  </a:lnTo>
                  <a:lnTo>
                    <a:pt x="12192" y="1984248"/>
                  </a:lnTo>
                  <a:lnTo>
                    <a:pt x="12192" y="1978152"/>
                  </a:lnTo>
                  <a:close/>
                </a:path>
                <a:path w="469900" h="1990725">
                  <a:moveTo>
                    <a:pt x="457200" y="1978152"/>
                  </a:moveTo>
                  <a:lnTo>
                    <a:pt x="12192" y="1978152"/>
                  </a:lnTo>
                  <a:lnTo>
                    <a:pt x="12192" y="1984248"/>
                  </a:lnTo>
                  <a:lnTo>
                    <a:pt x="457200" y="1984248"/>
                  </a:lnTo>
                  <a:lnTo>
                    <a:pt x="457200" y="1978152"/>
                  </a:lnTo>
                  <a:close/>
                </a:path>
                <a:path w="469900" h="1990725">
                  <a:moveTo>
                    <a:pt x="457200" y="6096"/>
                  </a:moveTo>
                  <a:lnTo>
                    <a:pt x="457200" y="1984248"/>
                  </a:lnTo>
                  <a:lnTo>
                    <a:pt x="463296" y="1978152"/>
                  </a:lnTo>
                  <a:lnTo>
                    <a:pt x="469392" y="1978152"/>
                  </a:lnTo>
                  <a:lnTo>
                    <a:pt x="469392" y="12192"/>
                  </a:lnTo>
                  <a:lnTo>
                    <a:pt x="463296" y="12192"/>
                  </a:lnTo>
                  <a:lnTo>
                    <a:pt x="457200" y="6096"/>
                  </a:lnTo>
                  <a:close/>
                </a:path>
                <a:path w="469900" h="1990725">
                  <a:moveTo>
                    <a:pt x="469392" y="1978152"/>
                  </a:moveTo>
                  <a:lnTo>
                    <a:pt x="463296" y="1978152"/>
                  </a:lnTo>
                  <a:lnTo>
                    <a:pt x="457200" y="1984248"/>
                  </a:lnTo>
                  <a:lnTo>
                    <a:pt x="469392" y="1984248"/>
                  </a:lnTo>
                  <a:lnTo>
                    <a:pt x="469392" y="1978152"/>
                  </a:lnTo>
                  <a:close/>
                </a:path>
                <a:path w="469900" h="1990725">
                  <a:moveTo>
                    <a:pt x="12192" y="6096"/>
                  </a:moveTo>
                  <a:lnTo>
                    <a:pt x="6096" y="12192"/>
                  </a:lnTo>
                  <a:lnTo>
                    <a:pt x="12192" y="12192"/>
                  </a:lnTo>
                  <a:lnTo>
                    <a:pt x="12192" y="6096"/>
                  </a:lnTo>
                  <a:close/>
                </a:path>
                <a:path w="469900" h="1990725">
                  <a:moveTo>
                    <a:pt x="457200" y="6096"/>
                  </a:moveTo>
                  <a:lnTo>
                    <a:pt x="12192" y="6096"/>
                  </a:lnTo>
                  <a:lnTo>
                    <a:pt x="12192" y="12192"/>
                  </a:lnTo>
                  <a:lnTo>
                    <a:pt x="457200" y="12192"/>
                  </a:lnTo>
                  <a:lnTo>
                    <a:pt x="457200" y="6096"/>
                  </a:lnTo>
                  <a:close/>
                </a:path>
                <a:path w="469900" h="1990725">
                  <a:moveTo>
                    <a:pt x="469392" y="6096"/>
                  </a:moveTo>
                  <a:lnTo>
                    <a:pt x="457200" y="6096"/>
                  </a:lnTo>
                  <a:lnTo>
                    <a:pt x="463296" y="12192"/>
                  </a:lnTo>
                  <a:lnTo>
                    <a:pt x="469392" y="12192"/>
                  </a:lnTo>
                  <a:lnTo>
                    <a:pt x="469392" y="60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2584704" y="3371088"/>
            <a:ext cx="457200" cy="1978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700">
              <a:latin typeface="Times New Roman"/>
              <a:cs typeface="Times New Roman"/>
            </a:endParaRPr>
          </a:p>
          <a:p>
            <a:pPr marR="1905" algn="ctr">
              <a:lnSpc>
                <a:spcPts val="1825"/>
              </a:lnSpc>
              <a:spcBef>
                <a:spcPts val="5"/>
              </a:spcBef>
            </a:pPr>
            <a:r>
              <a:rPr sz="1600" spc="5" dirty="0">
                <a:latin typeface="Arial"/>
                <a:cs typeface="Arial"/>
              </a:rPr>
              <a:t>S</a:t>
            </a:r>
            <a:endParaRPr sz="1600">
              <a:latin typeface="Arial"/>
              <a:cs typeface="Arial"/>
            </a:endParaRPr>
          </a:p>
          <a:p>
            <a:pPr marL="167005" marR="168275" algn="just">
              <a:lnSpc>
                <a:spcPts val="1540"/>
              </a:lnSpc>
              <a:spcBef>
                <a:spcPts val="270"/>
              </a:spcBef>
            </a:pPr>
            <a:r>
              <a:rPr sz="1600" dirty="0">
                <a:latin typeface="Arial"/>
                <a:cs typeface="Arial"/>
              </a:rPr>
              <a:t>e  n  s  o  r  s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7583423" y="4544567"/>
            <a:ext cx="1003300" cy="241300"/>
            <a:chOff x="7583423" y="4544567"/>
            <a:chExt cx="1003300" cy="241300"/>
          </a:xfrm>
        </p:grpSpPr>
        <p:sp>
          <p:nvSpPr>
            <p:cNvPr id="13" name="object 13"/>
            <p:cNvSpPr/>
            <p:nvPr/>
          </p:nvSpPr>
          <p:spPr>
            <a:xfrm>
              <a:off x="7589519" y="4608575"/>
              <a:ext cx="741045" cy="113030"/>
            </a:xfrm>
            <a:custGeom>
              <a:avLst/>
              <a:gdLst/>
              <a:ahLst/>
              <a:cxnLst/>
              <a:rect l="l" t="t" r="r" b="b"/>
              <a:pathLst>
                <a:path w="741045" h="113029">
                  <a:moveTo>
                    <a:pt x="740664" y="0"/>
                  </a:moveTo>
                  <a:lnTo>
                    <a:pt x="0" y="0"/>
                  </a:lnTo>
                  <a:lnTo>
                    <a:pt x="0" y="112775"/>
                  </a:lnTo>
                  <a:lnTo>
                    <a:pt x="740664" y="112775"/>
                  </a:lnTo>
                  <a:lnTo>
                    <a:pt x="74066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583423" y="4544567"/>
              <a:ext cx="1003300" cy="241300"/>
            </a:xfrm>
            <a:custGeom>
              <a:avLst/>
              <a:gdLst/>
              <a:ahLst/>
              <a:cxnLst/>
              <a:rect l="l" t="t" r="r" b="b"/>
              <a:pathLst>
                <a:path w="1003300" h="241300">
                  <a:moveTo>
                    <a:pt x="740664" y="176783"/>
                  </a:moveTo>
                  <a:lnTo>
                    <a:pt x="740664" y="237743"/>
                  </a:lnTo>
                  <a:lnTo>
                    <a:pt x="743711" y="237743"/>
                  </a:lnTo>
                  <a:lnTo>
                    <a:pt x="743711" y="240791"/>
                  </a:lnTo>
                  <a:lnTo>
                    <a:pt x="749807" y="240791"/>
                  </a:lnTo>
                  <a:lnTo>
                    <a:pt x="762802" y="234695"/>
                  </a:lnTo>
                  <a:lnTo>
                    <a:pt x="752855" y="234695"/>
                  </a:lnTo>
                  <a:lnTo>
                    <a:pt x="743711" y="228599"/>
                  </a:lnTo>
                  <a:lnTo>
                    <a:pt x="752855" y="224474"/>
                  </a:lnTo>
                  <a:lnTo>
                    <a:pt x="752855" y="182879"/>
                  </a:lnTo>
                  <a:lnTo>
                    <a:pt x="746759" y="182879"/>
                  </a:lnTo>
                  <a:lnTo>
                    <a:pt x="740664" y="176783"/>
                  </a:lnTo>
                  <a:close/>
                </a:path>
                <a:path w="1003300" h="241300">
                  <a:moveTo>
                    <a:pt x="752855" y="224474"/>
                  </a:moveTo>
                  <a:lnTo>
                    <a:pt x="743711" y="228599"/>
                  </a:lnTo>
                  <a:lnTo>
                    <a:pt x="752855" y="234695"/>
                  </a:lnTo>
                  <a:lnTo>
                    <a:pt x="752855" y="224474"/>
                  </a:lnTo>
                  <a:close/>
                </a:path>
                <a:path w="1003300" h="241300">
                  <a:moveTo>
                    <a:pt x="983515" y="120395"/>
                  </a:moveTo>
                  <a:lnTo>
                    <a:pt x="752855" y="224474"/>
                  </a:lnTo>
                  <a:lnTo>
                    <a:pt x="752855" y="234695"/>
                  </a:lnTo>
                  <a:lnTo>
                    <a:pt x="762802" y="234695"/>
                  </a:lnTo>
                  <a:lnTo>
                    <a:pt x="996696" y="124967"/>
                  </a:lnTo>
                  <a:lnTo>
                    <a:pt x="993648" y="124967"/>
                  </a:lnTo>
                  <a:lnTo>
                    <a:pt x="983515" y="120395"/>
                  </a:lnTo>
                  <a:close/>
                </a:path>
                <a:path w="1003300" h="241300">
                  <a:moveTo>
                    <a:pt x="740664" y="57911"/>
                  </a:moveTo>
                  <a:lnTo>
                    <a:pt x="0" y="57911"/>
                  </a:lnTo>
                  <a:lnTo>
                    <a:pt x="0" y="182879"/>
                  </a:lnTo>
                  <a:lnTo>
                    <a:pt x="740664" y="182879"/>
                  </a:lnTo>
                  <a:lnTo>
                    <a:pt x="740664" y="176783"/>
                  </a:lnTo>
                  <a:lnTo>
                    <a:pt x="12192" y="176783"/>
                  </a:lnTo>
                  <a:lnTo>
                    <a:pt x="6096" y="170687"/>
                  </a:lnTo>
                  <a:lnTo>
                    <a:pt x="12192" y="170687"/>
                  </a:lnTo>
                  <a:lnTo>
                    <a:pt x="12192" y="70103"/>
                  </a:lnTo>
                  <a:lnTo>
                    <a:pt x="6096" y="70103"/>
                  </a:lnTo>
                  <a:lnTo>
                    <a:pt x="12192" y="64007"/>
                  </a:lnTo>
                  <a:lnTo>
                    <a:pt x="740664" y="64007"/>
                  </a:lnTo>
                  <a:lnTo>
                    <a:pt x="740664" y="57911"/>
                  </a:lnTo>
                  <a:close/>
                </a:path>
                <a:path w="1003300" h="241300">
                  <a:moveTo>
                    <a:pt x="749807" y="170687"/>
                  </a:moveTo>
                  <a:lnTo>
                    <a:pt x="12192" y="170687"/>
                  </a:lnTo>
                  <a:lnTo>
                    <a:pt x="12192" y="176783"/>
                  </a:lnTo>
                  <a:lnTo>
                    <a:pt x="740664" y="176783"/>
                  </a:lnTo>
                  <a:lnTo>
                    <a:pt x="746759" y="182879"/>
                  </a:lnTo>
                  <a:lnTo>
                    <a:pt x="752855" y="182879"/>
                  </a:lnTo>
                  <a:lnTo>
                    <a:pt x="752855" y="173735"/>
                  </a:lnTo>
                  <a:lnTo>
                    <a:pt x="749807" y="170687"/>
                  </a:lnTo>
                  <a:close/>
                </a:path>
                <a:path w="1003300" h="241300">
                  <a:moveTo>
                    <a:pt x="12192" y="170687"/>
                  </a:moveTo>
                  <a:lnTo>
                    <a:pt x="6096" y="170687"/>
                  </a:lnTo>
                  <a:lnTo>
                    <a:pt x="12192" y="176783"/>
                  </a:lnTo>
                  <a:lnTo>
                    <a:pt x="12192" y="170687"/>
                  </a:lnTo>
                  <a:close/>
                </a:path>
                <a:path w="1003300" h="241300">
                  <a:moveTo>
                    <a:pt x="993648" y="115823"/>
                  </a:moveTo>
                  <a:lnTo>
                    <a:pt x="983515" y="120395"/>
                  </a:lnTo>
                  <a:lnTo>
                    <a:pt x="993648" y="124967"/>
                  </a:lnTo>
                  <a:lnTo>
                    <a:pt x="993648" y="115823"/>
                  </a:lnTo>
                  <a:close/>
                </a:path>
                <a:path w="1003300" h="241300">
                  <a:moveTo>
                    <a:pt x="999744" y="115823"/>
                  </a:moveTo>
                  <a:lnTo>
                    <a:pt x="993648" y="115823"/>
                  </a:lnTo>
                  <a:lnTo>
                    <a:pt x="993648" y="124967"/>
                  </a:lnTo>
                  <a:lnTo>
                    <a:pt x="999744" y="124967"/>
                  </a:lnTo>
                  <a:lnTo>
                    <a:pt x="1002792" y="121919"/>
                  </a:lnTo>
                  <a:lnTo>
                    <a:pt x="1002792" y="118871"/>
                  </a:lnTo>
                  <a:lnTo>
                    <a:pt x="999744" y="115823"/>
                  </a:lnTo>
                  <a:close/>
                </a:path>
                <a:path w="1003300" h="241300">
                  <a:moveTo>
                    <a:pt x="762802" y="6095"/>
                  </a:moveTo>
                  <a:lnTo>
                    <a:pt x="752855" y="6095"/>
                  </a:lnTo>
                  <a:lnTo>
                    <a:pt x="752855" y="16317"/>
                  </a:lnTo>
                  <a:lnTo>
                    <a:pt x="983515" y="120395"/>
                  </a:lnTo>
                  <a:lnTo>
                    <a:pt x="993648" y="115823"/>
                  </a:lnTo>
                  <a:lnTo>
                    <a:pt x="996696" y="115823"/>
                  </a:lnTo>
                  <a:lnTo>
                    <a:pt x="762802" y="6095"/>
                  </a:lnTo>
                  <a:close/>
                </a:path>
                <a:path w="1003300" h="241300">
                  <a:moveTo>
                    <a:pt x="12192" y="64007"/>
                  </a:moveTo>
                  <a:lnTo>
                    <a:pt x="6096" y="70103"/>
                  </a:lnTo>
                  <a:lnTo>
                    <a:pt x="12192" y="70103"/>
                  </a:lnTo>
                  <a:lnTo>
                    <a:pt x="12192" y="64007"/>
                  </a:lnTo>
                  <a:close/>
                </a:path>
                <a:path w="1003300" h="241300">
                  <a:moveTo>
                    <a:pt x="752855" y="57911"/>
                  </a:moveTo>
                  <a:lnTo>
                    <a:pt x="746759" y="57911"/>
                  </a:lnTo>
                  <a:lnTo>
                    <a:pt x="740664" y="64007"/>
                  </a:lnTo>
                  <a:lnTo>
                    <a:pt x="12192" y="64007"/>
                  </a:lnTo>
                  <a:lnTo>
                    <a:pt x="12192" y="70103"/>
                  </a:lnTo>
                  <a:lnTo>
                    <a:pt x="749807" y="70103"/>
                  </a:lnTo>
                  <a:lnTo>
                    <a:pt x="752855" y="67055"/>
                  </a:lnTo>
                  <a:lnTo>
                    <a:pt x="752855" y="57911"/>
                  </a:lnTo>
                  <a:close/>
                </a:path>
                <a:path w="1003300" h="241300">
                  <a:moveTo>
                    <a:pt x="749807" y="0"/>
                  </a:moveTo>
                  <a:lnTo>
                    <a:pt x="743711" y="0"/>
                  </a:lnTo>
                  <a:lnTo>
                    <a:pt x="743711" y="3047"/>
                  </a:lnTo>
                  <a:lnTo>
                    <a:pt x="740664" y="3047"/>
                  </a:lnTo>
                  <a:lnTo>
                    <a:pt x="740664" y="64007"/>
                  </a:lnTo>
                  <a:lnTo>
                    <a:pt x="746759" y="57911"/>
                  </a:lnTo>
                  <a:lnTo>
                    <a:pt x="752855" y="57911"/>
                  </a:lnTo>
                  <a:lnTo>
                    <a:pt x="752855" y="16317"/>
                  </a:lnTo>
                  <a:lnTo>
                    <a:pt x="743711" y="12191"/>
                  </a:lnTo>
                  <a:lnTo>
                    <a:pt x="752855" y="6095"/>
                  </a:lnTo>
                  <a:lnTo>
                    <a:pt x="762802" y="6095"/>
                  </a:lnTo>
                  <a:lnTo>
                    <a:pt x="749807" y="0"/>
                  </a:lnTo>
                  <a:close/>
                </a:path>
                <a:path w="1003300" h="241300">
                  <a:moveTo>
                    <a:pt x="752855" y="6095"/>
                  </a:moveTo>
                  <a:lnTo>
                    <a:pt x="743711" y="12191"/>
                  </a:lnTo>
                  <a:lnTo>
                    <a:pt x="752855" y="16317"/>
                  </a:lnTo>
                  <a:lnTo>
                    <a:pt x="752855" y="609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7357871" y="3719617"/>
            <a:ext cx="136525" cy="1813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80"/>
              </a:lnSpc>
            </a:pPr>
            <a:r>
              <a:rPr sz="1600" spc="5" dirty="0">
                <a:solidFill>
                  <a:srgbClr val="7E7E7E"/>
                </a:solidFill>
                <a:latin typeface="Arial"/>
                <a:cs typeface="Arial"/>
              </a:rPr>
              <a:t>E</a:t>
            </a:r>
            <a:endParaRPr sz="1600">
              <a:latin typeface="Arial"/>
              <a:cs typeface="Arial"/>
            </a:endParaRPr>
          </a:p>
          <a:p>
            <a:pPr marL="8890" marR="5715" indent="30480" algn="just">
              <a:lnSpc>
                <a:spcPts val="1540"/>
              </a:lnSpc>
              <a:spcBef>
                <a:spcPts val="270"/>
              </a:spcBef>
            </a:pPr>
            <a:r>
              <a:rPr sz="1600" dirty="0">
                <a:solidFill>
                  <a:srgbClr val="7E7E7E"/>
                </a:solidFill>
                <a:latin typeface="Arial"/>
                <a:cs typeface="Arial"/>
              </a:rPr>
              <a:t>f  f  e  c  t  o  r  s</a:t>
            </a:r>
            <a:endParaRPr sz="16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208519" y="3364991"/>
            <a:ext cx="387350" cy="2182495"/>
          </a:xfrm>
          <a:custGeom>
            <a:avLst/>
            <a:gdLst/>
            <a:ahLst/>
            <a:cxnLst/>
            <a:rect l="l" t="t" r="r" b="b"/>
            <a:pathLst>
              <a:path w="387350" h="2182495">
                <a:moveTo>
                  <a:pt x="384048" y="0"/>
                </a:moveTo>
                <a:lnTo>
                  <a:pt x="0" y="0"/>
                </a:lnTo>
                <a:lnTo>
                  <a:pt x="0" y="2182368"/>
                </a:lnTo>
                <a:lnTo>
                  <a:pt x="384048" y="2182368"/>
                </a:lnTo>
                <a:lnTo>
                  <a:pt x="387096" y="2179320"/>
                </a:lnTo>
                <a:lnTo>
                  <a:pt x="387096" y="2176272"/>
                </a:lnTo>
                <a:lnTo>
                  <a:pt x="12191" y="2176272"/>
                </a:lnTo>
                <a:lnTo>
                  <a:pt x="6096" y="2170176"/>
                </a:lnTo>
                <a:lnTo>
                  <a:pt x="12191" y="2170176"/>
                </a:lnTo>
                <a:lnTo>
                  <a:pt x="12191" y="12192"/>
                </a:lnTo>
                <a:lnTo>
                  <a:pt x="6096" y="12192"/>
                </a:lnTo>
                <a:lnTo>
                  <a:pt x="12191" y="6096"/>
                </a:lnTo>
                <a:lnTo>
                  <a:pt x="387096" y="6096"/>
                </a:lnTo>
                <a:lnTo>
                  <a:pt x="387096" y="3048"/>
                </a:lnTo>
                <a:lnTo>
                  <a:pt x="384048" y="0"/>
                </a:lnTo>
                <a:close/>
              </a:path>
              <a:path w="387350" h="2182495">
                <a:moveTo>
                  <a:pt x="12191" y="2170176"/>
                </a:moveTo>
                <a:lnTo>
                  <a:pt x="6096" y="2170176"/>
                </a:lnTo>
                <a:lnTo>
                  <a:pt x="12191" y="2176272"/>
                </a:lnTo>
                <a:lnTo>
                  <a:pt x="12191" y="2170176"/>
                </a:lnTo>
                <a:close/>
              </a:path>
              <a:path w="387350" h="2182495">
                <a:moveTo>
                  <a:pt x="374903" y="2170176"/>
                </a:moveTo>
                <a:lnTo>
                  <a:pt x="12191" y="2170176"/>
                </a:lnTo>
                <a:lnTo>
                  <a:pt x="12191" y="2176272"/>
                </a:lnTo>
                <a:lnTo>
                  <a:pt x="374903" y="2176272"/>
                </a:lnTo>
                <a:lnTo>
                  <a:pt x="374903" y="2170176"/>
                </a:lnTo>
                <a:close/>
              </a:path>
              <a:path w="387350" h="2182495">
                <a:moveTo>
                  <a:pt x="374903" y="6096"/>
                </a:moveTo>
                <a:lnTo>
                  <a:pt x="374903" y="2176272"/>
                </a:lnTo>
                <a:lnTo>
                  <a:pt x="381000" y="2170176"/>
                </a:lnTo>
                <a:lnTo>
                  <a:pt x="387096" y="2170176"/>
                </a:lnTo>
                <a:lnTo>
                  <a:pt x="387096" y="12192"/>
                </a:lnTo>
                <a:lnTo>
                  <a:pt x="381000" y="12192"/>
                </a:lnTo>
                <a:lnTo>
                  <a:pt x="374903" y="6096"/>
                </a:lnTo>
                <a:close/>
              </a:path>
              <a:path w="387350" h="2182495">
                <a:moveTo>
                  <a:pt x="387096" y="2170176"/>
                </a:moveTo>
                <a:lnTo>
                  <a:pt x="381000" y="2170176"/>
                </a:lnTo>
                <a:lnTo>
                  <a:pt x="374903" y="2176272"/>
                </a:lnTo>
                <a:lnTo>
                  <a:pt x="387096" y="2176272"/>
                </a:lnTo>
                <a:lnTo>
                  <a:pt x="387096" y="2170176"/>
                </a:lnTo>
                <a:close/>
              </a:path>
              <a:path w="387350" h="2182495">
                <a:moveTo>
                  <a:pt x="12191" y="6096"/>
                </a:moveTo>
                <a:lnTo>
                  <a:pt x="6096" y="12192"/>
                </a:lnTo>
                <a:lnTo>
                  <a:pt x="12191" y="12192"/>
                </a:lnTo>
                <a:lnTo>
                  <a:pt x="12191" y="6096"/>
                </a:lnTo>
                <a:close/>
              </a:path>
              <a:path w="387350" h="2182495">
                <a:moveTo>
                  <a:pt x="374903" y="6096"/>
                </a:moveTo>
                <a:lnTo>
                  <a:pt x="12191" y="6096"/>
                </a:lnTo>
                <a:lnTo>
                  <a:pt x="12191" y="12192"/>
                </a:lnTo>
                <a:lnTo>
                  <a:pt x="374903" y="12192"/>
                </a:lnTo>
                <a:lnTo>
                  <a:pt x="374903" y="6096"/>
                </a:lnTo>
                <a:close/>
              </a:path>
              <a:path w="387350" h="2182495">
                <a:moveTo>
                  <a:pt x="387096" y="6096"/>
                </a:moveTo>
                <a:lnTo>
                  <a:pt x="374903" y="6096"/>
                </a:lnTo>
                <a:lnTo>
                  <a:pt x="381000" y="12192"/>
                </a:lnTo>
                <a:lnTo>
                  <a:pt x="387096" y="12192"/>
                </a:lnTo>
                <a:lnTo>
                  <a:pt x="387096" y="60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7214616" y="3371088"/>
          <a:ext cx="374650" cy="217017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4650"/>
              </a:tblGrid>
              <a:tr h="55556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 marR="114935" algn="r">
                        <a:lnSpc>
                          <a:spcPts val="1820"/>
                        </a:lnSpc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5080" marB="0"/>
                </a:tc>
              </a:tr>
              <a:tr h="208788">
                <a:tc>
                  <a:txBody>
                    <a:bodyPr/>
                    <a:lstStyle/>
                    <a:p>
                      <a:pPr marR="154940" algn="r">
                        <a:lnSpc>
                          <a:spcPts val="1545"/>
                        </a:lnSpc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f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195072">
                <a:tc>
                  <a:txBody>
                    <a:bodyPr/>
                    <a:lstStyle/>
                    <a:p>
                      <a:pPr marR="182245" algn="r">
                        <a:lnSpc>
                          <a:spcPts val="1435"/>
                        </a:lnSpc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f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195071">
                <a:tc>
                  <a:txBody>
                    <a:bodyPr/>
                    <a:lstStyle/>
                    <a:p>
                      <a:pPr marR="126364" algn="r">
                        <a:lnSpc>
                          <a:spcPts val="1435"/>
                        </a:lnSpc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195072">
                <a:tc>
                  <a:txBody>
                    <a:bodyPr/>
                    <a:lstStyle/>
                    <a:p>
                      <a:pPr marR="137160" algn="r">
                        <a:lnSpc>
                          <a:spcPts val="1435"/>
                        </a:lnSpc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c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195072">
                <a:tc>
                  <a:txBody>
                    <a:bodyPr/>
                    <a:lstStyle/>
                    <a:p>
                      <a:pPr marR="182245" algn="r">
                        <a:lnSpc>
                          <a:spcPts val="1435"/>
                        </a:lnSpc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t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195071">
                <a:tc>
                  <a:txBody>
                    <a:bodyPr/>
                    <a:lstStyle/>
                    <a:p>
                      <a:pPr marR="126364" algn="r">
                        <a:lnSpc>
                          <a:spcPts val="1435"/>
                        </a:lnSpc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o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195072">
                <a:tc>
                  <a:txBody>
                    <a:bodyPr/>
                    <a:lstStyle/>
                    <a:p>
                      <a:pPr marR="170815" algn="r">
                        <a:lnSpc>
                          <a:spcPts val="1435"/>
                        </a:lnSpc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r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  <a:tr h="235389">
                <a:tc>
                  <a:txBody>
                    <a:bodyPr/>
                    <a:lstStyle/>
                    <a:p>
                      <a:pPr marR="137160" algn="r">
                        <a:lnSpc>
                          <a:spcPts val="1645"/>
                        </a:lnSpc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s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18" name="object 18"/>
          <p:cNvSpPr txBox="1"/>
          <p:nvPr/>
        </p:nvSpPr>
        <p:spPr>
          <a:xfrm>
            <a:off x="3212083" y="2943859"/>
            <a:ext cx="6254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A</a:t>
            </a:r>
            <a:r>
              <a:rPr sz="1800" dirty="0">
                <a:latin typeface="Arial"/>
                <a:cs typeface="Arial"/>
              </a:rPr>
              <a:t>gent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3566159" y="3349752"/>
            <a:ext cx="3176270" cy="2524125"/>
            <a:chOff x="3566159" y="3349752"/>
            <a:chExt cx="3176270" cy="2524125"/>
          </a:xfrm>
        </p:grpSpPr>
        <p:sp>
          <p:nvSpPr>
            <p:cNvPr id="20" name="object 20"/>
            <p:cNvSpPr/>
            <p:nvPr/>
          </p:nvSpPr>
          <p:spPr>
            <a:xfrm>
              <a:off x="3590544" y="3377183"/>
              <a:ext cx="3152140" cy="2496820"/>
            </a:xfrm>
            <a:custGeom>
              <a:avLst/>
              <a:gdLst/>
              <a:ahLst/>
              <a:cxnLst/>
              <a:rect l="l" t="t" r="r" b="b"/>
              <a:pathLst>
                <a:path w="3152140" h="2496820">
                  <a:moveTo>
                    <a:pt x="3151632" y="3048"/>
                  </a:moveTo>
                  <a:lnTo>
                    <a:pt x="3148584" y="0"/>
                  </a:lnTo>
                  <a:lnTo>
                    <a:pt x="6096" y="0"/>
                  </a:lnTo>
                  <a:lnTo>
                    <a:pt x="0" y="3048"/>
                  </a:lnTo>
                  <a:lnTo>
                    <a:pt x="0" y="2493264"/>
                  </a:lnTo>
                  <a:lnTo>
                    <a:pt x="6096" y="2496312"/>
                  </a:lnTo>
                  <a:lnTo>
                    <a:pt x="3148584" y="2496312"/>
                  </a:lnTo>
                  <a:lnTo>
                    <a:pt x="3151632" y="2493264"/>
                  </a:lnTo>
                  <a:lnTo>
                    <a:pt x="3151632" y="2487180"/>
                  </a:lnTo>
                  <a:lnTo>
                    <a:pt x="18288" y="2487168"/>
                  </a:lnTo>
                  <a:lnTo>
                    <a:pt x="3133344" y="2487168"/>
                  </a:lnTo>
                  <a:lnTo>
                    <a:pt x="3151632" y="2487180"/>
                  </a:lnTo>
                  <a:lnTo>
                    <a:pt x="3151632" y="2478036"/>
                  </a:lnTo>
                  <a:lnTo>
                    <a:pt x="3151632" y="18288"/>
                  </a:lnTo>
                  <a:lnTo>
                    <a:pt x="3151632" y="9144"/>
                  </a:lnTo>
                  <a:lnTo>
                    <a:pt x="3151632" y="3048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575303" y="3358896"/>
              <a:ext cx="3133725" cy="2481580"/>
            </a:xfrm>
            <a:custGeom>
              <a:avLst/>
              <a:gdLst/>
              <a:ahLst/>
              <a:cxnLst/>
              <a:rect l="l" t="t" r="r" b="b"/>
              <a:pathLst>
                <a:path w="3133725" h="2481579">
                  <a:moveTo>
                    <a:pt x="3133344" y="0"/>
                  </a:moveTo>
                  <a:lnTo>
                    <a:pt x="0" y="0"/>
                  </a:lnTo>
                  <a:lnTo>
                    <a:pt x="0" y="2481072"/>
                  </a:lnTo>
                  <a:lnTo>
                    <a:pt x="3133344" y="2481072"/>
                  </a:lnTo>
                  <a:lnTo>
                    <a:pt x="313334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566159" y="3349752"/>
              <a:ext cx="3152140" cy="2499360"/>
            </a:xfrm>
            <a:custGeom>
              <a:avLst/>
              <a:gdLst/>
              <a:ahLst/>
              <a:cxnLst/>
              <a:rect l="l" t="t" r="r" b="b"/>
              <a:pathLst>
                <a:path w="3152140" h="2499360">
                  <a:moveTo>
                    <a:pt x="3145536" y="0"/>
                  </a:moveTo>
                  <a:lnTo>
                    <a:pt x="3048" y="0"/>
                  </a:lnTo>
                  <a:lnTo>
                    <a:pt x="0" y="3048"/>
                  </a:lnTo>
                  <a:lnTo>
                    <a:pt x="0" y="2493264"/>
                  </a:lnTo>
                  <a:lnTo>
                    <a:pt x="3048" y="2499360"/>
                  </a:lnTo>
                  <a:lnTo>
                    <a:pt x="3145536" y="2499360"/>
                  </a:lnTo>
                  <a:lnTo>
                    <a:pt x="3151632" y="2493264"/>
                  </a:lnTo>
                  <a:lnTo>
                    <a:pt x="3151632" y="2490216"/>
                  </a:lnTo>
                  <a:lnTo>
                    <a:pt x="18287" y="2490216"/>
                  </a:lnTo>
                  <a:lnTo>
                    <a:pt x="9143" y="2481072"/>
                  </a:lnTo>
                  <a:lnTo>
                    <a:pt x="18287" y="2481072"/>
                  </a:lnTo>
                  <a:lnTo>
                    <a:pt x="18287" y="18287"/>
                  </a:lnTo>
                  <a:lnTo>
                    <a:pt x="9143" y="18287"/>
                  </a:lnTo>
                  <a:lnTo>
                    <a:pt x="18287" y="9144"/>
                  </a:lnTo>
                  <a:lnTo>
                    <a:pt x="3151632" y="9144"/>
                  </a:lnTo>
                  <a:lnTo>
                    <a:pt x="3151632" y="3048"/>
                  </a:lnTo>
                  <a:lnTo>
                    <a:pt x="3145536" y="0"/>
                  </a:lnTo>
                  <a:close/>
                </a:path>
                <a:path w="3152140" h="2499360">
                  <a:moveTo>
                    <a:pt x="18287" y="2481072"/>
                  </a:moveTo>
                  <a:lnTo>
                    <a:pt x="9143" y="2481072"/>
                  </a:lnTo>
                  <a:lnTo>
                    <a:pt x="18287" y="2490216"/>
                  </a:lnTo>
                  <a:lnTo>
                    <a:pt x="18287" y="2481072"/>
                  </a:lnTo>
                  <a:close/>
                </a:path>
                <a:path w="3152140" h="2499360">
                  <a:moveTo>
                    <a:pt x="3130295" y="2481072"/>
                  </a:moveTo>
                  <a:lnTo>
                    <a:pt x="18287" y="2481072"/>
                  </a:lnTo>
                  <a:lnTo>
                    <a:pt x="18287" y="2490216"/>
                  </a:lnTo>
                  <a:lnTo>
                    <a:pt x="3130295" y="2490216"/>
                  </a:lnTo>
                  <a:lnTo>
                    <a:pt x="3130295" y="2481072"/>
                  </a:lnTo>
                  <a:close/>
                </a:path>
                <a:path w="3152140" h="2499360">
                  <a:moveTo>
                    <a:pt x="3130295" y="9144"/>
                  </a:moveTo>
                  <a:lnTo>
                    <a:pt x="3130295" y="2490216"/>
                  </a:lnTo>
                  <a:lnTo>
                    <a:pt x="3142488" y="2481072"/>
                  </a:lnTo>
                  <a:lnTo>
                    <a:pt x="3151632" y="2481072"/>
                  </a:lnTo>
                  <a:lnTo>
                    <a:pt x="3151632" y="18287"/>
                  </a:lnTo>
                  <a:lnTo>
                    <a:pt x="3142488" y="18287"/>
                  </a:lnTo>
                  <a:lnTo>
                    <a:pt x="3130295" y="9144"/>
                  </a:lnTo>
                  <a:close/>
                </a:path>
                <a:path w="3152140" h="2499360">
                  <a:moveTo>
                    <a:pt x="3151632" y="2481072"/>
                  </a:moveTo>
                  <a:lnTo>
                    <a:pt x="3142488" y="2481072"/>
                  </a:lnTo>
                  <a:lnTo>
                    <a:pt x="3130295" y="2490216"/>
                  </a:lnTo>
                  <a:lnTo>
                    <a:pt x="3151632" y="2490216"/>
                  </a:lnTo>
                  <a:lnTo>
                    <a:pt x="3151632" y="2481072"/>
                  </a:lnTo>
                  <a:close/>
                </a:path>
                <a:path w="3152140" h="2499360">
                  <a:moveTo>
                    <a:pt x="18287" y="9144"/>
                  </a:moveTo>
                  <a:lnTo>
                    <a:pt x="9143" y="18287"/>
                  </a:lnTo>
                  <a:lnTo>
                    <a:pt x="18287" y="18287"/>
                  </a:lnTo>
                  <a:lnTo>
                    <a:pt x="18287" y="9144"/>
                  </a:lnTo>
                  <a:close/>
                </a:path>
                <a:path w="3152140" h="2499360">
                  <a:moveTo>
                    <a:pt x="3130295" y="9144"/>
                  </a:moveTo>
                  <a:lnTo>
                    <a:pt x="18287" y="9144"/>
                  </a:lnTo>
                  <a:lnTo>
                    <a:pt x="18287" y="18287"/>
                  </a:lnTo>
                  <a:lnTo>
                    <a:pt x="3130295" y="18287"/>
                  </a:lnTo>
                  <a:lnTo>
                    <a:pt x="3130295" y="9144"/>
                  </a:lnTo>
                  <a:close/>
                </a:path>
                <a:path w="3152140" h="2499360">
                  <a:moveTo>
                    <a:pt x="3151632" y="9144"/>
                  </a:moveTo>
                  <a:lnTo>
                    <a:pt x="3130295" y="9144"/>
                  </a:lnTo>
                  <a:lnTo>
                    <a:pt x="3142488" y="18287"/>
                  </a:lnTo>
                  <a:lnTo>
                    <a:pt x="3151632" y="18287"/>
                  </a:lnTo>
                  <a:lnTo>
                    <a:pt x="3151632" y="914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3684523" y="3373629"/>
            <a:ext cx="2734945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600" spc="-5" dirty="0">
                <a:latin typeface="Arial"/>
                <a:cs typeface="Arial"/>
              </a:rPr>
              <a:t>Stimulus-response</a:t>
            </a:r>
            <a:r>
              <a:rPr sz="1600" spc="-19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behaviours</a:t>
            </a:r>
            <a:endParaRPr sz="16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096511" y="3854178"/>
            <a:ext cx="47625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40"/>
              </a:lnSpc>
            </a:pPr>
            <a:r>
              <a:rPr sz="1400" spc="-5" dirty="0">
                <a:solidFill>
                  <a:srgbClr val="7E7E7E"/>
                </a:solidFill>
                <a:latin typeface="Arial"/>
                <a:cs typeface="Arial"/>
              </a:rPr>
              <a:t>S</a:t>
            </a:r>
            <a:r>
              <a:rPr sz="1400" spc="-10" dirty="0">
                <a:solidFill>
                  <a:srgbClr val="7E7E7E"/>
                </a:solidFill>
                <a:latin typeface="Arial"/>
                <a:cs typeface="Arial"/>
              </a:rPr>
              <a:t>t</a:t>
            </a:r>
            <a:r>
              <a:rPr sz="1400" spc="-15" dirty="0">
                <a:solidFill>
                  <a:srgbClr val="7E7E7E"/>
                </a:solidFill>
                <a:latin typeface="Arial"/>
                <a:cs typeface="Arial"/>
              </a:rPr>
              <a:t>a</a:t>
            </a:r>
            <a:r>
              <a:rPr sz="1400" spc="-10" dirty="0">
                <a:solidFill>
                  <a:srgbClr val="7E7E7E"/>
                </a:solidFill>
                <a:latin typeface="Arial"/>
                <a:cs typeface="Arial"/>
              </a:rPr>
              <a:t>t</a:t>
            </a:r>
            <a:r>
              <a:rPr sz="1400" spc="-15" dirty="0">
                <a:solidFill>
                  <a:srgbClr val="7E7E7E"/>
                </a:solidFill>
                <a:latin typeface="Arial"/>
                <a:cs typeface="Arial"/>
              </a:rPr>
              <a:t>e</a:t>
            </a:r>
            <a:r>
              <a:rPr sz="1350" spc="7" baseline="-18518" dirty="0">
                <a:solidFill>
                  <a:srgbClr val="7E7E7E"/>
                </a:solidFill>
                <a:latin typeface="Arial"/>
                <a:cs typeface="Arial"/>
              </a:rPr>
              <a:t>1</a:t>
            </a:r>
            <a:endParaRPr sz="1350" baseline="-18518">
              <a:latin typeface="Arial"/>
              <a:cs typeface="Arial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3715511" y="3697223"/>
            <a:ext cx="1188720" cy="475615"/>
            <a:chOff x="3715511" y="3697223"/>
            <a:chExt cx="1188720" cy="475615"/>
          </a:xfrm>
        </p:grpSpPr>
        <p:sp>
          <p:nvSpPr>
            <p:cNvPr id="26" name="object 26"/>
            <p:cNvSpPr/>
            <p:nvPr/>
          </p:nvSpPr>
          <p:spPr>
            <a:xfrm>
              <a:off x="3724655" y="3703319"/>
              <a:ext cx="1173480" cy="469900"/>
            </a:xfrm>
            <a:custGeom>
              <a:avLst/>
              <a:gdLst/>
              <a:ahLst/>
              <a:cxnLst/>
              <a:rect l="l" t="t" r="r" b="b"/>
              <a:pathLst>
                <a:path w="1173479" h="469900">
                  <a:moveTo>
                    <a:pt x="1173479" y="0"/>
                  </a:moveTo>
                  <a:lnTo>
                    <a:pt x="0" y="0"/>
                  </a:lnTo>
                  <a:lnTo>
                    <a:pt x="0" y="469391"/>
                  </a:lnTo>
                  <a:lnTo>
                    <a:pt x="1173479" y="469391"/>
                  </a:lnTo>
                  <a:lnTo>
                    <a:pt x="117347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715511" y="3697223"/>
              <a:ext cx="1188720" cy="350520"/>
            </a:xfrm>
            <a:custGeom>
              <a:avLst/>
              <a:gdLst/>
              <a:ahLst/>
              <a:cxnLst/>
              <a:rect l="l" t="t" r="r" b="b"/>
              <a:pathLst>
                <a:path w="1188720" h="350520">
                  <a:moveTo>
                    <a:pt x="118872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3048" y="350520"/>
                  </a:lnTo>
                  <a:lnTo>
                    <a:pt x="1185672" y="350520"/>
                  </a:lnTo>
                  <a:lnTo>
                    <a:pt x="1188720" y="347472"/>
                  </a:lnTo>
                  <a:lnTo>
                    <a:pt x="1188720" y="344424"/>
                  </a:lnTo>
                  <a:lnTo>
                    <a:pt x="12191" y="344424"/>
                  </a:lnTo>
                  <a:lnTo>
                    <a:pt x="6096" y="338327"/>
                  </a:lnTo>
                  <a:lnTo>
                    <a:pt x="12191" y="338327"/>
                  </a:lnTo>
                  <a:lnTo>
                    <a:pt x="12191" y="12191"/>
                  </a:lnTo>
                  <a:lnTo>
                    <a:pt x="6096" y="12191"/>
                  </a:lnTo>
                  <a:lnTo>
                    <a:pt x="12191" y="6096"/>
                  </a:lnTo>
                  <a:lnTo>
                    <a:pt x="1188720" y="6096"/>
                  </a:lnTo>
                  <a:lnTo>
                    <a:pt x="1188720" y="0"/>
                  </a:lnTo>
                  <a:close/>
                </a:path>
                <a:path w="1188720" h="350520">
                  <a:moveTo>
                    <a:pt x="12191" y="338327"/>
                  </a:moveTo>
                  <a:lnTo>
                    <a:pt x="6096" y="338327"/>
                  </a:lnTo>
                  <a:lnTo>
                    <a:pt x="12191" y="344424"/>
                  </a:lnTo>
                  <a:lnTo>
                    <a:pt x="12191" y="338327"/>
                  </a:lnTo>
                  <a:close/>
                </a:path>
                <a:path w="1188720" h="350520">
                  <a:moveTo>
                    <a:pt x="1176527" y="338327"/>
                  </a:moveTo>
                  <a:lnTo>
                    <a:pt x="12191" y="338327"/>
                  </a:lnTo>
                  <a:lnTo>
                    <a:pt x="12191" y="344424"/>
                  </a:lnTo>
                  <a:lnTo>
                    <a:pt x="1176527" y="344424"/>
                  </a:lnTo>
                  <a:lnTo>
                    <a:pt x="1176527" y="338327"/>
                  </a:lnTo>
                  <a:close/>
                </a:path>
                <a:path w="1188720" h="350520">
                  <a:moveTo>
                    <a:pt x="1176527" y="6096"/>
                  </a:moveTo>
                  <a:lnTo>
                    <a:pt x="1176527" y="344424"/>
                  </a:lnTo>
                  <a:lnTo>
                    <a:pt x="1182624" y="338327"/>
                  </a:lnTo>
                  <a:lnTo>
                    <a:pt x="1188720" y="338327"/>
                  </a:lnTo>
                  <a:lnTo>
                    <a:pt x="1188720" y="12191"/>
                  </a:lnTo>
                  <a:lnTo>
                    <a:pt x="1182624" y="12191"/>
                  </a:lnTo>
                  <a:lnTo>
                    <a:pt x="1176527" y="6096"/>
                  </a:lnTo>
                  <a:close/>
                </a:path>
                <a:path w="1188720" h="350520">
                  <a:moveTo>
                    <a:pt x="1188720" y="338327"/>
                  </a:moveTo>
                  <a:lnTo>
                    <a:pt x="1182624" y="338327"/>
                  </a:lnTo>
                  <a:lnTo>
                    <a:pt x="1176527" y="344424"/>
                  </a:lnTo>
                  <a:lnTo>
                    <a:pt x="1188720" y="344424"/>
                  </a:lnTo>
                  <a:lnTo>
                    <a:pt x="1188720" y="338327"/>
                  </a:lnTo>
                  <a:close/>
                </a:path>
                <a:path w="1188720" h="350520">
                  <a:moveTo>
                    <a:pt x="12191" y="6096"/>
                  </a:moveTo>
                  <a:lnTo>
                    <a:pt x="6096" y="12191"/>
                  </a:lnTo>
                  <a:lnTo>
                    <a:pt x="12191" y="12191"/>
                  </a:lnTo>
                  <a:lnTo>
                    <a:pt x="12191" y="6096"/>
                  </a:lnTo>
                  <a:close/>
                </a:path>
                <a:path w="1188720" h="350520">
                  <a:moveTo>
                    <a:pt x="1176527" y="6096"/>
                  </a:moveTo>
                  <a:lnTo>
                    <a:pt x="12191" y="6096"/>
                  </a:lnTo>
                  <a:lnTo>
                    <a:pt x="12191" y="12191"/>
                  </a:lnTo>
                  <a:lnTo>
                    <a:pt x="1176527" y="12191"/>
                  </a:lnTo>
                  <a:lnTo>
                    <a:pt x="1176527" y="6096"/>
                  </a:lnTo>
                  <a:close/>
                </a:path>
                <a:path w="1188720" h="350520">
                  <a:moveTo>
                    <a:pt x="1188720" y="6096"/>
                  </a:moveTo>
                  <a:lnTo>
                    <a:pt x="1176527" y="6096"/>
                  </a:lnTo>
                  <a:lnTo>
                    <a:pt x="1182624" y="12191"/>
                  </a:lnTo>
                  <a:lnTo>
                    <a:pt x="1188720" y="12191"/>
                  </a:lnTo>
                  <a:lnTo>
                    <a:pt x="1188720" y="60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4090415" y="4372338"/>
            <a:ext cx="47625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40"/>
              </a:lnSpc>
            </a:pPr>
            <a:r>
              <a:rPr sz="1400" spc="-5" dirty="0">
                <a:solidFill>
                  <a:srgbClr val="7E7E7E"/>
                </a:solidFill>
                <a:latin typeface="Arial"/>
                <a:cs typeface="Arial"/>
              </a:rPr>
              <a:t>S</a:t>
            </a:r>
            <a:r>
              <a:rPr sz="1400" spc="-10" dirty="0">
                <a:solidFill>
                  <a:srgbClr val="7E7E7E"/>
                </a:solidFill>
                <a:latin typeface="Arial"/>
                <a:cs typeface="Arial"/>
              </a:rPr>
              <a:t>t</a:t>
            </a:r>
            <a:r>
              <a:rPr sz="1400" spc="-15" dirty="0">
                <a:solidFill>
                  <a:srgbClr val="7E7E7E"/>
                </a:solidFill>
                <a:latin typeface="Arial"/>
                <a:cs typeface="Arial"/>
              </a:rPr>
              <a:t>a</a:t>
            </a:r>
            <a:r>
              <a:rPr sz="1400" spc="-10" dirty="0">
                <a:solidFill>
                  <a:srgbClr val="7E7E7E"/>
                </a:solidFill>
                <a:latin typeface="Arial"/>
                <a:cs typeface="Arial"/>
              </a:rPr>
              <a:t>t</a:t>
            </a:r>
            <a:r>
              <a:rPr sz="1400" spc="-15" dirty="0">
                <a:solidFill>
                  <a:srgbClr val="7E7E7E"/>
                </a:solidFill>
                <a:latin typeface="Arial"/>
                <a:cs typeface="Arial"/>
              </a:rPr>
              <a:t>e</a:t>
            </a:r>
            <a:r>
              <a:rPr sz="1350" spc="7" baseline="-18518" dirty="0">
                <a:solidFill>
                  <a:srgbClr val="7E7E7E"/>
                </a:solidFill>
                <a:latin typeface="Arial"/>
                <a:cs typeface="Arial"/>
              </a:rPr>
              <a:t>2</a:t>
            </a:r>
            <a:endParaRPr sz="1350" baseline="-18518">
              <a:latin typeface="Arial"/>
              <a:cs typeface="Arial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3715511" y="4191000"/>
            <a:ext cx="1188720" cy="375285"/>
            <a:chOff x="3715511" y="4191000"/>
            <a:chExt cx="1188720" cy="375285"/>
          </a:xfrm>
        </p:grpSpPr>
        <p:sp>
          <p:nvSpPr>
            <p:cNvPr id="30" name="object 30"/>
            <p:cNvSpPr/>
            <p:nvPr/>
          </p:nvSpPr>
          <p:spPr>
            <a:xfrm>
              <a:off x="3721607" y="4197095"/>
              <a:ext cx="1176655" cy="363220"/>
            </a:xfrm>
            <a:custGeom>
              <a:avLst/>
              <a:gdLst/>
              <a:ahLst/>
              <a:cxnLst/>
              <a:rect l="l" t="t" r="r" b="b"/>
              <a:pathLst>
                <a:path w="1176654" h="363220">
                  <a:moveTo>
                    <a:pt x="1176527" y="0"/>
                  </a:moveTo>
                  <a:lnTo>
                    <a:pt x="0" y="0"/>
                  </a:lnTo>
                  <a:lnTo>
                    <a:pt x="0" y="362711"/>
                  </a:lnTo>
                  <a:lnTo>
                    <a:pt x="1176527" y="362711"/>
                  </a:lnTo>
                  <a:lnTo>
                    <a:pt x="117652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715511" y="4191000"/>
              <a:ext cx="1188720" cy="375285"/>
            </a:xfrm>
            <a:custGeom>
              <a:avLst/>
              <a:gdLst/>
              <a:ahLst/>
              <a:cxnLst/>
              <a:rect l="l" t="t" r="r" b="b"/>
              <a:pathLst>
                <a:path w="1188720" h="375285">
                  <a:moveTo>
                    <a:pt x="1185672" y="0"/>
                  </a:moveTo>
                  <a:lnTo>
                    <a:pt x="3048" y="0"/>
                  </a:lnTo>
                  <a:lnTo>
                    <a:pt x="0" y="3048"/>
                  </a:lnTo>
                  <a:lnTo>
                    <a:pt x="0" y="371856"/>
                  </a:lnTo>
                  <a:lnTo>
                    <a:pt x="3048" y="374904"/>
                  </a:lnTo>
                  <a:lnTo>
                    <a:pt x="1185672" y="374904"/>
                  </a:lnTo>
                  <a:lnTo>
                    <a:pt x="1188720" y="371856"/>
                  </a:lnTo>
                  <a:lnTo>
                    <a:pt x="1188720" y="368807"/>
                  </a:lnTo>
                  <a:lnTo>
                    <a:pt x="12191" y="368807"/>
                  </a:lnTo>
                  <a:lnTo>
                    <a:pt x="6096" y="362712"/>
                  </a:lnTo>
                  <a:lnTo>
                    <a:pt x="12191" y="362712"/>
                  </a:lnTo>
                  <a:lnTo>
                    <a:pt x="12191" y="12191"/>
                  </a:lnTo>
                  <a:lnTo>
                    <a:pt x="6096" y="12191"/>
                  </a:lnTo>
                  <a:lnTo>
                    <a:pt x="12191" y="6096"/>
                  </a:lnTo>
                  <a:lnTo>
                    <a:pt x="1188720" y="6096"/>
                  </a:lnTo>
                  <a:lnTo>
                    <a:pt x="1188720" y="3048"/>
                  </a:lnTo>
                  <a:lnTo>
                    <a:pt x="1185672" y="0"/>
                  </a:lnTo>
                  <a:close/>
                </a:path>
                <a:path w="1188720" h="375285">
                  <a:moveTo>
                    <a:pt x="12191" y="362712"/>
                  </a:moveTo>
                  <a:lnTo>
                    <a:pt x="6096" y="362712"/>
                  </a:lnTo>
                  <a:lnTo>
                    <a:pt x="12191" y="368807"/>
                  </a:lnTo>
                  <a:lnTo>
                    <a:pt x="12191" y="362712"/>
                  </a:lnTo>
                  <a:close/>
                </a:path>
                <a:path w="1188720" h="375285">
                  <a:moveTo>
                    <a:pt x="1176527" y="362712"/>
                  </a:moveTo>
                  <a:lnTo>
                    <a:pt x="12191" y="362712"/>
                  </a:lnTo>
                  <a:lnTo>
                    <a:pt x="12191" y="368807"/>
                  </a:lnTo>
                  <a:lnTo>
                    <a:pt x="1176527" y="368807"/>
                  </a:lnTo>
                  <a:lnTo>
                    <a:pt x="1176527" y="362712"/>
                  </a:lnTo>
                  <a:close/>
                </a:path>
                <a:path w="1188720" h="375285">
                  <a:moveTo>
                    <a:pt x="1176527" y="6096"/>
                  </a:moveTo>
                  <a:lnTo>
                    <a:pt x="1176527" y="368807"/>
                  </a:lnTo>
                  <a:lnTo>
                    <a:pt x="1182624" y="362712"/>
                  </a:lnTo>
                  <a:lnTo>
                    <a:pt x="1188720" y="362712"/>
                  </a:lnTo>
                  <a:lnTo>
                    <a:pt x="1188720" y="12191"/>
                  </a:lnTo>
                  <a:lnTo>
                    <a:pt x="1182624" y="12191"/>
                  </a:lnTo>
                  <a:lnTo>
                    <a:pt x="1176527" y="6096"/>
                  </a:lnTo>
                  <a:close/>
                </a:path>
                <a:path w="1188720" h="375285">
                  <a:moveTo>
                    <a:pt x="1188720" y="362712"/>
                  </a:moveTo>
                  <a:lnTo>
                    <a:pt x="1182624" y="362712"/>
                  </a:lnTo>
                  <a:lnTo>
                    <a:pt x="1176527" y="368807"/>
                  </a:lnTo>
                  <a:lnTo>
                    <a:pt x="1188720" y="368807"/>
                  </a:lnTo>
                  <a:lnTo>
                    <a:pt x="1188720" y="362712"/>
                  </a:lnTo>
                  <a:close/>
                </a:path>
                <a:path w="1188720" h="375285">
                  <a:moveTo>
                    <a:pt x="12191" y="6096"/>
                  </a:moveTo>
                  <a:lnTo>
                    <a:pt x="6096" y="12191"/>
                  </a:lnTo>
                  <a:lnTo>
                    <a:pt x="12191" y="12191"/>
                  </a:lnTo>
                  <a:lnTo>
                    <a:pt x="12191" y="6096"/>
                  </a:lnTo>
                  <a:close/>
                </a:path>
                <a:path w="1188720" h="375285">
                  <a:moveTo>
                    <a:pt x="1176527" y="6096"/>
                  </a:moveTo>
                  <a:lnTo>
                    <a:pt x="12191" y="6096"/>
                  </a:lnTo>
                  <a:lnTo>
                    <a:pt x="12191" y="12191"/>
                  </a:lnTo>
                  <a:lnTo>
                    <a:pt x="1176527" y="12191"/>
                  </a:lnTo>
                  <a:lnTo>
                    <a:pt x="1176527" y="6096"/>
                  </a:lnTo>
                  <a:close/>
                </a:path>
                <a:path w="1188720" h="375285">
                  <a:moveTo>
                    <a:pt x="1188720" y="6096"/>
                  </a:moveTo>
                  <a:lnTo>
                    <a:pt x="1176527" y="6096"/>
                  </a:lnTo>
                  <a:lnTo>
                    <a:pt x="1182624" y="12191"/>
                  </a:lnTo>
                  <a:lnTo>
                    <a:pt x="1188720" y="12191"/>
                  </a:lnTo>
                  <a:lnTo>
                    <a:pt x="1188720" y="60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4093464" y="5335506"/>
            <a:ext cx="476250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40"/>
              </a:lnSpc>
            </a:pPr>
            <a:r>
              <a:rPr sz="1400" spc="-5" dirty="0">
                <a:solidFill>
                  <a:srgbClr val="7E7E7E"/>
                </a:solidFill>
                <a:latin typeface="Arial"/>
                <a:cs typeface="Arial"/>
              </a:rPr>
              <a:t>S</a:t>
            </a:r>
            <a:r>
              <a:rPr sz="1400" spc="-10" dirty="0">
                <a:solidFill>
                  <a:srgbClr val="7E7E7E"/>
                </a:solidFill>
                <a:latin typeface="Arial"/>
                <a:cs typeface="Arial"/>
              </a:rPr>
              <a:t>t</a:t>
            </a:r>
            <a:r>
              <a:rPr sz="1400" spc="-15" dirty="0">
                <a:solidFill>
                  <a:srgbClr val="7E7E7E"/>
                </a:solidFill>
                <a:latin typeface="Arial"/>
                <a:cs typeface="Arial"/>
              </a:rPr>
              <a:t>a</a:t>
            </a:r>
            <a:r>
              <a:rPr sz="1400" spc="-10" dirty="0">
                <a:solidFill>
                  <a:srgbClr val="7E7E7E"/>
                </a:solidFill>
                <a:latin typeface="Arial"/>
                <a:cs typeface="Arial"/>
              </a:rPr>
              <a:t>t</a:t>
            </a:r>
            <a:r>
              <a:rPr sz="1400" spc="-15" dirty="0">
                <a:solidFill>
                  <a:srgbClr val="7E7E7E"/>
                </a:solidFill>
                <a:latin typeface="Arial"/>
                <a:cs typeface="Arial"/>
              </a:rPr>
              <a:t>e</a:t>
            </a:r>
            <a:r>
              <a:rPr sz="1350" spc="7" baseline="-18518" dirty="0">
                <a:solidFill>
                  <a:srgbClr val="7E7E7E"/>
                </a:solidFill>
                <a:latin typeface="Arial"/>
                <a:cs typeface="Arial"/>
              </a:rPr>
              <a:t>n</a:t>
            </a:r>
            <a:endParaRPr sz="1350" baseline="-18518">
              <a:latin typeface="Arial"/>
              <a:cs typeface="Arial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3715511" y="5178552"/>
            <a:ext cx="1207135" cy="475615"/>
            <a:chOff x="3715511" y="5178552"/>
            <a:chExt cx="1207135" cy="475615"/>
          </a:xfrm>
        </p:grpSpPr>
        <p:sp>
          <p:nvSpPr>
            <p:cNvPr id="34" name="object 34"/>
            <p:cNvSpPr/>
            <p:nvPr/>
          </p:nvSpPr>
          <p:spPr>
            <a:xfrm>
              <a:off x="3745991" y="5209032"/>
              <a:ext cx="1176655" cy="445134"/>
            </a:xfrm>
            <a:custGeom>
              <a:avLst/>
              <a:gdLst/>
              <a:ahLst/>
              <a:cxnLst/>
              <a:rect l="l" t="t" r="r" b="b"/>
              <a:pathLst>
                <a:path w="1176654" h="445135">
                  <a:moveTo>
                    <a:pt x="0" y="445008"/>
                  </a:moveTo>
                  <a:lnTo>
                    <a:pt x="1176527" y="445008"/>
                  </a:lnTo>
                  <a:lnTo>
                    <a:pt x="1176527" y="0"/>
                  </a:lnTo>
                  <a:lnTo>
                    <a:pt x="0" y="0"/>
                  </a:lnTo>
                  <a:lnTo>
                    <a:pt x="0" y="445008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721607" y="5184648"/>
              <a:ext cx="1173480" cy="469900"/>
            </a:xfrm>
            <a:custGeom>
              <a:avLst/>
              <a:gdLst/>
              <a:ahLst/>
              <a:cxnLst/>
              <a:rect l="l" t="t" r="r" b="b"/>
              <a:pathLst>
                <a:path w="1173479" h="469900">
                  <a:moveTo>
                    <a:pt x="1173480" y="0"/>
                  </a:moveTo>
                  <a:lnTo>
                    <a:pt x="0" y="0"/>
                  </a:lnTo>
                  <a:lnTo>
                    <a:pt x="0" y="469391"/>
                  </a:lnTo>
                  <a:lnTo>
                    <a:pt x="1173480" y="469391"/>
                  </a:lnTo>
                  <a:lnTo>
                    <a:pt x="117348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715511" y="5178552"/>
              <a:ext cx="1188720" cy="350520"/>
            </a:xfrm>
            <a:custGeom>
              <a:avLst/>
              <a:gdLst/>
              <a:ahLst/>
              <a:cxnLst/>
              <a:rect l="l" t="t" r="r" b="b"/>
              <a:pathLst>
                <a:path w="1188720" h="350520">
                  <a:moveTo>
                    <a:pt x="1185672" y="0"/>
                  </a:moveTo>
                  <a:lnTo>
                    <a:pt x="3048" y="0"/>
                  </a:lnTo>
                  <a:lnTo>
                    <a:pt x="0" y="3048"/>
                  </a:lnTo>
                  <a:lnTo>
                    <a:pt x="0" y="347472"/>
                  </a:lnTo>
                  <a:lnTo>
                    <a:pt x="3048" y="350520"/>
                  </a:lnTo>
                  <a:lnTo>
                    <a:pt x="1185672" y="350520"/>
                  </a:lnTo>
                  <a:lnTo>
                    <a:pt x="1188720" y="347472"/>
                  </a:lnTo>
                  <a:lnTo>
                    <a:pt x="1188720" y="344424"/>
                  </a:lnTo>
                  <a:lnTo>
                    <a:pt x="12191" y="344424"/>
                  </a:lnTo>
                  <a:lnTo>
                    <a:pt x="6096" y="338328"/>
                  </a:lnTo>
                  <a:lnTo>
                    <a:pt x="12191" y="338328"/>
                  </a:lnTo>
                  <a:lnTo>
                    <a:pt x="12191" y="12192"/>
                  </a:lnTo>
                  <a:lnTo>
                    <a:pt x="6096" y="12192"/>
                  </a:lnTo>
                  <a:lnTo>
                    <a:pt x="12191" y="6096"/>
                  </a:lnTo>
                  <a:lnTo>
                    <a:pt x="1188720" y="6096"/>
                  </a:lnTo>
                  <a:lnTo>
                    <a:pt x="1188720" y="3048"/>
                  </a:lnTo>
                  <a:lnTo>
                    <a:pt x="1185672" y="0"/>
                  </a:lnTo>
                  <a:close/>
                </a:path>
                <a:path w="1188720" h="350520">
                  <a:moveTo>
                    <a:pt x="12191" y="338328"/>
                  </a:moveTo>
                  <a:lnTo>
                    <a:pt x="6096" y="338328"/>
                  </a:lnTo>
                  <a:lnTo>
                    <a:pt x="12191" y="344424"/>
                  </a:lnTo>
                  <a:lnTo>
                    <a:pt x="12191" y="338328"/>
                  </a:lnTo>
                  <a:close/>
                </a:path>
                <a:path w="1188720" h="350520">
                  <a:moveTo>
                    <a:pt x="1173479" y="338328"/>
                  </a:moveTo>
                  <a:lnTo>
                    <a:pt x="12191" y="338328"/>
                  </a:lnTo>
                  <a:lnTo>
                    <a:pt x="12191" y="344424"/>
                  </a:lnTo>
                  <a:lnTo>
                    <a:pt x="1173479" y="344424"/>
                  </a:lnTo>
                  <a:lnTo>
                    <a:pt x="1173479" y="338328"/>
                  </a:lnTo>
                  <a:close/>
                </a:path>
                <a:path w="1188720" h="350520">
                  <a:moveTo>
                    <a:pt x="1173479" y="6096"/>
                  </a:moveTo>
                  <a:lnTo>
                    <a:pt x="1173479" y="344424"/>
                  </a:lnTo>
                  <a:lnTo>
                    <a:pt x="1179576" y="338328"/>
                  </a:lnTo>
                  <a:lnTo>
                    <a:pt x="1188720" y="338328"/>
                  </a:lnTo>
                  <a:lnTo>
                    <a:pt x="1188720" y="12192"/>
                  </a:lnTo>
                  <a:lnTo>
                    <a:pt x="1179576" y="12192"/>
                  </a:lnTo>
                  <a:lnTo>
                    <a:pt x="1173479" y="6096"/>
                  </a:lnTo>
                  <a:close/>
                </a:path>
                <a:path w="1188720" h="350520">
                  <a:moveTo>
                    <a:pt x="1188720" y="338328"/>
                  </a:moveTo>
                  <a:lnTo>
                    <a:pt x="1179576" y="338328"/>
                  </a:lnTo>
                  <a:lnTo>
                    <a:pt x="1173479" y="344424"/>
                  </a:lnTo>
                  <a:lnTo>
                    <a:pt x="1188720" y="344424"/>
                  </a:lnTo>
                  <a:lnTo>
                    <a:pt x="1188720" y="338328"/>
                  </a:lnTo>
                  <a:close/>
                </a:path>
                <a:path w="1188720" h="350520">
                  <a:moveTo>
                    <a:pt x="12191" y="6096"/>
                  </a:moveTo>
                  <a:lnTo>
                    <a:pt x="6096" y="12192"/>
                  </a:lnTo>
                  <a:lnTo>
                    <a:pt x="12191" y="12192"/>
                  </a:lnTo>
                  <a:lnTo>
                    <a:pt x="12191" y="6096"/>
                  </a:lnTo>
                  <a:close/>
                </a:path>
                <a:path w="1188720" h="350520">
                  <a:moveTo>
                    <a:pt x="1173479" y="6096"/>
                  </a:moveTo>
                  <a:lnTo>
                    <a:pt x="12191" y="6096"/>
                  </a:lnTo>
                  <a:lnTo>
                    <a:pt x="12191" y="12192"/>
                  </a:lnTo>
                  <a:lnTo>
                    <a:pt x="1173479" y="12192"/>
                  </a:lnTo>
                  <a:lnTo>
                    <a:pt x="1173479" y="6096"/>
                  </a:lnTo>
                  <a:close/>
                </a:path>
                <a:path w="1188720" h="350520">
                  <a:moveTo>
                    <a:pt x="1188720" y="6096"/>
                  </a:moveTo>
                  <a:lnTo>
                    <a:pt x="1173479" y="6096"/>
                  </a:lnTo>
                  <a:lnTo>
                    <a:pt x="1179576" y="12192"/>
                  </a:lnTo>
                  <a:lnTo>
                    <a:pt x="1188720" y="12192"/>
                  </a:lnTo>
                  <a:lnTo>
                    <a:pt x="1188720" y="60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5733288" y="3851130"/>
            <a:ext cx="555625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40"/>
              </a:lnSpc>
            </a:pPr>
            <a:r>
              <a:rPr sz="1400" spc="-5" dirty="0">
                <a:solidFill>
                  <a:srgbClr val="7E7E7E"/>
                </a:solidFill>
                <a:latin typeface="Arial"/>
                <a:cs typeface="Arial"/>
              </a:rPr>
              <a:t>Ac</a:t>
            </a:r>
            <a:r>
              <a:rPr sz="1400" spc="-10" dirty="0">
                <a:solidFill>
                  <a:srgbClr val="7E7E7E"/>
                </a:solidFill>
                <a:latin typeface="Arial"/>
                <a:cs typeface="Arial"/>
              </a:rPr>
              <a:t>t</a:t>
            </a:r>
            <a:r>
              <a:rPr sz="1400" spc="-5" dirty="0">
                <a:solidFill>
                  <a:srgbClr val="7E7E7E"/>
                </a:solidFill>
                <a:latin typeface="Arial"/>
                <a:cs typeface="Arial"/>
              </a:rPr>
              <a:t>i</a:t>
            </a:r>
            <a:r>
              <a:rPr sz="1400" spc="-15" dirty="0">
                <a:solidFill>
                  <a:srgbClr val="7E7E7E"/>
                </a:solidFill>
                <a:latin typeface="Arial"/>
                <a:cs typeface="Arial"/>
              </a:rPr>
              <a:t>on</a:t>
            </a:r>
            <a:r>
              <a:rPr sz="1350" spc="7" baseline="-18518" dirty="0">
                <a:solidFill>
                  <a:srgbClr val="7E7E7E"/>
                </a:solidFill>
                <a:latin typeface="Arial"/>
                <a:cs typeface="Arial"/>
              </a:rPr>
              <a:t>1</a:t>
            </a:r>
            <a:endParaRPr sz="1350" baseline="-18518">
              <a:latin typeface="Arial"/>
              <a:cs typeface="Arial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5394959" y="3691128"/>
            <a:ext cx="1207135" cy="500380"/>
            <a:chOff x="5394959" y="3691128"/>
            <a:chExt cx="1207135" cy="500380"/>
          </a:xfrm>
        </p:grpSpPr>
        <p:sp>
          <p:nvSpPr>
            <p:cNvPr id="39" name="object 39"/>
            <p:cNvSpPr/>
            <p:nvPr/>
          </p:nvSpPr>
          <p:spPr>
            <a:xfrm>
              <a:off x="5425440" y="3721607"/>
              <a:ext cx="1176655" cy="469900"/>
            </a:xfrm>
            <a:custGeom>
              <a:avLst/>
              <a:gdLst/>
              <a:ahLst/>
              <a:cxnLst/>
              <a:rect l="l" t="t" r="r" b="b"/>
              <a:pathLst>
                <a:path w="1176654" h="469900">
                  <a:moveTo>
                    <a:pt x="1176528" y="0"/>
                  </a:moveTo>
                  <a:lnTo>
                    <a:pt x="0" y="0"/>
                  </a:lnTo>
                  <a:lnTo>
                    <a:pt x="0" y="445008"/>
                  </a:lnTo>
                  <a:lnTo>
                    <a:pt x="0" y="469392"/>
                  </a:lnTo>
                  <a:lnTo>
                    <a:pt x="1176528" y="469392"/>
                  </a:lnTo>
                  <a:lnTo>
                    <a:pt x="1176528" y="445008"/>
                  </a:lnTo>
                  <a:lnTo>
                    <a:pt x="1176528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5401055" y="3697224"/>
              <a:ext cx="1173480" cy="469900"/>
            </a:xfrm>
            <a:custGeom>
              <a:avLst/>
              <a:gdLst/>
              <a:ahLst/>
              <a:cxnLst/>
              <a:rect l="l" t="t" r="r" b="b"/>
              <a:pathLst>
                <a:path w="1173479" h="469900">
                  <a:moveTo>
                    <a:pt x="1173479" y="0"/>
                  </a:moveTo>
                  <a:lnTo>
                    <a:pt x="0" y="0"/>
                  </a:lnTo>
                  <a:lnTo>
                    <a:pt x="0" y="469391"/>
                  </a:lnTo>
                  <a:lnTo>
                    <a:pt x="1173479" y="469391"/>
                  </a:lnTo>
                  <a:lnTo>
                    <a:pt x="117347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5394959" y="3691128"/>
              <a:ext cx="1188720" cy="350520"/>
            </a:xfrm>
            <a:custGeom>
              <a:avLst/>
              <a:gdLst/>
              <a:ahLst/>
              <a:cxnLst/>
              <a:rect l="l" t="t" r="r" b="b"/>
              <a:pathLst>
                <a:path w="1188720" h="350520">
                  <a:moveTo>
                    <a:pt x="1185671" y="0"/>
                  </a:moveTo>
                  <a:lnTo>
                    <a:pt x="3048" y="0"/>
                  </a:lnTo>
                  <a:lnTo>
                    <a:pt x="0" y="3048"/>
                  </a:lnTo>
                  <a:lnTo>
                    <a:pt x="0" y="350520"/>
                  </a:lnTo>
                  <a:lnTo>
                    <a:pt x="1188719" y="350520"/>
                  </a:lnTo>
                  <a:lnTo>
                    <a:pt x="1188719" y="344424"/>
                  </a:lnTo>
                  <a:lnTo>
                    <a:pt x="12191" y="344424"/>
                  </a:lnTo>
                  <a:lnTo>
                    <a:pt x="6095" y="338327"/>
                  </a:lnTo>
                  <a:lnTo>
                    <a:pt x="12191" y="338327"/>
                  </a:lnTo>
                  <a:lnTo>
                    <a:pt x="12191" y="12192"/>
                  </a:lnTo>
                  <a:lnTo>
                    <a:pt x="6095" y="12192"/>
                  </a:lnTo>
                  <a:lnTo>
                    <a:pt x="12191" y="6096"/>
                  </a:lnTo>
                  <a:lnTo>
                    <a:pt x="1188719" y="6096"/>
                  </a:lnTo>
                  <a:lnTo>
                    <a:pt x="1188719" y="3048"/>
                  </a:lnTo>
                  <a:lnTo>
                    <a:pt x="1185671" y="0"/>
                  </a:lnTo>
                  <a:close/>
                </a:path>
                <a:path w="1188720" h="350520">
                  <a:moveTo>
                    <a:pt x="12191" y="338327"/>
                  </a:moveTo>
                  <a:lnTo>
                    <a:pt x="6095" y="338327"/>
                  </a:lnTo>
                  <a:lnTo>
                    <a:pt x="12191" y="344424"/>
                  </a:lnTo>
                  <a:lnTo>
                    <a:pt x="12191" y="338327"/>
                  </a:lnTo>
                  <a:close/>
                </a:path>
                <a:path w="1188720" h="350520">
                  <a:moveTo>
                    <a:pt x="1173480" y="338327"/>
                  </a:moveTo>
                  <a:lnTo>
                    <a:pt x="12191" y="338327"/>
                  </a:lnTo>
                  <a:lnTo>
                    <a:pt x="12191" y="344424"/>
                  </a:lnTo>
                  <a:lnTo>
                    <a:pt x="1173480" y="344424"/>
                  </a:lnTo>
                  <a:lnTo>
                    <a:pt x="1173480" y="338327"/>
                  </a:lnTo>
                  <a:close/>
                </a:path>
                <a:path w="1188720" h="350520">
                  <a:moveTo>
                    <a:pt x="1173480" y="6096"/>
                  </a:moveTo>
                  <a:lnTo>
                    <a:pt x="1173480" y="344424"/>
                  </a:lnTo>
                  <a:lnTo>
                    <a:pt x="1179575" y="338327"/>
                  </a:lnTo>
                  <a:lnTo>
                    <a:pt x="1188719" y="338327"/>
                  </a:lnTo>
                  <a:lnTo>
                    <a:pt x="1188719" y="12192"/>
                  </a:lnTo>
                  <a:lnTo>
                    <a:pt x="1179575" y="12192"/>
                  </a:lnTo>
                  <a:lnTo>
                    <a:pt x="1173480" y="6096"/>
                  </a:lnTo>
                  <a:close/>
                </a:path>
                <a:path w="1188720" h="350520">
                  <a:moveTo>
                    <a:pt x="1188719" y="338327"/>
                  </a:moveTo>
                  <a:lnTo>
                    <a:pt x="1179575" y="338327"/>
                  </a:lnTo>
                  <a:lnTo>
                    <a:pt x="1173480" y="344424"/>
                  </a:lnTo>
                  <a:lnTo>
                    <a:pt x="1188719" y="344424"/>
                  </a:lnTo>
                  <a:lnTo>
                    <a:pt x="1188719" y="338327"/>
                  </a:lnTo>
                  <a:close/>
                </a:path>
                <a:path w="1188720" h="350520">
                  <a:moveTo>
                    <a:pt x="12191" y="6096"/>
                  </a:moveTo>
                  <a:lnTo>
                    <a:pt x="6095" y="12192"/>
                  </a:lnTo>
                  <a:lnTo>
                    <a:pt x="12191" y="12192"/>
                  </a:lnTo>
                  <a:lnTo>
                    <a:pt x="12191" y="6096"/>
                  </a:lnTo>
                  <a:close/>
                </a:path>
                <a:path w="1188720" h="350520">
                  <a:moveTo>
                    <a:pt x="1173480" y="6096"/>
                  </a:moveTo>
                  <a:lnTo>
                    <a:pt x="12191" y="6096"/>
                  </a:lnTo>
                  <a:lnTo>
                    <a:pt x="12191" y="12192"/>
                  </a:lnTo>
                  <a:lnTo>
                    <a:pt x="1173480" y="12192"/>
                  </a:lnTo>
                  <a:lnTo>
                    <a:pt x="1173480" y="6096"/>
                  </a:lnTo>
                  <a:close/>
                </a:path>
                <a:path w="1188720" h="350520">
                  <a:moveTo>
                    <a:pt x="1188719" y="6096"/>
                  </a:moveTo>
                  <a:lnTo>
                    <a:pt x="1173480" y="6096"/>
                  </a:lnTo>
                  <a:lnTo>
                    <a:pt x="1179575" y="12192"/>
                  </a:lnTo>
                  <a:lnTo>
                    <a:pt x="1188719" y="12192"/>
                  </a:lnTo>
                  <a:lnTo>
                    <a:pt x="1188719" y="60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5727191" y="4381482"/>
            <a:ext cx="555625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40"/>
              </a:lnSpc>
            </a:pPr>
            <a:r>
              <a:rPr sz="1400" spc="-5" dirty="0">
                <a:solidFill>
                  <a:srgbClr val="7E7E7E"/>
                </a:solidFill>
                <a:latin typeface="Arial"/>
                <a:cs typeface="Arial"/>
              </a:rPr>
              <a:t>Ac</a:t>
            </a:r>
            <a:r>
              <a:rPr sz="1400" spc="-10" dirty="0">
                <a:solidFill>
                  <a:srgbClr val="7E7E7E"/>
                </a:solidFill>
                <a:latin typeface="Arial"/>
                <a:cs typeface="Arial"/>
              </a:rPr>
              <a:t>t</a:t>
            </a:r>
            <a:r>
              <a:rPr sz="1400" spc="-5" dirty="0">
                <a:solidFill>
                  <a:srgbClr val="7E7E7E"/>
                </a:solidFill>
                <a:latin typeface="Arial"/>
                <a:cs typeface="Arial"/>
              </a:rPr>
              <a:t>i</a:t>
            </a:r>
            <a:r>
              <a:rPr sz="1400" spc="-15" dirty="0">
                <a:solidFill>
                  <a:srgbClr val="7E7E7E"/>
                </a:solidFill>
                <a:latin typeface="Arial"/>
                <a:cs typeface="Arial"/>
              </a:rPr>
              <a:t>on</a:t>
            </a:r>
            <a:r>
              <a:rPr sz="1350" spc="7" baseline="-18518" dirty="0">
                <a:solidFill>
                  <a:srgbClr val="7E7E7E"/>
                </a:solidFill>
                <a:latin typeface="Arial"/>
                <a:cs typeface="Arial"/>
              </a:rPr>
              <a:t>2</a:t>
            </a:r>
            <a:endParaRPr sz="1350" baseline="-18518">
              <a:latin typeface="Arial"/>
              <a:cs typeface="Arial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5388864" y="4221479"/>
            <a:ext cx="1188720" cy="353695"/>
            <a:chOff x="5388864" y="4221479"/>
            <a:chExt cx="1188720" cy="353695"/>
          </a:xfrm>
        </p:grpSpPr>
        <p:sp>
          <p:nvSpPr>
            <p:cNvPr id="44" name="object 44"/>
            <p:cNvSpPr/>
            <p:nvPr/>
          </p:nvSpPr>
          <p:spPr>
            <a:xfrm>
              <a:off x="5394960" y="4227575"/>
              <a:ext cx="1176655" cy="341630"/>
            </a:xfrm>
            <a:custGeom>
              <a:avLst/>
              <a:gdLst/>
              <a:ahLst/>
              <a:cxnLst/>
              <a:rect l="l" t="t" r="r" b="b"/>
              <a:pathLst>
                <a:path w="1176654" h="341629">
                  <a:moveTo>
                    <a:pt x="1176528" y="0"/>
                  </a:moveTo>
                  <a:lnTo>
                    <a:pt x="0" y="0"/>
                  </a:lnTo>
                  <a:lnTo>
                    <a:pt x="0" y="341375"/>
                  </a:lnTo>
                  <a:lnTo>
                    <a:pt x="1176528" y="341375"/>
                  </a:lnTo>
                  <a:lnTo>
                    <a:pt x="117652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5388864" y="4221479"/>
              <a:ext cx="1188720" cy="353695"/>
            </a:xfrm>
            <a:custGeom>
              <a:avLst/>
              <a:gdLst/>
              <a:ahLst/>
              <a:cxnLst/>
              <a:rect l="l" t="t" r="r" b="b"/>
              <a:pathLst>
                <a:path w="1188720" h="353695">
                  <a:moveTo>
                    <a:pt x="1185671" y="0"/>
                  </a:moveTo>
                  <a:lnTo>
                    <a:pt x="3048" y="0"/>
                  </a:lnTo>
                  <a:lnTo>
                    <a:pt x="0" y="3048"/>
                  </a:lnTo>
                  <a:lnTo>
                    <a:pt x="0" y="350520"/>
                  </a:lnTo>
                  <a:lnTo>
                    <a:pt x="3048" y="353568"/>
                  </a:lnTo>
                  <a:lnTo>
                    <a:pt x="1185671" y="353568"/>
                  </a:lnTo>
                  <a:lnTo>
                    <a:pt x="1188719" y="350520"/>
                  </a:lnTo>
                  <a:lnTo>
                    <a:pt x="1188719" y="347472"/>
                  </a:lnTo>
                  <a:lnTo>
                    <a:pt x="12191" y="347472"/>
                  </a:lnTo>
                  <a:lnTo>
                    <a:pt x="6096" y="338328"/>
                  </a:lnTo>
                  <a:lnTo>
                    <a:pt x="12191" y="338328"/>
                  </a:lnTo>
                  <a:lnTo>
                    <a:pt x="12191" y="15240"/>
                  </a:lnTo>
                  <a:lnTo>
                    <a:pt x="6096" y="15240"/>
                  </a:lnTo>
                  <a:lnTo>
                    <a:pt x="12191" y="6096"/>
                  </a:lnTo>
                  <a:lnTo>
                    <a:pt x="1188719" y="6096"/>
                  </a:lnTo>
                  <a:lnTo>
                    <a:pt x="1188719" y="3048"/>
                  </a:lnTo>
                  <a:lnTo>
                    <a:pt x="1185671" y="0"/>
                  </a:lnTo>
                  <a:close/>
                </a:path>
                <a:path w="1188720" h="353695">
                  <a:moveTo>
                    <a:pt x="12191" y="338328"/>
                  </a:moveTo>
                  <a:lnTo>
                    <a:pt x="6096" y="338328"/>
                  </a:lnTo>
                  <a:lnTo>
                    <a:pt x="12191" y="347472"/>
                  </a:lnTo>
                  <a:lnTo>
                    <a:pt x="12191" y="338328"/>
                  </a:lnTo>
                  <a:close/>
                </a:path>
                <a:path w="1188720" h="353695">
                  <a:moveTo>
                    <a:pt x="1176528" y="338328"/>
                  </a:moveTo>
                  <a:lnTo>
                    <a:pt x="12191" y="338328"/>
                  </a:lnTo>
                  <a:lnTo>
                    <a:pt x="12191" y="347472"/>
                  </a:lnTo>
                  <a:lnTo>
                    <a:pt x="1176528" y="347472"/>
                  </a:lnTo>
                  <a:lnTo>
                    <a:pt x="1176528" y="338328"/>
                  </a:lnTo>
                  <a:close/>
                </a:path>
                <a:path w="1188720" h="353695">
                  <a:moveTo>
                    <a:pt x="1176528" y="6096"/>
                  </a:moveTo>
                  <a:lnTo>
                    <a:pt x="1176528" y="347472"/>
                  </a:lnTo>
                  <a:lnTo>
                    <a:pt x="1182624" y="338328"/>
                  </a:lnTo>
                  <a:lnTo>
                    <a:pt x="1188719" y="338328"/>
                  </a:lnTo>
                  <a:lnTo>
                    <a:pt x="1188719" y="15240"/>
                  </a:lnTo>
                  <a:lnTo>
                    <a:pt x="1182624" y="15240"/>
                  </a:lnTo>
                  <a:lnTo>
                    <a:pt x="1176528" y="6096"/>
                  </a:lnTo>
                  <a:close/>
                </a:path>
                <a:path w="1188720" h="353695">
                  <a:moveTo>
                    <a:pt x="1188719" y="338328"/>
                  </a:moveTo>
                  <a:lnTo>
                    <a:pt x="1182624" y="338328"/>
                  </a:lnTo>
                  <a:lnTo>
                    <a:pt x="1176528" y="347472"/>
                  </a:lnTo>
                  <a:lnTo>
                    <a:pt x="1188719" y="347472"/>
                  </a:lnTo>
                  <a:lnTo>
                    <a:pt x="1188719" y="338328"/>
                  </a:lnTo>
                  <a:close/>
                </a:path>
                <a:path w="1188720" h="353695">
                  <a:moveTo>
                    <a:pt x="12191" y="6096"/>
                  </a:moveTo>
                  <a:lnTo>
                    <a:pt x="6096" y="15240"/>
                  </a:lnTo>
                  <a:lnTo>
                    <a:pt x="12191" y="15240"/>
                  </a:lnTo>
                  <a:lnTo>
                    <a:pt x="12191" y="6096"/>
                  </a:lnTo>
                  <a:close/>
                </a:path>
                <a:path w="1188720" h="353695">
                  <a:moveTo>
                    <a:pt x="1176528" y="6096"/>
                  </a:moveTo>
                  <a:lnTo>
                    <a:pt x="12191" y="6096"/>
                  </a:lnTo>
                  <a:lnTo>
                    <a:pt x="12191" y="15240"/>
                  </a:lnTo>
                  <a:lnTo>
                    <a:pt x="1176528" y="15240"/>
                  </a:lnTo>
                  <a:lnTo>
                    <a:pt x="1176528" y="6096"/>
                  </a:lnTo>
                  <a:close/>
                </a:path>
                <a:path w="1188720" h="353695">
                  <a:moveTo>
                    <a:pt x="1188719" y="6096"/>
                  </a:moveTo>
                  <a:lnTo>
                    <a:pt x="1176528" y="6096"/>
                  </a:lnTo>
                  <a:lnTo>
                    <a:pt x="1182624" y="15240"/>
                  </a:lnTo>
                  <a:lnTo>
                    <a:pt x="1188719" y="15240"/>
                  </a:lnTo>
                  <a:lnTo>
                    <a:pt x="1188719" y="60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6"/>
          <p:cNvSpPr txBox="1"/>
          <p:nvPr/>
        </p:nvSpPr>
        <p:spPr>
          <a:xfrm>
            <a:off x="5730240" y="5344650"/>
            <a:ext cx="555625" cy="2247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40"/>
              </a:lnSpc>
            </a:pPr>
            <a:r>
              <a:rPr sz="1400" spc="-5" dirty="0">
                <a:solidFill>
                  <a:srgbClr val="7E7E7E"/>
                </a:solidFill>
                <a:latin typeface="Arial"/>
                <a:cs typeface="Arial"/>
              </a:rPr>
              <a:t>Ac</a:t>
            </a:r>
            <a:r>
              <a:rPr sz="1400" spc="-10" dirty="0">
                <a:solidFill>
                  <a:srgbClr val="7E7E7E"/>
                </a:solidFill>
                <a:latin typeface="Arial"/>
                <a:cs typeface="Arial"/>
              </a:rPr>
              <a:t>t</a:t>
            </a:r>
            <a:r>
              <a:rPr sz="1400" spc="-5" dirty="0">
                <a:solidFill>
                  <a:srgbClr val="7E7E7E"/>
                </a:solidFill>
                <a:latin typeface="Arial"/>
                <a:cs typeface="Arial"/>
              </a:rPr>
              <a:t>i</a:t>
            </a:r>
            <a:r>
              <a:rPr sz="1400" spc="-15" dirty="0">
                <a:solidFill>
                  <a:srgbClr val="7E7E7E"/>
                </a:solidFill>
                <a:latin typeface="Arial"/>
                <a:cs typeface="Arial"/>
              </a:rPr>
              <a:t>on</a:t>
            </a:r>
            <a:r>
              <a:rPr sz="1350" spc="7" baseline="-18518" dirty="0">
                <a:solidFill>
                  <a:srgbClr val="7E7E7E"/>
                </a:solidFill>
                <a:latin typeface="Arial"/>
                <a:cs typeface="Arial"/>
              </a:rPr>
              <a:t>n</a:t>
            </a:r>
            <a:endParaRPr sz="1350" baseline="-18518">
              <a:latin typeface="Arial"/>
              <a:cs typeface="Arial"/>
            </a:endParaRPr>
          </a:p>
        </p:txBody>
      </p:sp>
      <p:grpSp>
        <p:nvGrpSpPr>
          <p:cNvPr id="47" name="object 47"/>
          <p:cNvGrpSpPr/>
          <p:nvPr/>
        </p:nvGrpSpPr>
        <p:grpSpPr>
          <a:xfrm>
            <a:off x="3035807" y="3895344"/>
            <a:ext cx="4178935" cy="1792605"/>
            <a:chOff x="3035807" y="3895344"/>
            <a:chExt cx="4178935" cy="1792605"/>
          </a:xfrm>
        </p:grpSpPr>
        <p:sp>
          <p:nvSpPr>
            <p:cNvPr id="48" name="object 48"/>
            <p:cNvSpPr/>
            <p:nvPr/>
          </p:nvSpPr>
          <p:spPr>
            <a:xfrm>
              <a:off x="5422392" y="5218175"/>
              <a:ext cx="1176655" cy="469900"/>
            </a:xfrm>
            <a:custGeom>
              <a:avLst/>
              <a:gdLst/>
              <a:ahLst/>
              <a:cxnLst/>
              <a:rect l="l" t="t" r="r" b="b"/>
              <a:pathLst>
                <a:path w="1176654" h="469900">
                  <a:moveTo>
                    <a:pt x="1176528" y="0"/>
                  </a:moveTo>
                  <a:lnTo>
                    <a:pt x="0" y="0"/>
                  </a:lnTo>
                  <a:lnTo>
                    <a:pt x="0" y="441960"/>
                  </a:lnTo>
                  <a:lnTo>
                    <a:pt x="0" y="469392"/>
                  </a:lnTo>
                  <a:lnTo>
                    <a:pt x="1176528" y="469392"/>
                  </a:lnTo>
                  <a:lnTo>
                    <a:pt x="1176528" y="441960"/>
                  </a:lnTo>
                  <a:lnTo>
                    <a:pt x="1176528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5398007" y="5190744"/>
              <a:ext cx="1173480" cy="469900"/>
            </a:xfrm>
            <a:custGeom>
              <a:avLst/>
              <a:gdLst/>
              <a:ahLst/>
              <a:cxnLst/>
              <a:rect l="l" t="t" r="r" b="b"/>
              <a:pathLst>
                <a:path w="1173479" h="469900">
                  <a:moveTo>
                    <a:pt x="1173480" y="0"/>
                  </a:moveTo>
                  <a:lnTo>
                    <a:pt x="0" y="0"/>
                  </a:lnTo>
                  <a:lnTo>
                    <a:pt x="0" y="469391"/>
                  </a:lnTo>
                  <a:lnTo>
                    <a:pt x="1173480" y="469391"/>
                  </a:lnTo>
                  <a:lnTo>
                    <a:pt x="117348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3035808" y="3986783"/>
              <a:ext cx="3545204" cy="1551940"/>
            </a:xfrm>
            <a:custGeom>
              <a:avLst/>
              <a:gdLst/>
              <a:ahLst/>
              <a:cxnLst/>
              <a:rect l="l" t="t" r="r" b="b"/>
              <a:pathLst>
                <a:path w="3545204" h="1551939">
                  <a:moveTo>
                    <a:pt x="637032" y="9144"/>
                  </a:moveTo>
                  <a:lnTo>
                    <a:pt x="630936" y="0"/>
                  </a:lnTo>
                  <a:lnTo>
                    <a:pt x="0" y="640080"/>
                  </a:lnTo>
                  <a:lnTo>
                    <a:pt x="6096" y="646176"/>
                  </a:lnTo>
                  <a:lnTo>
                    <a:pt x="637032" y="9144"/>
                  </a:lnTo>
                  <a:close/>
                </a:path>
                <a:path w="3545204" h="1551939">
                  <a:moveTo>
                    <a:pt x="3544811" y="1200912"/>
                  </a:moveTo>
                  <a:lnTo>
                    <a:pt x="3541763" y="1197864"/>
                  </a:lnTo>
                  <a:lnTo>
                    <a:pt x="3529584" y="1197864"/>
                  </a:lnTo>
                  <a:lnTo>
                    <a:pt x="3529584" y="1210056"/>
                  </a:lnTo>
                  <a:lnTo>
                    <a:pt x="3529584" y="1536192"/>
                  </a:lnTo>
                  <a:lnTo>
                    <a:pt x="2368296" y="1536192"/>
                  </a:lnTo>
                  <a:lnTo>
                    <a:pt x="2368296" y="1210056"/>
                  </a:lnTo>
                  <a:lnTo>
                    <a:pt x="3529584" y="1210056"/>
                  </a:lnTo>
                  <a:lnTo>
                    <a:pt x="3529584" y="1197864"/>
                  </a:lnTo>
                  <a:lnTo>
                    <a:pt x="2359152" y="1197864"/>
                  </a:lnTo>
                  <a:lnTo>
                    <a:pt x="2356104" y="1200912"/>
                  </a:lnTo>
                  <a:lnTo>
                    <a:pt x="2356104" y="1548384"/>
                  </a:lnTo>
                  <a:lnTo>
                    <a:pt x="2359152" y="1551432"/>
                  </a:lnTo>
                  <a:lnTo>
                    <a:pt x="3541763" y="1551432"/>
                  </a:lnTo>
                  <a:lnTo>
                    <a:pt x="3544811" y="1548384"/>
                  </a:lnTo>
                  <a:lnTo>
                    <a:pt x="3544811" y="1542288"/>
                  </a:lnTo>
                  <a:lnTo>
                    <a:pt x="3544811" y="1536192"/>
                  </a:lnTo>
                  <a:lnTo>
                    <a:pt x="3544811" y="1210056"/>
                  </a:lnTo>
                  <a:lnTo>
                    <a:pt x="3544811" y="1203960"/>
                  </a:lnTo>
                  <a:lnTo>
                    <a:pt x="3544811" y="12009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3642359" y="3938016"/>
              <a:ext cx="82295" cy="79248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3035807" y="4468368"/>
              <a:ext cx="609600" cy="165100"/>
            </a:xfrm>
            <a:custGeom>
              <a:avLst/>
              <a:gdLst/>
              <a:ahLst/>
              <a:cxnLst/>
              <a:rect l="l" t="t" r="r" b="b"/>
              <a:pathLst>
                <a:path w="609600" h="165100">
                  <a:moveTo>
                    <a:pt x="609600" y="0"/>
                  </a:moveTo>
                  <a:lnTo>
                    <a:pt x="6096" y="155448"/>
                  </a:lnTo>
                  <a:lnTo>
                    <a:pt x="3048" y="155448"/>
                  </a:lnTo>
                  <a:lnTo>
                    <a:pt x="0" y="158496"/>
                  </a:lnTo>
                  <a:lnTo>
                    <a:pt x="6096" y="164592"/>
                  </a:lnTo>
                  <a:lnTo>
                    <a:pt x="609600" y="9144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3636263" y="4437888"/>
              <a:ext cx="82296" cy="7315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3035807" y="4623816"/>
              <a:ext cx="640080" cy="741045"/>
            </a:xfrm>
            <a:custGeom>
              <a:avLst/>
              <a:gdLst/>
              <a:ahLst/>
              <a:cxnLst/>
              <a:rect l="l" t="t" r="r" b="b"/>
              <a:pathLst>
                <a:path w="640079" h="741045">
                  <a:moveTo>
                    <a:pt x="9143" y="0"/>
                  </a:moveTo>
                  <a:lnTo>
                    <a:pt x="3048" y="0"/>
                  </a:lnTo>
                  <a:lnTo>
                    <a:pt x="0" y="3047"/>
                  </a:lnTo>
                  <a:lnTo>
                    <a:pt x="3048" y="6095"/>
                  </a:lnTo>
                  <a:lnTo>
                    <a:pt x="630936" y="740663"/>
                  </a:lnTo>
                  <a:lnTo>
                    <a:pt x="640080" y="734567"/>
                  </a:lnTo>
                  <a:lnTo>
                    <a:pt x="914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3642359" y="5337047"/>
              <a:ext cx="79248" cy="8229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4895088" y="3931919"/>
              <a:ext cx="429895" cy="8890"/>
            </a:xfrm>
            <a:custGeom>
              <a:avLst/>
              <a:gdLst/>
              <a:ahLst/>
              <a:cxnLst/>
              <a:rect l="l" t="t" r="r" b="b"/>
              <a:pathLst>
                <a:path w="429895" h="8889">
                  <a:moveTo>
                    <a:pt x="429768" y="0"/>
                  </a:moveTo>
                  <a:lnTo>
                    <a:pt x="1778" y="0"/>
                  </a:lnTo>
                  <a:lnTo>
                    <a:pt x="1778" y="2540"/>
                  </a:lnTo>
                  <a:lnTo>
                    <a:pt x="0" y="2540"/>
                  </a:lnTo>
                  <a:lnTo>
                    <a:pt x="0" y="6350"/>
                  </a:lnTo>
                  <a:lnTo>
                    <a:pt x="0" y="8890"/>
                  </a:lnTo>
                  <a:lnTo>
                    <a:pt x="214884" y="8890"/>
                  </a:lnTo>
                  <a:lnTo>
                    <a:pt x="214884" y="6350"/>
                  </a:lnTo>
                  <a:lnTo>
                    <a:pt x="429768" y="6350"/>
                  </a:lnTo>
                  <a:lnTo>
                    <a:pt x="429768" y="2540"/>
                  </a:lnTo>
                  <a:lnTo>
                    <a:pt x="42976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5075935" y="3895344"/>
              <a:ext cx="325119" cy="76200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4888991" y="4450080"/>
              <a:ext cx="429895" cy="18415"/>
            </a:xfrm>
            <a:custGeom>
              <a:avLst/>
              <a:gdLst/>
              <a:ahLst/>
              <a:cxnLst/>
              <a:rect l="l" t="t" r="r" b="b"/>
              <a:pathLst>
                <a:path w="429895" h="18414">
                  <a:moveTo>
                    <a:pt x="6096" y="0"/>
                  </a:moveTo>
                  <a:lnTo>
                    <a:pt x="0" y="6096"/>
                  </a:lnTo>
                  <a:lnTo>
                    <a:pt x="3048" y="9144"/>
                  </a:lnTo>
                  <a:lnTo>
                    <a:pt x="429768" y="18287"/>
                  </a:lnTo>
                  <a:lnTo>
                    <a:pt x="429768" y="9144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5318759" y="4425695"/>
              <a:ext cx="76200" cy="7620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4892039" y="5413247"/>
              <a:ext cx="429895" cy="18415"/>
            </a:xfrm>
            <a:custGeom>
              <a:avLst/>
              <a:gdLst/>
              <a:ahLst/>
              <a:cxnLst/>
              <a:rect l="l" t="t" r="r" b="b"/>
              <a:pathLst>
                <a:path w="429895" h="18414">
                  <a:moveTo>
                    <a:pt x="3048" y="0"/>
                  </a:moveTo>
                  <a:lnTo>
                    <a:pt x="0" y="3047"/>
                  </a:lnTo>
                  <a:lnTo>
                    <a:pt x="0" y="9143"/>
                  </a:lnTo>
                  <a:lnTo>
                    <a:pt x="429768" y="18287"/>
                  </a:lnTo>
                  <a:lnTo>
                    <a:pt x="429768" y="6095"/>
                  </a:lnTo>
                  <a:lnTo>
                    <a:pt x="304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5321807" y="5385816"/>
              <a:ext cx="76200" cy="76200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6568439" y="4684776"/>
              <a:ext cx="600710" cy="746760"/>
            </a:xfrm>
            <a:custGeom>
              <a:avLst/>
              <a:gdLst/>
              <a:ahLst/>
              <a:cxnLst/>
              <a:rect l="l" t="t" r="r" b="b"/>
              <a:pathLst>
                <a:path w="600709" h="746760">
                  <a:moveTo>
                    <a:pt x="594359" y="0"/>
                  </a:moveTo>
                  <a:lnTo>
                    <a:pt x="0" y="737616"/>
                  </a:lnTo>
                  <a:lnTo>
                    <a:pt x="0" y="746760"/>
                  </a:lnTo>
                  <a:lnTo>
                    <a:pt x="6095" y="746760"/>
                  </a:lnTo>
                  <a:lnTo>
                    <a:pt x="9143" y="743712"/>
                  </a:lnTo>
                  <a:lnTo>
                    <a:pt x="600455" y="6096"/>
                  </a:lnTo>
                  <a:lnTo>
                    <a:pt x="59435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7135367" y="4626863"/>
              <a:ext cx="79248" cy="8229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6565392" y="4459224"/>
              <a:ext cx="576580" cy="152400"/>
            </a:xfrm>
            <a:custGeom>
              <a:avLst/>
              <a:gdLst/>
              <a:ahLst/>
              <a:cxnLst/>
              <a:rect l="l" t="t" r="r" b="b"/>
              <a:pathLst>
                <a:path w="576579" h="152400">
                  <a:moveTo>
                    <a:pt x="6096" y="0"/>
                  </a:moveTo>
                  <a:lnTo>
                    <a:pt x="3048" y="0"/>
                  </a:lnTo>
                  <a:lnTo>
                    <a:pt x="0" y="3048"/>
                  </a:lnTo>
                  <a:lnTo>
                    <a:pt x="0" y="6096"/>
                  </a:lnTo>
                  <a:lnTo>
                    <a:pt x="3048" y="9143"/>
                  </a:lnTo>
                  <a:lnTo>
                    <a:pt x="573024" y="152400"/>
                  </a:lnTo>
                  <a:lnTo>
                    <a:pt x="576072" y="143256"/>
                  </a:lnTo>
                  <a:lnTo>
                    <a:pt x="609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7129272" y="4572000"/>
              <a:ext cx="85344" cy="73151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6571487" y="3928872"/>
              <a:ext cx="594360" cy="646430"/>
            </a:xfrm>
            <a:custGeom>
              <a:avLst/>
              <a:gdLst/>
              <a:ahLst/>
              <a:cxnLst/>
              <a:rect l="l" t="t" r="r" b="b"/>
              <a:pathLst>
                <a:path w="594359" h="646429">
                  <a:moveTo>
                    <a:pt x="9143" y="0"/>
                  </a:moveTo>
                  <a:lnTo>
                    <a:pt x="0" y="0"/>
                  </a:lnTo>
                  <a:lnTo>
                    <a:pt x="0" y="6095"/>
                  </a:lnTo>
                  <a:lnTo>
                    <a:pt x="588263" y="646176"/>
                  </a:lnTo>
                  <a:lnTo>
                    <a:pt x="594359" y="640079"/>
                  </a:lnTo>
                  <a:lnTo>
                    <a:pt x="914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7135367" y="4544568"/>
              <a:ext cx="79248" cy="82295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8" name="object 68"/>
          <p:cNvSpPr txBox="1"/>
          <p:nvPr/>
        </p:nvSpPr>
        <p:spPr>
          <a:xfrm>
            <a:off x="3720591" y="3806444"/>
            <a:ext cx="2970530" cy="17284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1155">
              <a:lnSpc>
                <a:spcPct val="100000"/>
              </a:lnSpc>
              <a:spcBef>
                <a:spcPts val="90"/>
              </a:spcBef>
              <a:tabLst>
                <a:tab pos="1985010" algn="l"/>
              </a:tabLst>
            </a:pPr>
            <a:r>
              <a:rPr sz="1400" spc="-10" dirty="0">
                <a:latin typeface="Arial"/>
                <a:cs typeface="Arial"/>
              </a:rPr>
              <a:t>State</a:t>
            </a:r>
            <a:r>
              <a:rPr sz="1350" spc="-15" baseline="-18518" dirty="0">
                <a:latin typeface="Arial"/>
                <a:cs typeface="Arial"/>
              </a:rPr>
              <a:t>1	</a:t>
            </a:r>
            <a:r>
              <a:rPr sz="1400" spc="-10" dirty="0">
                <a:latin typeface="Arial"/>
                <a:cs typeface="Arial"/>
              </a:rPr>
              <a:t>Action</a:t>
            </a:r>
            <a:r>
              <a:rPr sz="1350" spc="-15" baseline="-18518" dirty="0">
                <a:latin typeface="Arial"/>
                <a:cs typeface="Arial"/>
              </a:rPr>
              <a:t>1</a:t>
            </a:r>
            <a:endParaRPr sz="1350" baseline="-18518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150">
              <a:latin typeface="Arial"/>
              <a:cs typeface="Arial"/>
            </a:endParaRPr>
          </a:p>
          <a:p>
            <a:pPr marL="345440">
              <a:lnSpc>
                <a:spcPct val="100000"/>
              </a:lnSpc>
              <a:tabLst>
                <a:tab pos="1981835" algn="l"/>
              </a:tabLst>
            </a:pPr>
            <a:r>
              <a:rPr sz="2100" spc="-15" baseline="1984" dirty="0">
                <a:latin typeface="Arial"/>
                <a:cs typeface="Arial"/>
              </a:rPr>
              <a:t>State</a:t>
            </a:r>
            <a:r>
              <a:rPr sz="1350" spc="-15" baseline="-15432" dirty="0">
                <a:latin typeface="Arial"/>
                <a:cs typeface="Arial"/>
              </a:rPr>
              <a:t>2	</a:t>
            </a:r>
            <a:r>
              <a:rPr sz="1400" spc="-10" dirty="0">
                <a:latin typeface="Arial"/>
                <a:cs typeface="Arial"/>
              </a:rPr>
              <a:t>Action</a:t>
            </a:r>
            <a:r>
              <a:rPr sz="1350" spc="-15" baseline="-18518" dirty="0">
                <a:latin typeface="Arial"/>
                <a:cs typeface="Arial"/>
              </a:rPr>
              <a:t>2</a:t>
            </a:r>
            <a:endParaRPr sz="1350" baseline="-18518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400">
              <a:latin typeface="Arial"/>
              <a:cs typeface="Arial"/>
            </a:endParaRPr>
          </a:p>
          <a:p>
            <a:pPr marL="506730">
              <a:lnSpc>
                <a:spcPct val="100000"/>
              </a:lnSpc>
              <a:tabLst>
                <a:tab pos="2259330" algn="l"/>
              </a:tabLst>
            </a:pPr>
            <a:r>
              <a:rPr sz="2400" dirty="0">
                <a:latin typeface="Times New Roman"/>
                <a:cs typeface="Times New Roman"/>
              </a:rPr>
              <a:t>.	.</a:t>
            </a:r>
            <a:endParaRPr sz="2400">
              <a:latin typeface="Times New Roman"/>
              <a:cs typeface="Times New Roman"/>
            </a:endParaRPr>
          </a:p>
          <a:p>
            <a:pPr marL="345440">
              <a:lnSpc>
                <a:spcPct val="100000"/>
              </a:lnSpc>
              <a:spcBef>
                <a:spcPts val="1385"/>
              </a:spcBef>
              <a:tabLst>
                <a:tab pos="1981835" algn="l"/>
              </a:tabLst>
            </a:pPr>
            <a:r>
              <a:rPr sz="2100" spc="-15" baseline="1984" dirty="0">
                <a:latin typeface="Arial"/>
                <a:cs typeface="Arial"/>
              </a:rPr>
              <a:t>State</a:t>
            </a:r>
            <a:r>
              <a:rPr sz="1350" spc="-15" baseline="-15432" dirty="0">
                <a:latin typeface="Arial"/>
                <a:cs typeface="Arial"/>
              </a:rPr>
              <a:t>n	</a:t>
            </a:r>
            <a:r>
              <a:rPr sz="1400" spc="-10" dirty="0">
                <a:latin typeface="Arial"/>
                <a:cs typeface="Arial"/>
              </a:rPr>
              <a:t>Action</a:t>
            </a:r>
            <a:r>
              <a:rPr sz="1350" spc="-15" baseline="-18518" dirty="0">
                <a:latin typeface="Arial"/>
                <a:cs typeface="Arial"/>
              </a:rPr>
              <a:t>n</a:t>
            </a:r>
            <a:endParaRPr sz="1350" baseline="-18518">
              <a:latin typeface="Arial"/>
              <a:cs typeface="Arial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1435100" y="1898395"/>
            <a:ext cx="3670300" cy="50398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b="1" spc="-5" dirty="0">
                <a:latin typeface="Arial"/>
                <a:cs typeface="Arial"/>
              </a:rPr>
              <a:t>Reactive</a:t>
            </a:r>
            <a:r>
              <a:rPr sz="3200" b="1" spc="-38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Agent</a:t>
            </a:r>
            <a:endParaRPr sz="3200" b="1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96844" y="980947"/>
            <a:ext cx="36385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95" dirty="0"/>
              <a:t>Agent</a:t>
            </a:r>
            <a:r>
              <a:rPr sz="3600" spc="-240" dirty="0"/>
              <a:t> </a:t>
            </a:r>
            <a:r>
              <a:rPr sz="3600" spc="-145" dirty="0"/>
              <a:t>Architectures</a:t>
            </a:r>
            <a:endParaRPr sz="360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C59502-C8F2-40F0-A240-60FC518C7594}" type="datetime1">
              <a:rPr lang="en-US" smtClean="0"/>
              <a:pPr/>
              <a:t>02-Dec-21</a:t>
            </a:fld>
            <a:endParaRPr lang="en-US"/>
          </a:p>
        </p:txBody>
      </p:sp>
      <p:sp>
        <p:nvSpPr>
          <p:cNvPr id="3" name="object 3"/>
          <p:cNvSpPr txBox="1"/>
          <p:nvPr/>
        </p:nvSpPr>
        <p:spPr>
          <a:xfrm>
            <a:off x="996188" y="1862778"/>
            <a:ext cx="8528812" cy="4245393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506095">
              <a:lnSpc>
                <a:spcPct val="100000"/>
              </a:lnSpc>
              <a:spcBef>
                <a:spcPts val="345"/>
              </a:spcBef>
            </a:pPr>
            <a:r>
              <a:rPr sz="3200" b="1" spc="-5" dirty="0">
                <a:latin typeface="Arial"/>
                <a:cs typeface="Arial"/>
              </a:rPr>
              <a:t>Reactive</a:t>
            </a:r>
            <a:r>
              <a:rPr sz="3200" b="1" spc="-29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Agent</a:t>
            </a:r>
            <a:endParaRPr sz="3200" b="1">
              <a:latin typeface="Arial"/>
              <a:cs typeface="Arial"/>
            </a:endParaRPr>
          </a:p>
          <a:p>
            <a:pPr marL="356870" indent="-344805">
              <a:lnSpc>
                <a:spcPct val="100000"/>
              </a:lnSpc>
              <a:spcBef>
                <a:spcPts val="235"/>
              </a:spcBef>
              <a:buChar char="•"/>
              <a:tabLst>
                <a:tab pos="356870" algn="l"/>
                <a:tab pos="357505" algn="l"/>
              </a:tabLst>
            </a:pPr>
            <a:r>
              <a:rPr sz="2800" dirty="0">
                <a:latin typeface="Arial"/>
                <a:cs typeface="Arial"/>
              </a:rPr>
              <a:t>Problems</a:t>
            </a:r>
            <a:endParaRPr sz="2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5"/>
              </a:spcBef>
              <a:buChar char="–"/>
              <a:tabLst>
                <a:tab pos="756920" algn="l"/>
              </a:tabLst>
            </a:pPr>
            <a:r>
              <a:rPr sz="2400" spc="-5" dirty="0">
                <a:latin typeface="Arial"/>
                <a:cs typeface="Arial"/>
              </a:rPr>
              <a:t>a great </a:t>
            </a:r>
            <a:r>
              <a:rPr sz="2400" dirty="0">
                <a:latin typeface="Arial"/>
                <a:cs typeface="Arial"/>
              </a:rPr>
              <a:t>deal of local information</a:t>
            </a:r>
            <a:r>
              <a:rPr sz="2400" spc="-2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needed</a:t>
            </a:r>
            <a:endParaRPr sz="24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20"/>
              </a:spcBef>
              <a:buChar char="–"/>
              <a:tabLst>
                <a:tab pos="756920" algn="l"/>
              </a:tabLst>
            </a:pPr>
            <a:r>
              <a:rPr sz="2400" spc="-5" dirty="0">
                <a:latin typeface="Arial"/>
                <a:cs typeface="Arial"/>
              </a:rPr>
              <a:t>learning?</a:t>
            </a:r>
            <a:endParaRPr sz="24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25"/>
              </a:spcBef>
              <a:buChar char="–"/>
              <a:tabLst>
                <a:tab pos="756920" algn="l"/>
              </a:tabLst>
            </a:pPr>
            <a:r>
              <a:rPr sz="2400" spc="-20" dirty="0">
                <a:latin typeface="Arial"/>
                <a:cs typeface="Arial"/>
              </a:rPr>
              <a:t>Typically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“handcrafted”</a:t>
            </a:r>
            <a:endParaRPr sz="2400">
              <a:latin typeface="Arial"/>
              <a:cs typeface="Arial"/>
            </a:endParaRPr>
          </a:p>
          <a:p>
            <a:pPr marL="1155700" lvl="2" indent="-228600">
              <a:lnSpc>
                <a:spcPct val="100000"/>
              </a:lnSpc>
              <a:spcBef>
                <a:spcPts val="185"/>
              </a:spcBef>
              <a:buChar char="•"/>
              <a:tabLst>
                <a:tab pos="1155065" algn="l"/>
                <a:tab pos="1155700" algn="l"/>
              </a:tabLst>
            </a:pPr>
            <a:r>
              <a:rPr sz="2000" spc="-10" dirty="0">
                <a:latin typeface="Arial"/>
                <a:cs typeface="Arial"/>
              </a:rPr>
              <a:t>Development </a:t>
            </a:r>
            <a:r>
              <a:rPr sz="2000" dirty="0">
                <a:latin typeface="Arial"/>
                <a:cs typeface="Arial"/>
              </a:rPr>
              <a:t>takes </a:t>
            </a:r>
            <a:r>
              <a:rPr sz="2000" spc="-5" dirty="0">
                <a:latin typeface="Arial"/>
                <a:cs typeface="Arial"/>
              </a:rPr>
              <a:t>a </a:t>
            </a:r>
            <a:r>
              <a:rPr sz="2000" spc="-10" dirty="0">
                <a:latin typeface="Arial"/>
                <a:cs typeface="Arial"/>
              </a:rPr>
              <a:t>lot of</a:t>
            </a:r>
            <a:r>
              <a:rPr sz="2000" spc="-19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time</a:t>
            </a:r>
            <a:endParaRPr sz="2000">
              <a:latin typeface="Arial"/>
              <a:cs typeface="Arial"/>
            </a:endParaRPr>
          </a:p>
          <a:p>
            <a:pPr marL="1155700" lvl="2" indent="-228600">
              <a:lnSpc>
                <a:spcPct val="100000"/>
              </a:lnSpc>
              <a:buChar char="•"/>
              <a:tabLst>
                <a:tab pos="1155065" algn="l"/>
                <a:tab pos="1155700" algn="l"/>
              </a:tabLst>
            </a:pPr>
            <a:r>
              <a:rPr sz="2000" spc="-5" dirty="0">
                <a:latin typeface="Arial"/>
                <a:cs typeface="Arial"/>
              </a:rPr>
              <a:t>Impossible to </a:t>
            </a:r>
            <a:r>
              <a:rPr sz="2000" spc="-10" dirty="0">
                <a:latin typeface="Arial"/>
                <a:cs typeface="Arial"/>
              </a:rPr>
              <a:t>build large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systems?</a:t>
            </a:r>
            <a:endParaRPr sz="2000">
              <a:latin typeface="Arial"/>
              <a:cs typeface="Arial"/>
            </a:endParaRPr>
          </a:p>
          <a:p>
            <a:pPr marL="1155700" lvl="2" indent="-228600">
              <a:lnSpc>
                <a:spcPct val="100000"/>
              </a:lnSpc>
              <a:buChar char="•"/>
              <a:tabLst>
                <a:tab pos="1155065" algn="l"/>
                <a:tab pos="1155700" algn="l"/>
              </a:tabLst>
            </a:pPr>
            <a:r>
              <a:rPr sz="2000" spc="-10" dirty="0">
                <a:latin typeface="Arial"/>
                <a:cs typeface="Arial"/>
              </a:rPr>
              <a:t>Can be </a:t>
            </a:r>
            <a:r>
              <a:rPr sz="2000" spc="-5" dirty="0">
                <a:latin typeface="Arial"/>
                <a:cs typeface="Arial"/>
              </a:rPr>
              <a:t>used </a:t>
            </a:r>
            <a:r>
              <a:rPr sz="2000" spc="-10" dirty="0">
                <a:latin typeface="Arial"/>
                <a:cs typeface="Arial"/>
              </a:rPr>
              <a:t>only </a:t>
            </a:r>
            <a:r>
              <a:rPr sz="2000" dirty="0">
                <a:latin typeface="Arial"/>
                <a:cs typeface="Arial"/>
              </a:rPr>
              <a:t>for </a:t>
            </a:r>
            <a:r>
              <a:rPr sz="2000" spc="-10" dirty="0">
                <a:latin typeface="Arial"/>
                <a:cs typeface="Arial"/>
              </a:rPr>
              <a:t>its original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purpose</a:t>
            </a:r>
            <a:endParaRPr sz="2000">
              <a:latin typeface="Arial"/>
              <a:cs typeface="Arial"/>
            </a:endParaRPr>
          </a:p>
          <a:p>
            <a:pPr lvl="2">
              <a:lnSpc>
                <a:spcPct val="100000"/>
              </a:lnSpc>
              <a:spcBef>
                <a:spcPts val="40"/>
              </a:spcBef>
              <a:buFont typeface="Arial"/>
              <a:buChar char="•"/>
            </a:pPr>
            <a:endParaRPr sz="2400">
              <a:latin typeface="Arial"/>
              <a:cs typeface="Arial"/>
            </a:endParaRPr>
          </a:p>
          <a:p>
            <a:pPr marL="356870" indent="-344805">
              <a:lnSpc>
                <a:spcPct val="100000"/>
              </a:lnSpc>
              <a:buChar char="•"/>
              <a:tabLst>
                <a:tab pos="356870" algn="l"/>
                <a:tab pos="357505" algn="l"/>
              </a:tabLst>
            </a:pPr>
            <a:r>
              <a:rPr sz="2800" spc="-5" dirty="0">
                <a:latin typeface="Arial"/>
                <a:cs typeface="Arial"/>
              </a:rPr>
              <a:t>Examples</a:t>
            </a:r>
            <a:endParaRPr sz="2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65"/>
              </a:spcBef>
              <a:buChar char="–"/>
              <a:tabLst>
                <a:tab pos="756920" algn="l"/>
              </a:tabLst>
            </a:pPr>
            <a:r>
              <a:rPr lang="en-US" sz="2400" dirty="0" smtClean="0">
                <a:latin typeface="Arial"/>
                <a:cs typeface="Arial"/>
              </a:rPr>
              <a:t>Vacuum world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96844" y="1017523"/>
            <a:ext cx="36385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95" dirty="0"/>
              <a:t>Agent</a:t>
            </a:r>
            <a:r>
              <a:rPr sz="3600" spc="-240" dirty="0"/>
              <a:t> </a:t>
            </a:r>
            <a:r>
              <a:rPr sz="3600" spc="-145" dirty="0"/>
              <a:t>Architectures</a:t>
            </a:r>
            <a:endParaRPr sz="360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CD747-47BF-44C6-A0EA-961DA4D3A479}" type="datetime1">
              <a:rPr lang="en-US" smtClean="0"/>
              <a:pPr/>
              <a:t>02-Dec-21</a:t>
            </a:fld>
            <a:endParaRPr lang="en-US"/>
          </a:p>
        </p:txBody>
      </p:sp>
      <p:sp>
        <p:nvSpPr>
          <p:cNvPr id="3" name="object 3"/>
          <p:cNvSpPr txBox="1"/>
          <p:nvPr/>
        </p:nvSpPr>
        <p:spPr>
          <a:xfrm>
            <a:off x="996188" y="1970265"/>
            <a:ext cx="7755890" cy="3353435"/>
          </a:xfrm>
          <a:prstGeom prst="rect">
            <a:avLst/>
          </a:prstGeom>
        </p:spPr>
        <p:txBody>
          <a:bodyPr vert="horz" wrap="square" lIns="0" tIns="113665" rIns="0" bIns="0" rtlCol="0">
            <a:spAutoFit/>
          </a:bodyPr>
          <a:lstStyle/>
          <a:p>
            <a:pPr marL="353695" indent="-341630">
              <a:lnSpc>
                <a:spcPct val="100000"/>
              </a:lnSpc>
              <a:spcBef>
                <a:spcPts val="895"/>
              </a:spcBef>
              <a:buChar char="•"/>
              <a:tabLst>
                <a:tab pos="353695" algn="l"/>
                <a:tab pos="354330" algn="l"/>
              </a:tabLst>
            </a:pPr>
            <a:r>
              <a:rPr sz="3200" b="1" spc="-10" dirty="0">
                <a:latin typeface="Arial"/>
                <a:cs typeface="Arial"/>
              </a:rPr>
              <a:t>Deliberative</a:t>
            </a:r>
            <a:r>
              <a:rPr sz="3200" b="1" spc="-32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Agent</a:t>
            </a:r>
            <a:endParaRPr sz="3200" b="1">
              <a:latin typeface="Arial"/>
              <a:cs typeface="Arial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710"/>
              </a:spcBef>
              <a:buChar char="–"/>
              <a:tabLst>
                <a:tab pos="756920" algn="l"/>
              </a:tabLst>
            </a:pPr>
            <a:r>
              <a:rPr sz="2800" spc="-5" dirty="0">
                <a:latin typeface="Arial"/>
                <a:cs typeface="Arial"/>
              </a:rPr>
              <a:t>Explicit symbolic </a:t>
            </a:r>
            <a:r>
              <a:rPr sz="2800" dirty="0">
                <a:latin typeface="Arial"/>
                <a:cs typeface="Arial"/>
              </a:rPr>
              <a:t>model of </a:t>
            </a:r>
            <a:r>
              <a:rPr sz="2800" spc="5" dirty="0">
                <a:latin typeface="Arial"/>
                <a:cs typeface="Arial"/>
              </a:rPr>
              <a:t>the </a:t>
            </a:r>
            <a:r>
              <a:rPr sz="2800" spc="-5" dirty="0">
                <a:latin typeface="Arial"/>
                <a:cs typeface="Arial"/>
              </a:rPr>
              <a:t>world </a:t>
            </a:r>
            <a:r>
              <a:rPr sz="2800" dirty="0">
                <a:latin typeface="Arial"/>
                <a:cs typeface="Arial"/>
              </a:rPr>
              <a:t>in</a:t>
            </a:r>
            <a:r>
              <a:rPr sz="2800" spc="-8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which  </a:t>
            </a:r>
            <a:r>
              <a:rPr sz="2800" spc="5" dirty="0">
                <a:latin typeface="Arial"/>
                <a:cs typeface="Arial"/>
              </a:rPr>
              <a:t>decisions </a:t>
            </a:r>
            <a:r>
              <a:rPr sz="2800" dirty="0">
                <a:latin typeface="Arial"/>
                <a:cs typeface="Arial"/>
              </a:rPr>
              <a:t>are made </a:t>
            </a:r>
            <a:r>
              <a:rPr sz="2800" spc="-10" dirty="0">
                <a:latin typeface="Arial"/>
                <a:cs typeface="Arial"/>
              </a:rPr>
              <a:t>via </a:t>
            </a:r>
            <a:r>
              <a:rPr sz="2800" dirty="0">
                <a:latin typeface="Arial"/>
                <a:cs typeface="Arial"/>
              </a:rPr>
              <a:t>logical reasoning,  </a:t>
            </a:r>
            <a:r>
              <a:rPr sz="2800" spc="5" dirty="0">
                <a:latin typeface="Arial"/>
                <a:cs typeface="Arial"/>
              </a:rPr>
              <a:t>based </a:t>
            </a:r>
            <a:r>
              <a:rPr sz="2800" dirty="0">
                <a:latin typeface="Arial"/>
                <a:cs typeface="Arial"/>
              </a:rPr>
              <a:t>on </a:t>
            </a:r>
            <a:r>
              <a:rPr sz="2800" spc="5" dirty="0">
                <a:latin typeface="Arial"/>
                <a:cs typeface="Arial"/>
              </a:rPr>
              <a:t>pattern matching </a:t>
            </a:r>
            <a:r>
              <a:rPr sz="2800" dirty="0">
                <a:latin typeface="Arial"/>
                <a:cs typeface="Arial"/>
              </a:rPr>
              <a:t>and </a:t>
            </a:r>
            <a:r>
              <a:rPr sz="2800" spc="-5" dirty="0">
                <a:latin typeface="Arial"/>
                <a:cs typeface="Arial"/>
              </a:rPr>
              <a:t>symbolic  </a:t>
            </a:r>
            <a:r>
              <a:rPr sz="2800" dirty="0">
                <a:latin typeface="Arial"/>
                <a:cs typeface="Arial"/>
              </a:rPr>
              <a:t>manipulation</a:t>
            </a:r>
            <a:endParaRPr sz="2800">
              <a:latin typeface="Arial"/>
              <a:cs typeface="Arial"/>
            </a:endParaRPr>
          </a:p>
          <a:p>
            <a:pPr marL="756285" marR="57150" lvl="1" indent="-287020">
              <a:lnSpc>
                <a:spcPct val="100000"/>
              </a:lnSpc>
              <a:spcBef>
                <a:spcPts val="695"/>
              </a:spcBef>
              <a:buChar char="–"/>
              <a:tabLst>
                <a:tab pos="756920" algn="l"/>
              </a:tabLst>
            </a:pPr>
            <a:r>
              <a:rPr sz="2800" spc="5" dirty="0">
                <a:solidFill>
                  <a:srgbClr val="C00000"/>
                </a:solidFill>
                <a:latin typeface="Arial"/>
                <a:cs typeface="Arial"/>
              </a:rPr>
              <a:t>sense-plan-act </a:t>
            </a:r>
            <a:r>
              <a:rPr sz="2800" dirty="0">
                <a:latin typeface="Arial"/>
                <a:cs typeface="Arial"/>
              </a:rPr>
              <a:t>problem-solving paradigm</a:t>
            </a:r>
            <a:r>
              <a:rPr sz="2800" spc="-7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of  </a:t>
            </a:r>
            <a:r>
              <a:rPr sz="2800" spc="5" dirty="0">
                <a:latin typeface="Arial"/>
                <a:cs typeface="Arial"/>
              </a:rPr>
              <a:t>classical </a:t>
            </a:r>
            <a:r>
              <a:rPr sz="2800" dirty="0">
                <a:latin typeface="Arial"/>
                <a:cs typeface="Arial"/>
              </a:rPr>
              <a:t>AI planning</a:t>
            </a:r>
            <a:r>
              <a:rPr sz="2800" spc="-28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systems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96844" y="980947"/>
            <a:ext cx="36385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95" dirty="0"/>
              <a:t>Agent</a:t>
            </a:r>
            <a:r>
              <a:rPr sz="3600" spc="-240" dirty="0"/>
              <a:t> </a:t>
            </a:r>
            <a:r>
              <a:rPr sz="3600" spc="-145" dirty="0"/>
              <a:t>Architectures</a:t>
            </a:r>
            <a:endParaRPr sz="3600"/>
          </a:p>
        </p:txBody>
      </p:sp>
      <p:sp>
        <p:nvSpPr>
          <p:cNvPr id="46" name="Date Placeholder 4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05B35-6BA9-4B23-807D-8F053F85FF6F}" type="datetime1">
              <a:rPr lang="en-US" smtClean="0"/>
              <a:pPr/>
              <a:t>02-Dec-21</a:t>
            </a:fld>
            <a:endParaRPr lang="en-US"/>
          </a:p>
        </p:txBody>
      </p:sp>
      <p:grpSp>
        <p:nvGrpSpPr>
          <p:cNvPr id="3" name="object 3"/>
          <p:cNvGrpSpPr/>
          <p:nvPr/>
        </p:nvGrpSpPr>
        <p:grpSpPr>
          <a:xfrm>
            <a:off x="1545336" y="2651760"/>
            <a:ext cx="6236335" cy="3590925"/>
            <a:chOff x="1545336" y="2651760"/>
            <a:chExt cx="6236335" cy="3590925"/>
          </a:xfrm>
        </p:grpSpPr>
        <p:sp>
          <p:nvSpPr>
            <p:cNvPr id="4" name="object 4"/>
            <p:cNvSpPr/>
            <p:nvPr/>
          </p:nvSpPr>
          <p:spPr>
            <a:xfrm>
              <a:off x="2282952" y="2651760"/>
              <a:ext cx="5499100" cy="3590925"/>
            </a:xfrm>
            <a:custGeom>
              <a:avLst/>
              <a:gdLst/>
              <a:ahLst/>
              <a:cxnLst/>
              <a:rect l="l" t="t" r="r" b="b"/>
              <a:pathLst>
                <a:path w="5499100" h="3590925">
                  <a:moveTo>
                    <a:pt x="4895088" y="0"/>
                  </a:moveTo>
                  <a:lnTo>
                    <a:pt x="600456" y="0"/>
                  </a:lnTo>
                  <a:lnTo>
                    <a:pt x="551688" y="3048"/>
                  </a:lnTo>
                  <a:lnTo>
                    <a:pt x="502920" y="9143"/>
                  </a:lnTo>
                  <a:lnTo>
                    <a:pt x="457200" y="18287"/>
                  </a:lnTo>
                  <a:lnTo>
                    <a:pt x="411480" y="30479"/>
                  </a:lnTo>
                  <a:lnTo>
                    <a:pt x="365760" y="48767"/>
                  </a:lnTo>
                  <a:lnTo>
                    <a:pt x="326136" y="67055"/>
                  </a:lnTo>
                  <a:lnTo>
                    <a:pt x="283464" y="91439"/>
                  </a:lnTo>
                  <a:lnTo>
                    <a:pt x="246887" y="115824"/>
                  </a:lnTo>
                  <a:lnTo>
                    <a:pt x="210312" y="146303"/>
                  </a:lnTo>
                  <a:lnTo>
                    <a:pt x="176784" y="176784"/>
                  </a:lnTo>
                  <a:lnTo>
                    <a:pt x="143256" y="210312"/>
                  </a:lnTo>
                  <a:lnTo>
                    <a:pt x="115824" y="246887"/>
                  </a:lnTo>
                  <a:lnTo>
                    <a:pt x="88392" y="286512"/>
                  </a:lnTo>
                  <a:lnTo>
                    <a:pt x="67056" y="326136"/>
                  </a:lnTo>
                  <a:lnTo>
                    <a:pt x="45720" y="368807"/>
                  </a:lnTo>
                  <a:lnTo>
                    <a:pt x="30480" y="411479"/>
                  </a:lnTo>
                  <a:lnTo>
                    <a:pt x="15240" y="457200"/>
                  </a:lnTo>
                  <a:lnTo>
                    <a:pt x="6096" y="505967"/>
                  </a:lnTo>
                  <a:lnTo>
                    <a:pt x="0" y="554736"/>
                  </a:lnTo>
                  <a:lnTo>
                    <a:pt x="0" y="3038856"/>
                  </a:lnTo>
                  <a:lnTo>
                    <a:pt x="6096" y="3087623"/>
                  </a:lnTo>
                  <a:lnTo>
                    <a:pt x="15240" y="3133344"/>
                  </a:lnTo>
                  <a:lnTo>
                    <a:pt x="30480" y="3179064"/>
                  </a:lnTo>
                  <a:lnTo>
                    <a:pt x="45720" y="3221735"/>
                  </a:lnTo>
                  <a:lnTo>
                    <a:pt x="88392" y="3307079"/>
                  </a:lnTo>
                  <a:lnTo>
                    <a:pt x="143256" y="3380231"/>
                  </a:lnTo>
                  <a:lnTo>
                    <a:pt x="173736" y="3413759"/>
                  </a:lnTo>
                  <a:lnTo>
                    <a:pt x="210312" y="3447288"/>
                  </a:lnTo>
                  <a:lnTo>
                    <a:pt x="243840" y="3474720"/>
                  </a:lnTo>
                  <a:lnTo>
                    <a:pt x="283464" y="3502152"/>
                  </a:lnTo>
                  <a:lnTo>
                    <a:pt x="323088" y="3523488"/>
                  </a:lnTo>
                  <a:lnTo>
                    <a:pt x="365760" y="3544824"/>
                  </a:lnTo>
                  <a:lnTo>
                    <a:pt x="411480" y="3560064"/>
                  </a:lnTo>
                  <a:lnTo>
                    <a:pt x="502920" y="3584448"/>
                  </a:lnTo>
                  <a:lnTo>
                    <a:pt x="551688" y="3590543"/>
                  </a:lnTo>
                  <a:lnTo>
                    <a:pt x="4943856" y="3590543"/>
                  </a:lnTo>
                  <a:lnTo>
                    <a:pt x="4992624" y="3584448"/>
                  </a:lnTo>
                  <a:lnTo>
                    <a:pt x="5015484" y="3578352"/>
                  </a:lnTo>
                  <a:lnTo>
                    <a:pt x="600456" y="3578352"/>
                  </a:lnTo>
                  <a:lnTo>
                    <a:pt x="554736" y="3575304"/>
                  </a:lnTo>
                  <a:lnTo>
                    <a:pt x="505968" y="3569207"/>
                  </a:lnTo>
                  <a:lnTo>
                    <a:pt x="460248" y="3560064"/>
                  </a:lnTo>
                  <a:lnTo>
                    <a:pt x="414528" y="3547872"/>
                  </a:lnTo>
                  <a:lnTo>
                    <a:pt x="371856" y="3532631"/>
                  </a:lnTo>
                  <a:lnTo>
                    <a:pt x="329184" y="3511296"/>
                  </a:lnTo>
                  <a:lnTo>
                    <a:pt x="289560" y="3489959"/>
                  </a:lnTo>
                  <a:lnTo>
                    <a:pt x="252984" y="3465576"/>
                  </a:lnTo>
                  <a:lnTo>
                    <a:pt x="216408" y="3438144"/>
                  </a:lnTo>
                  <a:lnTo>
                    <a:pt x="152400" y="3374135"/>
                  </a:lnTo>
                  <a:lnTo>
                    <a:pt x="124968" y="3337559"/>
                  </a:lnTo>
                  <a:lnTo>
                    <a:pt x="100584" y="3300983"/>
                  </a:lnTo>
                  <a:lnTo>
                    <a:pt x="76200" y="3261359"/>
                  </a:lnTo>
                  <a:lnTo>
                    <a:pt x="57912" y="3218688"/>
                  </a:lnTo>
                  <a:lnTo>
                    <a:pt x="42672" y="3176016"/>
                  </a:lnTo>
                  <a:lnTo>
                    <a:pt x="27431" y="3130296"/>
                  </a:lnTo>
                  <a:lnTo>
                    <a:pt x="18287" y="3084576"/>
                  </a:lnTo>
                  <a:lnTo>
                    <a:pt x="12192" y="3035808"/>
                  </a:lnTo>
                  <a:lnTo>
                    <a:pt x="12192" y="554736"/>
                  </a:lnTo>
                  <a:lnTo>
                    <a:pt x="18287" y="509015"/>
                  </a:lnTo>
                  <a:lnTo>
                    <a:pt x="27431" y="463295"/>
                  </a:lnTo>
                  <a:lnTo>
                    <a:pt x="42672" y="417575"/>
                  </a:lnTo>
                  <a:lnTo>
                    <a:pt x="57912" y="374903"/>
                  </a:lnTo>
                  <a:lnTo>
                    <a:pt x="76200" y="332231"/>
                  </a:lnTo>
                  <a:lnTo>
                    <a:pt x="100584" y="292607"/>
                  </a:lnTo>
                  <a:lnTo>
                    <a:pt x="124968" y="256031"/>
                  </a:lnTo>
                  <a:lnTo>
                    <a:pt x="152400" y="219455"/>
                  </a:lnTo>
                  <a:lnTo>
                    <a:pt x="182880" y="185927"/>
                  </a:lnTo>
                  <a:lnTo>
                    <a:pt x="216408" y="155448"/>
                  </a:lnTo>
                  <a:lnTo>
                    <a:pt x="289560" y="100584"/>
                  </a:lnTo>
                  <a:lnTo>
                    <a:pt x="329184" y="79248"/>
                  </a:lnTo>
                  <a:lnTo>
                    <a:pt x="414528" y="42672"/>
                  </a:lnTo>
                  <a:lnTo>
                    <a:pt x="460248" y="30479"/>
                  </a:lnTo>
                  <a:lnTo>
                    <a:pt x="505968" y="21336"/>
                  </a:lnTo>
                  <a:lnTo>
                    <a:pt x="551688" y="15239"/>
                  </a:lnTo>
                  <a:lnTo>
                    <a:pt x="600456" y="12191"/>
                  </a:lnTo>
                  <a:lnTo>
                    <a:pt x="5007864" y="12191"/>
                  </a:lnTo>
                  <a:lnTo>
                    <a:pt x="4992624" y="9143"/>
                  </a:lnTo>
                  <a:lnTo>
                    <a:pt x="4943856" y="3048"/>
                  </a:lnTo>
                  <a:lnTo>
                    <a:pt x="4895088" y="0"/>
                  </a:lnTo>
                  <a:close/>
                </a:path>
                <a:path w="5499100" h="3590925">
                  <a:moveTo>
                    <a:pt x="5007864" y="12191"/>
                  </a:moveTo>
                  <a:lnTo>
                    <a:pt x="4895088" y="12191"/>
                  </a:lnTo>
                  <a:lnTo>
                    <a:pt x="4943856" y="15239"/>
                  </a:lnTo>
                  <a:lnTo>
                    <a:pt x="4989576" y="21336"/>
                  </a:lnTo>
                  <a:lnTo>
                    <a:pt x="5035296" y="30479"/>
                  </a:lnTo>
                  <a:lnTo>
                    <a:pt x="5081016" y="42672"/>
                  </a:lnTo>
                  <a:lnTo>
                    <a:pt x="5123688" y="57912"/>
                  </a:lnTo>
                  <a:lnTo>
                    <a:pt x="5166359" y="79248"/>
                  </a:lnTo>
                  <a:lnTo>
                    <a:pt x="5205983" y="100584"/>
                  </a:lnTo>
                  <a:lnTo>
                    <a:pt x="5279136" y="155448"/>
                  </a:lnTo>
                  <a:lnTo>
                    <a:pt x="5312664" y="185927"/>
                  </a:lnTo>
                  <a:lnTo>
                    <a:pt x="5343144" y="219455"/>
                  </a:lnTo>
                  <a:lnTo>
                    <a:pt x="5370576" y="256031"/>
                  </a:lnTo>
                  <a:lnTo>
                    <a:pt x="5394959" y="292607"/>
                  </a:lnTo>
                  <a:lnTo>
                    <a:pt x="5419344" y="332231"/>
                  </a:lnTo>
                  <a:lnTo>
                    <a:pt x="5455920" y="417575"/>
                  </a:lnTo>
                  <a:lnTo>
                    <a:pt x="5468112" y="460248"/>
                  </a:lnTo>
                  <a:lnTo>
                    <a:pt x="5477256" y="505967"/>
                  </a:lnTo>
                  <a:lnTo>
                    <a:pt x="5483352" y="554736"/>
                  </a:lnTo>
                  <a:lnTo>
                    <a:pt x="5486400" y="603503"/>
                  </a:lnTo>
                  <a:lnTo>
                    <a:pt x="5486400" y="2987040"/>
                  </a:lnTo>
                  <a:lnTo>
                    <a:pt x="5483352" y="3035808"/>
                  </a:lnTo>
                  <a:lnTo>
                    <a:pt x="5477256" y="3084576"/>
                  </a:lnTo>
                  <a:lnTo>
                    <a:pt x="5468112" y="3130296"/>
                  </a:lnTo>
                  <a:lnTo>
                    <a:pt x="5455920" y="3176016"/>
                  </a:lnTo>
                  <a:lnTo>
                    <a:pt x="5437632" y="3218688"/>
                  </a:lnTo>
                  <a:lnTo>
                    <a:pt x="5419344" y="3258312"/>
                  </a:lnTo>
                  <a:lnTo>
                    <a:pt x="5398008" y="3297935"/>
                  </a:lnTo>
                  <a:lnTo>
                    <a:pt x="5370576" y="3337559"/>
                  </a:lnTo>
                  <a:lnTo>
                    <a:pt x="5343144" y="3371088"/>
                  </a:lnTo>
                  <a:lnTo>
                    <a:pt x="5312664" y="3404616"/>
                  </a:lnTo>
                  <a:lnTo>
                    <a:pt x="5279136" y="3435096"/>
                  </a:lnTo>
                  <a:lnTo>
                    <a:pt x="5242559" y="3465576"/>
                  </a:lnTo>
                  <a:lnTo>
                    <a:pt x="5205983" y="3489959"/>
                  </a:lnTo>
                  <a:lnTo>
                    <a:pt x="5166359" y="3511296"/>
                  </a:lnTo>
                  <a:lnTo>
                    <a:pt x="5123688" y="3532631"/>
                  </a:lnTo>
                  <a:lnTo>
                    <a:pt x="5081016" y="3547872"/>
                  </a:lnTo>
                  <a:lnTo>
                    <a:pt x="5035296" y="3560064"/>
                  </a:lnTo>
                  <a:lnTo>
                    <a:pt x="4989576" y="3569207"/>
                  </a:lnTo>
                  <a:lnTo>
                    <a:pt x="4943856" y="3575304"/>
                  </a:lnTo>
                  <a:lnTo>
                    <a:pt x="4895088" y="3578352"/>
                  </a:lnTo>
                  <a:lnTo>
                    <a:pt x="5015484" y="3578352"/>
                  </a:lnTo>
                  <a:lnTo>
                    <a:pt x="5084064" y="3560064"/>
                  </a:lnTo>
                  <a:lnTo>
                    <a:pt x="5129783" y="3544824"/>
                  </a:lnTo>
                  <a:lnTo>
                    <a:pt x="5172456" y="3523488"/>
                  </a:lnTo>
                  <a:lnTo>
                    <a:pt x="5212080" y="3502152"/>
                  </a:lnTo>
                  <a:lnTo>
                    <a:pt x="5251704" y="3474720"/>
                  </a:lnTo>
                  <a:lnTo>
                    <a:pt x="5285232" y="3447288"/>
                  </a:lnTo>
                  <a:lnTo>
                    <a:pt x="5321808" y="3413759"/>
                  </a:lnTo>
                  <a:lnTo>
                    <a:pt x="5352288" y="3380231"/>
                  </a:lnTo>
                  <a:lnTo>
                    <a:pt x="5407152" y="3307079"/>
                  </a:lnTo>
                  <a:lnTo>
                    <a:pt x="5431536" y="3264407"/>
                  </a:lnTo>
                  <a:lnTo>
                    <a:pt x="5449824" y="3224784"/>
                  </a:lnTo>
                  <a:lnTo>
                    <a:pt x="5468112" y="3179064"/>
                  </a:lnTo>
                  <a:lnTo>
                    <a:pt x="5480304" y="3133344"/>
                  </a:lnTo>
                  <a:lnTo>
                    <a:pt x="5489448" y="3087623"/>
                  </a:lnTo>
                  <a:lnTo>
                    <a:pt x="5495544" y="3038856"/>
                  </a:lnTo>
                  <a:lnTo>
                    <a:pt x="5498592" y="2990088"/>
                  </a:lnTo>
                  <a:lnTo>
                    <a:pt x="5498592" y="603503"/>
                  </a:lnTo>
                  <a:lnTo>
                    <a:pt x="5495544" y="554736"/>
                  </a:lnTo>
                  <a:lnTo>
                    <a:pt x="5489448" y="505967"/>
                  </a:lnTo>
                  <a:lnTo>
                    <a:pt x="5480304" y="460248"/>
                  </a:lnTo>
                  <a:lnTo>
                    <a:pt x="5468112" y="414527"/>
                  </a:lnTo>
                  <a:lnTo>
                    <a:pt x="5449824" y="368807"/>
                  </a:lnTo>
                  <a:lnTo>
                    <a:pt x="5431536" y="326136"/>
                  </a:lnTo>
                  <a:lnTo>
                    <a:pt x="5382768" y="246887"/>
                  </a:lnTo>
                  <a:lnTo>
                    <a:pt x="5352288" y="210312"/>
                  </a:lnTo>
                  <a:lnTo>
                    <a:pt x="5321808" y="176784"/>
                  </a:lnTo>
                  <a:lnTo>
                    <a:pt x="5288280" y="146303"/>
                  </a:lnTo>
                  <a:lnTo>
                    <a:pt x="5251704" y="115824"/>
                  </a:lnTo>
                  <a:lnTo>
                    <a:pt x="5172456" y="67055"/>
                  </a:lnTo>
                  <a:lnTo>
                    <a:pt x="5129783" y="48767"/>
                  </a:lnTo>
                  <a:lnTo>
                    <a:pt x="5084064" y="30479"/>
                  </a:lnTo>
                  <a:lnTo>
                    <a:pt x="5038344" y="18287"/>
                  </a:lnTo>
                  <a:lnTo>
                    <a:pt x="5007864" y="1219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51432" y="4370831"/>
              <a:ext cx="990600" cy="228600"/>
            </a:xfrm>
            <a:custGeom>
              <a:avLst/>
              <a:gdLst/>
              <a:ahLst/>
              <a:cxnLst/>
              <a:rect l="l" t="t" r="r" b="b"/>
              <a:pathLst>
                <a:path w="990600" h="228600">
                  <a:moveTo>
                    <a:pt x="990600" y="115824"/>
                  </a:moveTo>
                  <a:lnTo>
                    <a:pt x="743712" y="0"/>
                  </a:lnTo>
                  <a:lnTo>
                    <a:pt x="743712" y="57912"/>
                  </a:lnTo>
                  <a:lnTo>
                    <a:pt x="0" y="57912"/>
                  </a:lnTo>
                  <a:lnTo>
                    <a:pt x="0" y="170688"/>
                  </a:lnTo>
                  <a:lnTo>
                    <a:pt x="743712" y="170688"/>
                  </a:lnTo>
                  <a:lnTo>
                    <a:pt x="743712" y="228600"/>
                  </a:lnTo>
                  <a:lnTo>
                    <a:pt x="990600" y="1158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45336" y="4364736"/>
              <a:ext cx="1003300" cy="241300"/>
            </a:xfrm>
            <a:custGeom>
              <a:avLst/>
              <a:gdLst/>
              <a:ahLst/>
              <a:cxnLst/>
              <a:rect l="l" t="t" r="r" b="b"/>
              <a:pathLst>
                <a:path w="1003300" h="241300">
                  <a:moveTo>
                    <a:pt x="743712" y="176783"/>
                  </a:moveTo>
                  <a:lnTo>
                    <a:pt x="743712" y="240791"/>
                  </a:lnTo>
                  <a:lnTo>
                    <a:pt x="749807" y="240791"/>
                  </a:lnTo>
                  <a:lnTo>
                    <a:pt x="763318" y="234695"/>
                  </a:lnTo>
                  <a:lnTo>
                    <a:pt x="755903" y="234695"/>
                  </a:lnTo>
                  <a:lnTo>
                    <a:pt x="746759" y="228600"/>
                  </a:lnTo>
                  <a:lnTo>
                    <a:pt x="755903" y="224423"/>
                  </a:lnTo>
                  <a:lnTo>
                    <a:pt x="755903" y="182880"/>
                  </a:lnTo>
                  <a:lnTo>
                    <a:pt x="749807" y="182880"/>
                  </a:lnTo>
                  <a:lnTo>
                    <a:pt x="743712" y="176783"/>
                  </a:lnTo>
                  <a:close/>
                </a:path>
                <a:path w="1003300" h="241300">
                  <a:moveTo>
                    <a:pt x="755903" y="224423"/>
                  </a:moveTo>
                  <a:lnTo>
                    <a:pt x="746759" y="228600"/>
                  </a:lnTo>
                  <a:lnTo>
                    <a:pt x="755903" y="234695"/>
                  </a:lnTo>
                  <a:lnTo>
                    <a:pt x="755903" y="224423"/>
                  </a:lnTo>
                  <a:close/>
                </a:path>
                <a:path w="1003300" h="241300">
                  <a:moveTo>
                    <a:pt x="980480" y="121838"/>
                  </a:moveTo>
                  <a:lnTo>
                    <a:pt x="755903" y="224423"/>
                  </a:lnTo>
                  <a:lnTo>
                    <a:pt x="755903" y="234695"/>
                  </a:lnTo>
                  <a:lnTo>
                    <a:pt x="763318" y="234695"/>
                  </a:lnTo>
                  <a:lnTo>
                    <a:pt x="999744" y="128015"/>
                  </a:lnTo>
                  <a:lnTo>
                    <a:pt x="993647" y="128015"/>
                  </a:lnTo>
                  <a:lnTo>
                    <a:pt x="980480" y="121838"/>
                  </a:lnTo>
                  <a:close/>
                </a:path>
                <a:path w="1003300" h="241300">
                  <a:moveTo>
                    <a:pt x="743712" y="57912"/>
                  </a:moveTo>
                  <a:lnTo>
                    <a:pt x="3047" y="57912"/>
                  </a:lnTo>
                  <a:lnTo>
                    <a:pt x="0" y="60960"/>
                  </a:lnTo>
                  <a:lnTo>
                    <a:pt x="0" y="182880"/>
                  </a:lnTo>
                  <a:lnTo>
                    <a:pt x="743712" y="182880"/>
                  </a:lnTo>
                  <a:lnTo>
                    <a:pt x="743712" y="176783"/>
                  </a:lnTo>
                  <a:lnTo>
                    <a:pt x="12191" y="176783"/>
                  </a:lnTo>
                  <a:lnTo>
                    <a:pt x="6095" y="170687"/>
                  </a:lnTo>
                  <a:lnTo>
                    <a:pt x="12191" y="170687"/>
                  </a:lnTo>
                  <a:lnTo>
                    <a:pt x="12191" y="70103"/>
                  </a:lnTo>
                  <a:lnTo>
                    <a:pt x="6095" y="70103"/>
                  </a:lnTo>
                  <a:lnTo>
                    <a:pt x="12191" y="64008"/>
                  </a:lnTo>
                  <a:lnTo>
                    <a:pt x="743712" y="64008"/>
                  </a:lnTo>
                  <a:lnTo>
                    <a:pt x="743712" y="57912"/>
                  </a:lnTo>
                  <a:close/>
                </a:path>
                <a:path w="1003300" h="241300">
                  <a:moveTo>
                    <a:pt x="752856" y="170687"/>
                  </a:moveTo>
                  <a:lnTo>
                    <a:pt x="12191" y="170687"/>
                  </a:lnTo>
                  <a:lnTo>
                    <a:pt x="12191" y="176783"/>
                  </a:lnTo>
                  <a:lnTo>
                    <a:pt x="743712" y="176783"/>
                  </a:lnTo>
                  <a:lnTo>
                    <a:pt x="749807" y="182880"/>
                  </a:lnTo>
                  <a:lnTo>
                    <a:pt x="755903" y="182880"/>
                  </a:lnTo>
                  <a:lnTo>
                    <a:pt x="755903" y="173736"/>
                  </a:lnTo>
                  <a:lnTo>
                    <a:pt x="752856" y="170687"/>
                  </a:lnTo>
                  <a:close/>
                </a:path>
                <a:path w="1003300" h="241300">
                  <a:moveTo>
                    <a:pt x="12191" y="170687"/>
                  </a:moveTo>
                  <a:lnTo>
                    <a:pt x="6095" y="170687"/>
                  </a:lnTo>
                  <a:lnTo>
                    <a:pt x="12191" y="176783"/>
                  </a:lnTo>
                  <a:lnTo>
                    <a:pt x="12191" y="170687"/>
                  </a:lnTo>
                  <a:close/>
                </a:path>
                <a:path w="1003300" h="241300">
                  <a:moveTo>
                    <a:pt x="993647" y="115824"/>
                  </a:moveTo>
                  <a:lnTo>
                    <a:pt x="980480" y="121838"/>
                  </a:lnTo>
                  <a:lnTo>
                    <a:pt x="993647" y="128015"/>
                  </a:lnTo>
                  <a:lnTo>
                    <a:pt x="993647" y="115824"/>
                  </a:lnTo>
                  <a:close/>
                </a:path>
                <a:path w="1003300" h="241300">
                  <a:moveTo>
                    <a:pt x="999744" y="115824"/>
                  </a:moveTo>
                  <a:lnTo>
                    <a:pt x="993647" y="115824"/>
                  </a:lnTo>
                  <a:lnTo>
                    <a:pt x="993647" y="128015"/>
                  </a:lnTo>
                  <a:lnTo>
                    <a:pt x="999744" y="128015"/>
                  </a:lnTo>
                  <a:lnTo>
                    <a:pt x="999744" y="124967"/>
                  </a:lnTo>
                  <a:lnTo>
                    <a:pt x="1002791" y="121919"/>
                  </a:lnTo>
                  <a:lnTo>
                    <a:pt x="1002791" y="118872"/>
                  </a:lnTo>
                  <a:lnTo>
                    <a:pt x="999744" y="115824"/>
                  </a:lnTo>
                  <a:close/>
                </a:path>
                <a:path w="1003300" h="241300">
                  <a:moveTo>
                    <a:pt x="762962" y="6096"/>
                  </a:moveTo>
                  <a:lnTo>
                    <a:pt x="755903" y="6096"/>
                  </a:lnTo>
                  <a:lnTo>
                    <a:pt x="755903" y="16481"/>
                  </a:lnTo>
                  <a:lnTo>
                    <a:pt x="980480" y="121838"/>
                  </a:lnTo>
                  <a:lnTo>
                    <a:pt x="993647" y="115824"/>
                  </a:lnTo>
                  <a:lnTo>
                    <a:pt x="999744" y="115824"/>
                  </a:lnTo>
                  <a:lnTo>
                    <a:pt x="762962" y="6096"/>
                  </a:lnTo>
                  <a:close/>
                </a:path>
                <a:path w="1003300" h="241300">
                  <a:moveTo>
                    <a:pt x="12191" y="64008"/>
                  </a:moveTo>
                  <a:lnTo>
                    <a:pt x="6095" y="70103"/>
                  </a:lnTo>
                  <a:lnTo>
                    <a:pt x="12191" y="70103"/>
                  </a:lnTo>
                  <a:lnTo>
                    <a:pt x="12191" y="64008"/>
                  </a:lnTo>
                  <a:close/>
                </a:path>
                <a:path w="1003300" h="241300">
                  <a:moveTo>
                    <a:pt x="755903" y="57912"/>
                  </a:moveTo>
                  <a:lnTo>
                    <a:pt x="749807" y="57912"/>
                  </a:lnTo>
                  <a:lnTo>
                    <a:pt x="743712" y="64008"/>
                  </a:lnTo>
                  <a:lnTo>
                    <a:pt x="12191" y="64008"/>
                  </a:lnTo>
                  <a:lnTo>
                    <a:pt x="12191" y="70103"/>
                  </a:lnTo>
                  <a:lnTo>
                    <a:pt x="752856" y="70103"/>
                  </a:lnTo>
                  <a:lnTo>
                    <a:pt x="755903" y="67055"/>
                  </a:lnTo>
                  <a:lnTo>
                    <a:pt x="755903" y="57912"/>
                  </a:lnTo>
                  <a:close/>
                </a:path>
                <a:path w="1003300" h="241300">
                  <a:moveTo>
                    <a:pt x="749807" y="0"/>
                  </a:moveTo>
                  <a:lnTo>
                    <a:pt x="743712" y="0"/>
                  </a:lnTo>
                  <a:lnTo>
                    <a:pt x="743712" y="64008"/>
                  </a:lnTo>
                  <a:lnTo>
                    <a:pt x="749807" y="57912"/>
                  </a:lnTo>
                  <a:lnTo>
                    <a:pt x="755903" y="57912"/>
                  </a:lnTo>
                  <a:lnTo>
                    <a:pt x="755903" y="16481"/>
                  </a:lnTo>
                  <a:lnTo>
                    <a:pt x="746759" y="12191"/>
                  </a:lnTo>
                  <a:lnTo>
                    <a:pt x="755903" y="6096"/>
                  </a:lnTo>
                  <a:lnTo>
                    <a:pt x="762962" y="6096"/>
                  </a:lnTo>
                  <a:lnTo>
                    <a:pt x="749807" y="0"/>
                  </a:lnTo>
                  <a:close/>
                </a:path>
                <a:path w="1003300" h="241300">
                  <a:moveTo>
                    <a:pt x="755903" y="6096"/>
                  </a:moveTo>
                  <a:lnTo>
                    <a:pt x="746759" y="12191"/>
                  </a:lnTo>
                  <a:lnTo>
                    <a:pt x="755903" y="16481"/>
                  </a:lnTo>
                  <a:lnTo>
                    <a:pt x="755903" y="60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724911" y="3734857"/>
            <a:ext cx="136525" cy="14230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80"/>
              </a:lnSpc>
            </a:pPr>
            <a:r>
              <a:rPr sz="1600" spc="5" dirty="0">
                <a:solidFill>
                  <a:srgbClr val="7E7E7E"/>
                </a:solidFill>
                <a:latin typeface="Arial"/>
                <a:cs typeface="Arial"/>
              </a:rPr>
              <a:t>S</a:t>
            </a:r>
            <a:endParaRPr sz="1600">
              <a:latin typeface="Arial"/>
              <a:cs typeface="Arial"/>
            </a:endParaRPr>
          </a:p>
          <a:p>
            <a:pPr marL="8890" marR="5715" algn="just">
              <a:lnSpc>
                <a:spcPct val="80000"/>
              </a:lnSpc>
              <a:spcBef>
                <a:spcPts val="285"/>
              </a:spcBef>
            </a:pPr>
            <a:r>
              <a:rPr sz="1600" dirty="0">
                <a:solidFill>
                  <a:srgbClr val="7E7E7E"/>
                </a:solidFill>
                <a:latin typeface="Arial"/>
                <a:cs typeface="Arial"/>
              </a:rPr>
              <a:t>e  n  s  o  r  s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535935" y="3185160"/>
            <a:ext cx="487680" cy="2545080"/>
            <a:chOff x="2535935" y="3185160"/>
            <a:chExt cx="487680" cy="2545080"/>
          </a:xfrm>
        </p:grpSpPr>
        <p:sp>
          <p:nvSpPr>
            <p:cNvPr id="9" name="object 9"/>
            <p:cNvSpPr/>
            <p:nvPr/>
          </p:nvSpPr>
          <p:spPr>
            <a:xfrm>
              <a:off x="2566416" y="3218687"/>
              <a:ext cx="457200" cy="2512060"/>
            </a:xfrm>
            <a:custGeom>
              <a:avLst/>
              <a:gdLst/>
              <a:ahLst/>
              <a:cxnLst/>
              <a:rect l="l" t="t" r="r" b="b"/>
              <a:pathLst>
                <a:path w="457200" h="2512060">
                  <a:moveTo>
                    <a:pt x="457200" y="0"/>
                  </a:moveTo>
                  <a:lnTo>
                    <a:pt x="0" y="0"/>
                  </a:lnTo>
                  <a:lnTo>
                    <a:pt x="0" y="2487168"/>
                  </a:lnTo>
                  <a:lnTo>
                    <a:pt x="0" y="2511552"/>
                  </a:lnTo>
                  <a:lnTo>
                    <a:pt x="457200" y="2511552"/>
                  </a:lnTo>
                  <a:lnTo>
                    <a:pt x="457200" y="2487168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542031" y="3191256"/>
              <a:ext cx="457200" cy="2514600"/>
            </a:xfrm>
            <a:custGeom>
              <a:avLst/>
              <a:gdLst/>
              <a:ahLst/>
              <a:cxnLst/>
              <a:rect l="l" t="t" r="r" b="b"/>
              <a:pathLst>
                <a:path w="457200" h="2514600">
                  <a:moveTo>
                    <a:pt x="457200" y="0"/>
                  </a:moveTo>
                  <a:lnTo>
                    <a:pt x="0" y="0"/>
                  </a:lnTo>
                  <a:lnTo>
                    <a:pt x="0" y="2514600"/>
                  </a:lnTo>
                  <a:lnTo>
                    <a:pt x="457200" y="25146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535935" y="3185160"/>
              <a:ext cx="469900" cy="1993900"/>
            </a:xfrm>
            <a:custGeom>
              <a:avLst/>
              <a:gdLst/>
              <a:ahLst/>
              <a:cxnLst/>
              <a:rect l="l" t="t" r="r" b="b"/>
              <a:pathLst>
                <a:path w="469900" h="1993900">
                  <a:moveTo>
                    <a:pt x="466344" y="0"/>
                  </a:moveTo>
                  <a:lnTo>
                    <a:pt x="3047" y="0"/>
                  </a:lnTo>
                  <a:lnTo>
                    <a:pt x="0" y="3048"/>
                  </a:lnTo>
                  <a:lnTo>
                    <a:pt x="0" y="1990344"/>
                  </a:lnTo>
                  <a:lnTo>
                    <a:pt x="3047" y="1993391"/>
                  </a:lnTo>
                  <a:lnTo>
                    <a:pt x="466344" y="1993391"/>
                  </a:lnTo>
                  <a:lnTo>
                    <a:pt x="469391" y="1990344"/>
                  </a:lnTo>
                  <a:lnTo>
                    <a:pt x="469391" y="1984247"/>
                  </a:lnTo>
                  <a:lnTo>
                    <a:pt x="12191" y="1984247"/>
                  </a:lnTo>
                  <a:lnTo>
                    <a:pt x="6095" y="1978152"/>
                  </a:lnTo>
                  <a:lnTo>
                    <a:pt x="12191" y="1978152"/>
                  </a:lnTo>
                  <a:lnTo>
                    <a:pt x="12191" y="12191"/>
                  </a:lnTo>
                  <a:lnTo>
                    <a:pt x="6095" y="12191"/>
                  </a:lnTo>
                  <a:lnTo>
                    <a:pt x="12191" y="6095"/>
                  </a:lnTo>
                  <a:lnTo>
                    <a:pt x="469391" y="6095"/>
                  </a:lnTo>
                  <a:lnTo>
                    <a:pt x="469391" y="3048"/>
                  </a:lnTo>
                  <a:lnTo>
                    <a:pt x="466344" y="0"/>
                  </a:lnTo>
                  <a:close/>
                </a:path>
                <a:path w="469900" h="1993900">
                  <a:moveTo>
                    <a:pt x="12191" y="1978152"/>
                  </a:moveTo>
                  <a:lnTo>
                    <a:pt x="6095" y="1978152"/>
                  </a:lnTo>
                  <a:lnTo>
                    <a:pt x="12191" y="1984247"/>
                  </a:lnTo>
                  <a:lnTo>
                    <a:pt x="12191" y="1978152"/>
                  </a:lnTo>
                  <a:close/>
                </a:path>
                <a:path w="469900" h="1993900">
                  <a:moveTo>
                    <a:pt x="457200" y="1978152"/>
                  </a:moveTo>
                  <a:lnTo>
                    <a:pt x="12191" y="1978152"/>
                  </a:lnTo>
                  <a:lnTo>
                    <a:pt x="12191" y="1984247"/>
                  </a:lnTo>
                  <a:lnTo>
                    <a:pt x="457200" y="1984247"/>
                  </a:lnTo>
                  <a:lnTo>
                    <a:pt x="457200" y="1978152"/>
                  </a:lnTo>
                  <a:close/>
                </a:path>
                <a:path w="469900" h="1993900">
                  <a:moveTo>
                    <a:pt x="457200" y="6095"/>
                  </a:moveTo>
                  <a:lnTo>
                    <a:pt x="457200" y="1984247"/>
                  </a:lnTo>
                  <a:lnTo>
                    <a:pt x="463295" y="1978152"/>
                  </a:lnTo>
                  <a:lnTo>
                    <a:pt x="469391" y="1978152"/>
                  </a:lnTo>
                  <a:lnTo>
                    <a:pt x="469391" y="12191"/>
                  </a:lnTo>
                  <a:lnTo>
                    <a:pt x="463295" y="12191"/>
                  </a:lnTo>
                  <a:lnTo>
                    <a:pt x="457200" y="6095"/>
                  </a:lnTo>
                  <a:close/>
                </a:path>
                <a:path w="469900" h="1993900">
                  <a:moveTo>
                    <a:pt x="469391" y="1978152"/>
                  </a:moveTo>
                  <a:lnTo>
                    <a:pt x="463295" y="1978152"/>
                  </a:lnTo>
                  <a:lnTo>
                    <a:pt x="457200" y="1984247"/>
                  </a:lnTo>
                  <a:lnTo>
                    <a:pt x="469391" y="1984247"/>
                  </a:lnTo>
                  <a:lnTo>
                    <a:pt x="469391" y="1978152"/>
                  </a:lnTo>
                  <a:close/>
                </a:path>
                <a:path w="469900" h="1993900">
                  <a:moveTo>
                    <a:pt x="12191" y="6095"/>
                  </a:moveTo>
                  <a:lnTo>
                    <a:pt x="6095" y="12191"/>
                  </a:lnTo>
                  <a:lnTo>
                    <a:pt x="12191" y="12191"/>
                  </a:lnTo>
                  <a:lnTo>
                    <a:pt x="12191" y="6095"/>
                  </a:lnTo>
                  <a:close/>
                </a:path>
                <a:path w="469900" h="1993900">
                  <a:moveTo>
                    <a:pt x="457200" y="6095"/>
                  </a:moveTo>
                  <a:lnTo>
                    <a:pt x="12191" y="6095"/>
                  </a:lnTo>
                  <a:lnTo>
                    <a:pt x="12191" y="12191"/>
                  </a:lnTo>
                  <a:lnTo>
                    <a:pt x="457200" y="12191"/>
                  </a:lnTo>
                  <a:lnTo>
                    <a:pt x="457200" y="6095"/>
                  </a:lnTo>
                  <a:close/>
                </a:path>
                <a:path w="469900" h="1993900">
                  <a:moveTo>
                    <a:pt x="469391" y="6095"/>
                  </a:moveTo>
                  <a:lnTo>
                    <a:pt x="457200" y="6095"/>
                  </a:lnTo>
                  <a:lnTo>
                    <a:pt x="463295" y="12191"/>
                  </a:lnTo>
                  <a:lnTo>
                    <a:pt x="469391" y="12191"/>
                  </a:lnTo>
                  <a:lnTo>
                    <a:pt x="469391" y="609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2697479" y="3693669"/>
            <a:ext cx="136525" cy="880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ts val="1825"/>
              </a:lnSpc>
              <a:spcBef>
                <a:spcPts val="105"/>
              </a:spcBef>
            </a:pPr>
            <a:r>
              <a:rPr sz="1600" spc="5" dirty="0">
                <a:latin typeface="Arial"/>
                <a:cs typeface="Arial"/>
              </a:rPr>
              <a:t>S</a:t>
            </a:r>
            <a:endParaRPr sz="1600">
              <a:latin typeface="Arial"/>
              <a:cs typeface="Arial"/>
            </a:endParaRPr>
          </a:p>
          <a:p>
            <a:pPr marL="12065" marR="2540" algn="just">
              <a:lnSpc>
                <a:spcPts val="1540"/>
              </a:lnSpc>
              <a:spcBef>
                <a:spcPts val="275"/>
              </a:spcBef>
            </a:pPr>
            <a:r>
              <a:rPr sz="1600" dirty="0">
                <a:latin typeface="Arial"/>
                <a:cs typeface="Arial"/>
              </a:rPr>
              <a:t>e  n  s</a:t>
            </a:r>
            <a:endParaRPr sz="1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709672" y="4498341"/>
            <a:ext cx="113664" cy="2705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600" dirty="0">
                <a:latin typeface="Arial"/>
                <a:cs typeface="Arial"/>
              </a:rPr>
              <a:t>o</a:t>
            </a:r>
            <a:endParaRPr sz="16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709672" y="4693413"/>
            <a:ext cx="102235" cy="466090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>
              <a:lnSpc>
                <a:spcPts val="1540"/>
              </a:lnSpc>
              <a:spcBef>
                <a:spcPts val="475"/>
              </a:spcBef>
            </a:pPr>
            <a:r>
              <a:rPr sz="1600" dirty="0">
                <a:latin typeface="Arial"/>
                <a:cs typeface="Arial"/>
              </a:rPr>
              <a:t>r  s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7540752" y="4364735"/>
            <a:ext cx="1003300" cy="241300"/>
            <a:chOff x="7540752" y="4364735"/>
            <a:chExt cx="1003300" cy="241300"/>
          </a:xfrm>
        </p:grpSpPr>
        <p:sp>
          <p:nvSpPr>
            <p:cNvPr id="16" name="object 16"/>
            <p:cNvSpPr/>
            <p:nvPr/>
          </p:nvSpPr>
          <p:spPr>
            <a:xfrm>
              <a:off x="7546848" y="4428743"/>
              <a:ext cx="741045" cy="113030"/>
            </a:xfrm>
            <a:custGeom>
              <a:avLst/>
              <a:gdLst/>
              <a:ahLst/>
              <a:cxnLst/>
              <a:rect l="l" t="t" r="r" b="b"/>
              <a:pathLst>
                <a:path w="741045" h="113029">
                  <a:moveTo>
                    <a:pt x="740664" y="0"/>
                  </a:moveTo>
                  <a:lnTo>
                    <a:pt x="0" y="0"/>
                  </a:lnTo>
                  <a:lnTo>
                    <a:pt x="0" y="112776"/>
                  </a:lnTo>
                  <a:lnTo>
                    <a:pt x="740664" y="112776"/>
                  </a:lnTo>
                  <a:lnTo>
                    <a:pt x="74066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540752" y="4364735"/>
              <a:ext cx="1003300" cy="241300"/>
            </a:xfrm>
            <a:custGeom>
              <a:avLst/>
              <a:gdLst/>
              <a:ahLst/>
              <a:cxnLst/>
              <a:rect l="l" t="t" r="r" b="b"/>
              <a:pathLst>
                <a:path w="1003300" h="241300">
                  <a:moveTo>
                    <a:pt x="740664" y="176783"/>
                  </a:moveTo>
                  <a:lnTo>
                    <a:pt x="740664" y="237744"/>
                  </a:lnTo>
                  <a:lnTo>
                    <a:pt x="743712" y="237744"/>
                  </a:lnTo>
                  <a:lnTo>
                    <a:pt x="743712" y="240791"/>
                  </a:lnTo>
                  <a:lnTo>
                    <a:pt x="749807" y="240791"/>
                  </a:lnTo>
                  <a:lnTo>
                    <a:pt x="763153" y="234695"/>
                  </a:lnTo>
                  <a:lnTo>
                    <a:pt x="752855" y="234695"/>
                  </a:lnTo>
                  <a:lnTo>
                    <a:pt x="743712" y="228600"/>
                  </a:lnTo>
                  <a:lnTo>
                    <a:pt x="752855" y="224474"/>
                  </a:lnTo>
                  <a:lnTo>
                    <a:pt x="752855" y="182880"/>
                  </a:lnTo>
                  <a:lnTo>
                    <a:pt x="746759" y="182880"/>
                  </a:lnTo>
                  <a:lnTo>
                    <a:pt x="740664" y="176783"/>
                  </a:lnTo>
                  <a:close/>
                </a:path>
                <a:path w="1003300" h="241300">
                  <a:moveTo>
                    <a:pt x="752855" y="224474"/>
                  </a:moveTo>
                  <a:lnTo>
                    <a:pt x="743712" y="228600"/>
                  </a:lnTo>
                  <a:lnTo>
                    <a:pt x="752855" y="234695"/>
                  </a:lnTo>
                  <a:lnTo>
                    <a:pt x="752855" y="224474"/>
                  </a:lnTo>
                  <a:close/>
                </a:path>
                <a:path w="1003300" h="241300">
                  <a:moveTo>
                    <a:pt x="980318" y="121838"/>
                  </a:moveTo>
                  <a:lnTo>
                    <a:pt x="752855" y="224474"/>
                  </a:lnTo>
                  <a:lnTo>
                    <a:pt x="752855" y="234695"/>
                  </a:lnTo>
                  <a:lnTo>
                    <a:pt x="763153" y="234695"/>
                  </a:lnTo>
                  <a:lnTo>
                    <a:pt x="996696" y="128015"/>
                  </a:lnTo>
                  <a:lnTo>
                    <a:pt x="993648" y="128015"/>
                  </a:lnTo>
                  <a:lnTo>
                    <a:pt x="980318" y="121838"/>
                  </a:lnTo>
                  <a:close/>
                </a:path>
                <a:path w="1003300" h="241300">
                  <a:moveTo>
                    <a:pt x="740664" y="57912"/>
                  </a:moveTo>
                  <a:lnTo>
                    <a:pt x="0" y="57912"/>
                  </a:lnTo>
                  <a:lnTo>
                    <a:pt x="0" y="182880"/>
                  </a:lnTo>
                  <a:lnTo>
                    <a:pt x="740664" y="182880"/>
                  </a:lnTo>
                  <a:lnTo>
                    <a:pt x="740664" y="176783"/>
                  </a:lnTo>
                  <a:lnTo>
                    <a:pt x="12192" y="176783"/>
                  </a:lnTo>
                  <a:lnTo>
                    <a:pt x="6096" y="170687"/>
                  </a:lnTo>
                  <a:lnTo>
                    <a:pt x="12192" y="170687"/>
                  </a:lnTo>
                  <a:lnTo>
                    <a:pt x="12192" y="70103"/>
                  </a:lnTo>
                  <a:lnTo>
                    <a:pt x="6096" y="70103"/>
                  </a:lnTo>
                  <a:lnTo>
                    <a:pt x="12192" y="64008"/>
                  </a:lnTo>
                  <a:lnTo>
                    <a:pt x="740664" y="64008"/>
                  </a:lnTo>
                  <a:lnTo>
                    <a:pt x="740664" y="57912"/>
                  </a:lnTo>
                  <a:close/>
                </a:path>
                <a:path w="1003300" h="241300">
                  <a:moveTo>
                    <a:pt x="749807" y="170687"/>
                  </a:moveTo>
                  <a:lnTo>
                    <a:pt x="12192" y="170687"/>
                  </a:lnTo>
                  <a:lnTo>
                    <a:pt x="12192" y="176783"/>
                  </a:lnTo>
                  <a:lnTo>
                    <a:pt x="740664" y="176783"/>
                  </a:lnTo>
                  <a:lnTo>
                    <a:pt x="746759" y="182880"/>
                  </a:lnTo>
                  <a:lnTo>
                    <a:pt x="752855" y="182880"/>
                  </a:lnTo>
                  <a:lnTo>
                    <a:pt x="752855" y="173736"/>
                  </a:lnTo>
                  <a:lnTo>
                    <a:pt x="749807" y="170687"/>
                  </a:lnTo>
                  <a:close/>
                </a:path>
                <a:path w="1003300" h="241300">
                  <a:moveTo>
                    <a:pt x="12192" y="170687"/>
                  </a:moveTo>
                  <a:lnTo>
                    <a:pt x="6096" y="170687"/>
                  </a:lnTo>
                  <a:lnTo>
                    <a:pt x="12192" y="176783"/>
                  </a:lnTo>
                  <a:lnTo>
                    <a:pt x="12192" y="170687"/>
                  </a:lnTo>
                  <a:close/>
                </a:path>
                <a:path w="1003300" h="241300">
                  <a:moveTo>
                    <a:pt x="993648" y="115824"/>
                  </a:moveTo>
                  <a:lnTo>
                    <a:pt x="980318" y="121838"/>
                  </a:lnTo>
                  <a:lnTo>
                    <a:pt x="993648" y="128015"/>
                  </a:lnTo>
                  <a:lnTo>
                    <a:pt x="993648" y="115824"/>
                  </a:lnTo>
                  <a:close/>
                </a:path>
                <a:path w="1003300" h="241300">
                  <a:moveTo>
                    <a:pt x="999744" y="115824"/>
                  </a:moveTo>
                  <a:lnTo>
                    <a:pt x="993648" y="115824"/>
                  </a:lnTo>
                  <a:lnTo>
                    <a:pt x="993648" y="128015"/>
                  </a:lnTo>
                  <a:lnTo>
                    <a:pt x="996696" y="128015"/>
                  </a:lnTo>
                  <a:lnTo>
                    <a:pt x="1002792" y="121919"/>
                  </a:lnTo>
                  <a:lnTo>
                    <a:pt x="1002792" y="118872"/>
                  </a:lnTo>
                  <a:lnTo>
                    <a:pt x="999744" y="115824"/>
                  </a:lnTo>
                  <a:close/>
                </a:path>
                <a:path w="1003300" h="241300">
                  <a:moveTo>
                    <a:pt x="762802" y="6096"/>
                  </a:moveTo>
                  <a:lnTo>
                    <a:pt x="752855" y="6096"/>
                  </a:lnTo>
                  <a:lnTo>
                    <a:pt x="752855" y="16429"/>
                  </a:lnTo>
                  <a:lnTo>
                    <a:pt x="980318" y="121838"/>
                  </a:lnTo>
                  <a:lnTo>
                    <a:pt x="993648" y="115824"/>
                  </a:lnTo>
                  <a:lnTo>
                    <a:pt x="996696" y="115824"/>
                  </a:lnTo>
                  <a:lnTo>
                    <a:pt x="762802" y="6096"/>
                  </a:lnTo>
                  <a:close/>
                </a:path>
                <a:path w="1003300" h="241300">
                  <a:moveTo>
                    <a:pt x="12192" y="64008"/>
                  </a:moveTo>
                  <a:lnTo>
                    <a:pt x="6096" y="70103"/>
                  </a:lnTo>
                  <a:lnTo>
                    <a:pt x="12192" y="70103"/>
                  </a:lnTo>
                  <a:lnTo>
                    <a:pt x="12192" y="64008"/>
                  </a:lnTo>
                  <a:close/>
                </a:path>
                <a:path w="1003300" h="241300">
                  <a:moveTo>
                    <a:pt x="752855" y="57912"/>
                  </a:moveTo>
                  <a:lnTo>
                    <a:pt x="746759" y="57912"/>
                  </a:lnTo>
                  <a:lnTo>
                    <a:pt x="740664" y="64008"/>
                  </a:lnTo>
                  <a:lnTo>
                    <a:pt x="12192" y="64008"/>
                  </a:lnTo>
                  <a:lnTo>
                    <a:pt x="12192" y="70103"/>
                  </a:lnTo>
                  <a:lnTo>
                    <a:pt x="749807" y="70103"/>
                  </a:lnTo>
                  <a:lnTo>
                    <a:pt x="752855" y="67055"/>
                  </a:lnTo>
                  <a:lnTo>
                    <a:pt x="752855" y="57912"/>
                  </a:lnTo>
                  <a:close/>
                </a:path>
                <a:path w="1003300" h="241300">
                  <a:moveTo>
                    <a:pt x="749807" y="0"/>
                  </a:moveTo>
                  <a:lnTo>
                    <a:pt x="743712" y="0"/>
                  </a:lnTo>
                  <a:lnTo>
                    <a:pt x="743712" y="3048"/>
                  </a:lnTo>
                  <a:lnTo>
                    <a:pt x="740664" y="3048"/>
                  </a:lnTo>
                  <a:lnTo>
                    <a:pt x="740664" y="64008"/>
                  </a:lnTo>
                  <a:lnTo>
                    <a:pt x="746759" y="57912"/>
                  </a:lnTo>
                  <a:lnTo>
                    <a:pt x="752855" y="57912"/>
                  </a:lnTo>
                  <a:lnTo>
                    <a:pt x="752855" y="16429"/>
                  </a:lnTo>
                  <a:lnTo>
                    <a:pt x="743712" y="12191"/>
                  </a:lnTo>
                  <a:lnTo>
                    <a:pt x="752855" y="6096"/>
                  </a:lnTo>
                  <a:lnTo>
                    <a:pt x="762802" y="6096"/>
                  </a:lnTo>
                  <a:lnTo>
                    <a:pt x="749807" y="0"/>
                  </a:lnTo>
                  <a:close/>
                </a:path>
                <a:path w="1003300" h="241300">
                  <a:moveTo>
                    <a:pt x="752855" y="6096"/>
                  </a:moveTo>
                  <a:lnTo>
                    <a:pt x="743712" y="12191"/>
                  </a:lnTo>
                  <a:lnTo>
                    <a:pt x="752855" y="16429"/>
                  </a:lnTo>
                  <a:lnTo>
                    <a:pt x="752855" y="60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7315200" y="3542833"/>
            <a:ext cx="136525" cy="18135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80"/>
              </a:lnSpc>
            </a:pPr>
            <a:r>
              <a:rPr sz="1600" spc="5" dirty="0">
                <a:solidFill>
                  <a:srgbClr val="7E7E7E"/>
                </a:solidFill>
                <a:latin typeface="Arial"/>
                <a:cs typeface="Arial"/>
              </a:rPr>
              <a:t>E</a:t>
            </a:r>
            <a:endParaRPr sz="1600">
              <a:latin typeface="Arial"/>
              <a:cs typeface="Arial"/>
            </a:endParaRPr>
          </a:p>
          <a:p>
            <a:pPr marL="8890" marR="5715" indent="30480" algn="just">
              <a:lnSpc>
                <a:spcPts val="1540"/>
              </a:lnSpc>
              <a:spcBef>
                <a:spcPts val="270"/>
              </a:spcBef>
            </a:pPr>
            <a:r>
              <a:rPr sz="1600" dirty="0">
                <a:solidFill>
                  <a:srgbClr val="7E7E7E"/>
                </a:solidFill>
                <a:latin typeface="Arial"/>
                <a:cs typeface="Arial"/>
              </a:rPr>
              <a:t>f  f  e  c  t  o  r  s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7165847" y="3185160"/>
            <a:ext cx="405765" cy="2517775"/>
            <a:chOff x="7165847" y="3185160"/>
            <a:chExt cx="405765" cy="2517775"/>
          </a:xfrm>
        </p:grpSpPr>
        <p:sp>
          <p:nvSpPr>
            <p:cNvPr id="20" name="object 20"/>
            <p:cNvSpPr/>
            <p:nvPr/>
          </p:nvSpPr>
          <p:spPr>
            <a:xfrm>
              <a:off x="7196327" y="3218688"/>
              <a:ext cx="375285" cy="2484120"/>
            </a:xfrm>
            <a:custGeom>
              <a:avLst/>
              <a:gdLst/>
              <a:ahLst/>
              <a:cxnLst/>
              <a:rect l="l" t="t" r="r" b="b"/>
              <a:pathLst>
                <a:path w="375284" h="2484120">
                  <a:moveTo>
                    <a:pt x="0" y="2484120"/>
                  </a:moveTo>
                  <a:lnTo>
                    <a:pt x="374903" y="2484120"/>
                  </a:lnTo>
                  <a:lnTo>
                    <a:pt x="374903" y="0"/>
                  </a:lnTo>
                  <a:lnTo>
                    <a:pt x="0" y="0"/>
                  </a:lnTo>
                  <a:lnTo>
                    <a:pt x="0" y="2484120"/>
                  </a:lnTo>
                  <a:close/>
                </a:path>
              </a:pathLst>
            </a:custGeom>
            <a:solidFill>
              <a:srgbClr val="7F7F7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171943" y="3191256"/>
              <a:ext cx="375285" cy="2512060"/>
            </a:xfrm>
            <a:custGeom>
              <a:avLst/>
              <a:gdLst/>
              <a:ahLst/>
              <a:cxnLst/>
              <a:rect l="l" t="t" r="r" b="b"/>
              <a:pathLst>
                <a:path w="375284" h="2512060">
                  <a:moveTo>
                    <a:pt x="374903" y="0"/>
                  </a:moveTo>
                  <a:lnTo>
                    <a:pt x="0" y="0"/>
                  </a:lnTo>
                  <a:lnTo>
                    <a:pt x="0" y="2511552"/>
                  </a:lnTo>
                  <a:lnTo>
                    <a:pt x="374903" y="2511552"/>
                  </a:lnTo>
                  <a:lnTo>
                    <a:pt x="37490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165847" y="3185160"/>
              <a:ext cx="387350" cy="2182495"/>
            </a:xfrm>
            <a:custGeom>
              <a:avLst/>
              <a:gdLst/>
              <a:ahLst/>
              <a:cxnLst/>
              <a:rect l="l" t="t" r="r" b="b"/>
              <a:pathLst>
                <a:path w="387350" h="2182495">
                  <a:moveTo>
                    <a:pt x="384048" y="0"/>
                  </a:moveTo>
                  <a:lnTo>
                    <a:pt x="0" y="0"/>
                  </a:lnTo>
                  <a:lnTo>
                    <a:pt x="0" y="2182367"/>
                  </a:lnTo>
                  <a:lnTo>
                    <a:pt x="384048" y="2182367"/>
                  </a:lnTo>
                  <a:lnTo>
                    <a:pt x="387096" y="2179320"/>
                  </a:lnTo>
                  <a:lnTo>
                    <a:pt x="387096" y="2176272"/>
                  </a:lnTo>
                  <a:lnTo>
                    <a:pt x="12192" y="2176272"/>
                  </a:lnTo>
                  <a:lnTo>
                    <a:pt x="6096" y="2170176"/>
                  </a:lnTo>
                  <a:lnTo>
                    <a:pt x="12192" y="2170176"/>
                  </a:lnTo>
                  <a:lnTo>
                    <a:pt x="12192" y="12191"/>
                  </a:lnTo>
                  <a:lnTo>
                    <a:pt x="6096" y="12191"/>
                  </a:lnTo>
                  <a:lnTo>
                    <a:pt x="12192" y="6095"/>
                  </a:lnTo>
                  <a:lnTo>
                    <a:pt x="387096" y="6095"/>
                  </a:lnTo>
                  <a:lnTo>
                    <a:pt x="387096" y="3048"/>
                  </a:lnTo>
                  <a:lnTo>
                    <a:pt x="384048" y="0"/>
                  </a:lnTo>
                  <a:close/>
                </a:path>
                <a:path w="387350" h="2182495">
                  <a:moveTo>
                    <a:pt x="12192" y="2170176"/>
                  </a:moveTo>
                  <a:lnTo>
                    <a:pt x="6096" y="2170176"/>
                  </a:lnTo>
                  <a:lnTo>
                    <a:pt x="12192" y="2176272"/>
                  </a:lnTo>
                  <a:lnTo>
                    <a:pt x="12192" y="2170176"/>
                  </a:lnTo>
                  <a:close/>
                </a:path>
                <a:path w="387350" h="2182495">
                  <a:moveTo>
                    <a:pt x="374903" y="2170176"/>
                  </a:moveTo>
                  <a:lnTo>
                    <a:pt x="12192" y="2170176"/>
                  </a:lnTo>
                  <a:lnTo>
                    <a:pt x="12192" y="2176272"/>
                  </a:lnTo>
                  <a:lnTo>
                    <a:pt x="374903" y="2176272"/>
                  </a:lnTo>
                  <a:lnTo>
                    <a:pt x="374903" y="2170176"/>
                  </a:lnTo>
                  <a:close/>
                </a:path>
                <a:path w="387350" h="2182495">
                  <a:moveTo>
                    <a:pt x="374903" y="6095"/>
                  </a:moveTo>
                  <a:lnTo>
                    <a:pt x="374903" y="2176272"/>
                  </a:lnTo>
                  <a:lnTo>
                    <a:pt x="381000" y="2170176"/>
                  </a:lnTo>
                  <a:lnTo>
                    <a:pt x="387096" y="2170176"/>
                  </a:lnTo>
                  <a:lnTo>
                    <a:pt x="387096" y="12191"/>
                  </a:lnTo>
                  <a:lnTo>
                    <a:pt x="381000" y="12191"/>
                  </a:lnTo>
                  <a:lnTo>
                    <a:pt x="374903" y="6095"/>
                  </a:lnTo>
                  <a:close/>
                </a:path>
                <a:path w="387350" h="2182495">
                  <a:moveTo>
                    <a:pt x="387096" y="2170176"/>
                  </a:moveTo>
                  <a:lnTo>
                    <a:pt x="381000" y="2170176"/>
                  </a:lnTo>
                  <a:lnTo>
                    <a:pt x="374903" y="2176272"/>
                  </a:lnTo>
                  <a:lnTo>
                    <a:pt x="387096" y="2176272"/>
                  </a:lnTo>
                  <a:lnTo>
                    <a:pt x="387096" y="2170176"/>
                  </a:lnTo>
                  <a:close/>
                </a:path>
                <a:path w="387350" h="2182495">
                  <a:moveTo>
                    <a:pt x="12192" y="6095"/>
                  </a:moveTo>
                  <a:lnTo>
                    <a:pt x="6096" y="12191"/>
                  </a:lnTo>
                  <a:lnTo>
                    <a:pt x="12192" y="12191"/>
                  </a:lnTo>
                  <a:lnTo>
                    <a:pt x="12192" y="6095"/>
                  </a:lnTo>
                  <a:close/>
                </a:path>
                <a:path w="387350" h="2182495">
                  <a:moveTo>
                    <a:pt x="374903" y="6095"/>
                  </a:moveTo>
                  <a:lnTo>
                    <a:pt x="12192" y="6095"/>
                  </a:lnTo>
                  <a:lnTo>
                    <a:pt x="12192" y="12191"/>
                  </a:lnTo>
                  <a:lnTo>
                    <a:pt x="374903" y="12191"/>
                  </a:lnTo>
                  <a:lnTo>
                    <a:pt x="374903" y="6095"/>
                  </a:lnTo>
                  <a:close/>
                </a:path>
                <a:path w="387350" h="2182495">
                  <a:moveTo>
                    <a:pt x="387096" y="6095"/>
                  </a:moveTo>
                  <a:lnTo>
                    <a:pt x="374903" y="6095"/>
                  </a:lnTo>
                  <a:lnTo>
                    <a:pt x="381000" y="12191"/>
                  </a:lnTo>
                  <a:lnTo>
                    <a:pt x="387096" y="12191"/>
                  </a:lnTo>
                  <a:lnTo>
                    <a:pt x="387096" y="609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7196328" y="3218688"/>
            <a:ext cx="375285" cy="251206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5"/>
              </a:spcBef>
            </a:pPr>
            <a:endParaRPr sz="1900">
              <a:latin typeface="Times New Roman"/>
              <a:cs typeface="Times New Roman"/>
            </a:endParaRPr>
          </a:p>
          <a:p>
            <a:pPr marL="91440">
              <a:lnSpc>
                <a:spcPts val="1835"/>
              </a:lnSpc>
            </a:pPr>
            <a:r>
              <a:rPr sz="1600" spc="5" dirty="0">
                <a:latin typeface="Arial"/>
                <a:cs typeface="Arial"/>
              </a:rPr>
              <a:t>E</a:t>
            </a:r>
            <a:endParaRPr sz="1600">
              <a:latin typeface="Arial"/>
              <a:cs typeface="Arial"/>
            </a:endParaRPr>
          </a:p>
          <a:p>
            <a:pPr marL="103505" marR="149860" indent="27305" algn="just">
              <a:lnSpc>
                <a:spcPts val="1540"/>
              </a:lnSpc>
              <a:spcBef>
                <a:spcPts val="284"/>
              </a:spcBef>
            </a:pPr>
            <a:r>
              <a:rPr sz="1600" dirty="0">
                <a:latin typeface="Arial"/>
                <a:cs typeface="Arial"/>
              </a:rPr>
              <a:t>f  f  e  c  t  o  r  s</a:t>
            </a:r>
            <a:endParaRPr sz="16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520440" y="4277401"/>
            <a:ext cx="551815" cy="472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065">
              <a:lnSpc>
                <a:spcPts val="1775"/>
              </a:lnSpc>
            </a:pPr>
            <a:r>
              <a:rPr sz="1600" spc="45" dirty="0">
                <a:solidFill>
                  <a:srgbClr val="7E7E7E"/>
                </a:solidFill>
                <a:latin typeface="Arial"/>
                <a:cs typeface="Arial"/>
              </a:rPr>
              <a:t>W</a:t>
            </a:r>
            <a:r>
              <a:rPr sz="1600" spc="-30" dirty="0">
                <a:solidFill>
                  <a:srgbClr val="7E7E7E"/>
                </a:solidFill>
                <a:latin typeface="Arial"/>
                <a:cs typeface="Arial"/>
              </a:rPr>
              <a:t>o</a:t>
            </a:r>
            <a:r>
              <a:rPr sz="1600" spc="-10" dirty="0">
                <a:solidFill>
                  <a:srgbClr val="7E7E7E"/>
                </a:solidFill>
                <a:latin typeface="Arial"/>
                <a:cs typeface="Arial"/>
              </a:rPr>
              <a:t>r</a:t>
            </a:r>
            <a:r>
              <a:rPr sz="1600" dirty="0">
                <a:solidFill>
                  <a:srgbClr val="7E7E7E"/>
                </a:solidFill>
                <a:latin typeface="Arial"/>
                <a:cs typeface="Arial"/>
              </a:rPr>
              <a:t>ld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sz="1600" spc="-15" dirty="0">
                <a:solidFill>
                  <a:srgbClr val="7E7E7E"/>
                </a:solidFill>
                <a:latin typeface="Arial"/>
                <a:cs typeface="Arial"/>
              </a:rPr>
              <a:t>M</a:t>
            </a:r>
            <a:r>
              <a:rPr sz="1600" spc="-5" dirty="0">
                <a:solidFill>
                  <a:srgbClr val="7E7E7E"/>
                </a:solidFill>
                <a:latin typeface="Arial"/>
                <a:cs typeface="Arial"/>
              </a:rPr>
              <a:t>ode</a:t>
            </a:r>
            <a:r>
              <a:rPr sz="1600" dirty="0">
                <a:solidFill>
                  <a:srgbClr val="7E7E7E"/>
                </a:solidFill>
                <a:latin typeface="Arial"/>
                <a:cs typeface="Arial"/>
              </a:rPr>
              <a:t>l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3273552" y="4136135"/>
            <a:ext cx="1003300" cy="600710"/>
            <a:chOff x="3273552" y="4136135"/>
            <a:chExt cx="1003300" cy="600710"/>
          </a:xfrm>
        </p:grpSpPr>
        <p:sp>
          <p:nvSpPr>
            <p:cNvPr id="26" name="object 26"/>
            <p:cNvSpPr/>
            <p:nvPr/>
          </p:nvSpPr>
          <p:spPr>
            <a:xfrm>
              <a:off x="3279648" y="4142231"/>
              <a:ext cx="990600" cy="588645"/>
            </a:xfrm>
            <a:custGeom>
              <a:avLst/>
              <a:gdLst/>
              <a:ahLst/>
              <a:cxnLst/>
              <a:rect l="l" t="t" r="r" b="b"/>
              <a:pathLst>
                <a:path w="990600" h="588645">
                  <a:moveTo>
                    <a:pt x="990600" y="0"/>
                  </a:moveTo>
                  <a:lnTo>
                    <a:pt x="0" y="0"/>
                  </a:lnTo>
                  <a:lnTo>
                    <a:pt x="0" y="588264"/>
                  </a:lnTo>
                  <a:lnTo>
                    <a:pt x="990600" y="588264"/>
                  </a:lnTo>
                  <a:lnTo>
                    <a:pt x="990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273552" y="4136135"/>
              <a:ext cx="1003300" cy="600710"/>
            </a:xfrm>
            <a:custGeom>
              <a:avLst/>
              <a:gdLst/>
              <a:ahLst/>
              <a:cxnLst/>
              <a:rect l="l" t="t" r="r" b="b"/>
              <a:pathLst>
                <a:path w="1003300" h="600710">
                  <a:moveTo>
                    <a:pt x="999744" y="0"/>
                  </a:moveTo>
                  <a:lnTo>
                    <a:pt x="0" y="0"/>
                  </a:lnTo>
                  <a:lnTo>
                    <a:pt x="0" y="600456"/>
                  </a:lnTo>
                  <a:lnTo>
                    <a:pt x="999744" y="600456"/>
                  </a:lnTo>
                  <a:lnTo>
                    <a:pt x="1002792" y="597407"/>
                  </a:lnTo>
                  <a:lnTo>
                    <a:pt x="1002792" y="594359"/>
                  </a:lnTo>
                  <a:lnTo>
                    <a:pt x="12192" y="594359"/>
                  </a:lnTo>
                  <a:lnTo>
                    <a:pt x="6096" y="588263"/>
                  </a:lnTo>
                  <a:lnTo>
                    <a:pt x="12192" y="588263"/>
                  </a:lnTo>
                  <a:lnTo>
                    <a:pt x="12192" y="12191"/>
                  </a:lnTo>
                  <a:lnTo>
                    <a:pt x="6096" y="12191"/>
                  </a:lnTo>
                  <a:lnTo>
                    <a:pt x="12192" y="6096"/>
                  </a:lnTo>
                  <a:lnTo>
                    <a:pt x="1002792" y="6096"/>
                  </a:lnTo>
                  <a:lnTo>
                    <a:pt x="1002792" y="3048"/>
                  </a:lnTo>
                  <a:lnTo>
                    <a:pt x="999744" y="0"/>
                  </a:lnTo>
                  <a:close/>
                </a:path>
                <a:path w="1003300" h="600710">
                  <a:moveTo>
                    <a:pt x="12192" y="588263"/>
                  </a:moveTo>
                  <a:lnTo>
                    <a:pt x="6096" y="588263"/>
                  </a:lnTo>
                  <a:lnTo>
                    <a:pt x="12192" y="594359"/>
                  </a:lnTo>
                  <a:lnTo>
                    <a:pt x="12192" y="588263"/>
                  </a:lnTo>
                  <a:close/>
                </a:path>
                <a:path w="1003300" h="600710">
                  <a:moveTo>
                    <a:pt x="990600" y="588263"/>
                  </a:moveTo>
                  <a:lnTo>
                    <a:pt x="12192" y="588263"/>
                  </a:lnTo>
                  <a:lnTo>
                    <a:pt x="12192" y="594359"/>
                  </a:lnTo>
                  <a:lnTo>
                    <a:pt x="990600" y="594359"/>
                  </a:lnTo>
                  <a:lnTo>
                    <a:pt x="990600" y="588263"/>
                  </a:lnTo>
                  <a:close/>
                </a:path>
                <a:path w="1003300" h="600710">
                  <a:moveTo>
                    <a:pt x="990600" y="6096"/>
                  </a:moveTo>
                  <a:lnTo>
                    <a:pt x="990600" y="594359"/>
                  </a:lnTo>
                  <a:lnTo>
                    <a:pt x="996696" y="588263"/>
                  </a:lnTo>
                  <a:lnTo>
                    <a:pt x="1002792" y="588263"/>
                  </a:lnTo>
                  <a:lnTo>
                    <a:pt x="1002792" y="12191"/>
                  </a:lnTo>
                  <a:lnTo>
                    <a:pt x="996696" y="12191"/>
                  </a:lnTo>
                  <a:lnTo>
                    <a:pt x="990600" y="6096"/>
                  </a:lnTo>
                  <a:close/>
                </a:path>
                <a:path w="1003300" h="600710">
                  <a:moveTo>
                    <a:pt x="1002792" y="588263"/>
                  </a:moveTo>
                  <a:lnTo>
                    <a:pt x="996696" y="588263"/>
                  </a:lnTo>
                  <a:lnTo>
                    <a:pt x="990600" y="594359"/>
                  </a:lnTo>
                  <a:lnTo>
                    <a:pt x="1002792" y="594359"/>
                  </a:lnTo>
                  <a:lnTo>
                    <a:pt x="1002792" y="588263"/>
                  </a:lnTo>
                  <a:close/>
                </a:path>
                <a:path w="1003300" h="600710">
                  <a:moveTo>
                    <a:pt x="12192" y="6096"/>
                  </a:moveTo>
                  <a:lnTo>
                    <a:pt x="6096" y="12191"/>
                  </a:lnTo>
                  <a:lnTo>
                    <a:pt x="12192" y="12191"/>
                  </a:lnTo>
                  <a:lnTo>
                    <a:pt x="12192" y="6096"/>
                  </a:lnTo>
                  <a:close/>
                </a:path>
                <a:path w="1003300" h="600710">
                  <a:moveTo>
                    <a:pt x="990600" y="6096"/>
                  </a:moveTo>
                  <a:lnTo>
                    <a:pt x="12192" y="6096"/>
                  </a:lnTo>
                  <a:lnTo>
                    <a:pt x="12192" y="12191"/>
                  </a:lnTo>
                  <a:lnTo>
                    <a:pt x="990600" y="12191"/>
                  </a:lnTo>
                  <a:lnTo>
                    <a:pt x="990600" y="6096"/>
                  </a:lnTo>
                  <a:close/>
                </a:path>
                <a:path w="1003300" h="600710">
                  <a:moveTo>
                    <a:pt x="1002792" y="6096"/>
                  </a:moveTo>
                  <a:lnTo>
                    <a:pt x="990600" y="6096"/>
                  </a:lnTo>
                  <a:lnTo>
                    <a:pt x="996696" y="12191"/>
                  </a:lnTo>
                  <a:lnTo>
                    <a:pt x="1002792" y="12191"/>
                  </a:lnTo>
                  <a:lnTo>
                    <a:pt x="1002792" y="60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3279647" y="4142232"/>
            <a:ext cx="990600" cy="588645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215900" marR="214629" indent="8890">
              <a:lnSpc>
                <a:spcPct val="100000"/>
              </a:lnSpc>
              <a:spcBef>
                <a:spcPts val="705"/>
              </a:spcBef>
            </a:pPr>
            <a:r>
              <a:rPr sz="1600" spc="45" dirty="0">
                <a:latin typeface="Arial"/>
                <a:cs typeface="Arial"/>
              </a:rPr>
              <a:t>W</a:t>
            </a:r>
            <a:r>
              <a:rPr sz="1600" spc="-30" dirty="0">
                <a:latin typeface="Arial"/>
                <a:cs typeface="Arial"/>
              </a:rPr>
              <a:t>o</a:t>
            </a:r>
            <a:r>
              <a:rPr sz="1600" spc="-10" dirty="0">
                <a:latin typeface="Arial"/>
                <a:cs typeface="Arial"/>
              </a:rPr>
              <a:t>r</a:t>
            </a:r>
            <a:r>
              <a:rPr sz="1600" dirty="0">
                <a:latin typeface="Arial"/>
                <a:cs typeface="Arial"/>
              </a:rPr>
              <a:t>ld  </a:t>
            </a:r>
            <a:r>
              <a:rPr sz="1600" spc="-15" dirty="0">
                <a:latin typeface="Arial"/>
                <a:cs typeface="Arial"/>
              </a:rPr>
              <a:t>M</a:t>
            </a:r>
            <a:r>
              <a:rPr sz="1600" spc="-5" dirty="0">
                <a:latin typeface="Arial"/>
                <a:cs typeface="Arial"/>
              </a:rPr>
              <a:t>ode</a:t>
            </a:r>
            <a:r>
              <a:rPr sz="1600" dirty="0">
                <a:latin typeface="Arial"/>
                <a:cs typeface="Arial"/>
              </a:rPr>
              <a:t>l</a:t>
            </a:r>
            <a:endParaRPr sz="16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666488" y="4399321"/>
            <a:ext cx="702310" cy="2286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775"/>
              </a:lnSpc>
            </a:pPr>
            <a:r>
              <a:rPr sz="1600" spc="10" dirty="0">
                <a:solidFill>
                  <a:srgbClr val="7E7E7E"/>
                </a:solidFill>
                <a:latin typeface="Arial"/>
                <a:cs typeface="Arial"/>
              </a:rPr>
              <a:t>P</a:t>
            </a:r>
            <a:r>
              <a:rPr sz="1600" dirty="0">
                <a:solidFill>
                  <a:srgbClr val="7E7E7E"/>
                </a:solidFill>
                <a:latin typeface="Arial"/>
                <a:cs typeface="Arial"/>
              </a:rPr>
              <a:t>l</a:t>
            </a:r>
            <a:r>
              <a:rPr sz="1600" spc="-5" dirty="0">
                <a:solidFill>
                  <a:srgbClr val="7E7E7E"/>
                </a:solidFill>
                <a:latin typeface="Arial"/>
                <a:cs typeface="Arial"/>
              </a:rPr>
              <a:t>anne</a:t>
            </a:r>
            <a:r>
              <a:rPr sz="1600" dirty="0">
                <a:solidFill>
                  <a:srgbClr val="7E7E7E"/>
                </a:solidFill>
                <a:latin typeface="Arial"/>
                <a:cs typeface="Arial"/>
              </a:rPr>
              <a:t>r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4492752" y="4136135"/>
            <a:ext cx="1003300" cy="487680"/>
            <a:chOff x="4492752" y="4136135"/>
            <a:chExt cx="1003300" cy="487680"/>
          </a:xfrm>
        </p:grpSpPr>
        <p:sp>
          <p:nvSpPr>
            <p:cNvPr id="31" name="object 31"/>
            <p:cNvSpPr/>
            <p:nvPr/>
          </p:nvSpPr>
          <p:spPr>
            <a:xfrm>
              <a:off x="4498848" y="4142231"/>
              <a:ext cx="990600" cy="475615"/>
            </a:xfrm>
            <a:custGeom>
              <a:avLst/>
              <a:gdLst/>
              <a:ahLst/>
              <a:cxnLst/>
              <a:rect l="l" t="t" r="r" b="b"/>
              <a:pathLst>
                <a:path w="990600" h="475614">
                  <a:moveTo>
                    <a:pt x="990600" y="0"/>
                  </a:moveTo>
                  <a:lnTo>
                    <a:pt x="0" y="0"/>
                  </a:lnTo>
                  <a:lnTo>
                    <a:pt x="0" y="475488"/>
                  </a:lnTo>
                  <a:lnTo>
                    <a:pt x="990600" y="475488"/>
                  </a:lnTo>
                  <a:lnTo>
                    <a:pt x="990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4492752" y="4136135"/>
              <a:ext cx="1003300" cy="487680"/>
            </a:xfrm>
            <a:custGeom>
              <a:avLst/>
              <a:gdLst/>
              <a:ahLst/>
              <a:cxnLst/>
              <a:rect l="l" t="t" r="r" b="b"/>
              <a:pathLst>
                <a:path w="1003300" h="487679">
                  <a:moveTo>
                    <a:pt x="999744" y="0"/>
                  </a:moveTo>
                  <a:lnTo>
                    <a:pt x="0" y="0"/>
                  </a:lnTo>
                  <a:lnTo>
                    <a:pt x="0" y="487680"/>
                  </a:lnTo>
                  <a:lnTo>
                    <a:pt x="999744" y="487680"/>
                  </a:lnTo>
                  <a:lnTo>
                    <a:pt x="1002792" y="484631"/>
                  </a:lnTo>
                  <a:lnTo>
                    <a:pt x="1002792" y="481583"/>
                  </a:lnTo>
                  <a:lnTo>
                    <a:pt x="12192" y="481583"/>
                  </a:lnTo>
                  <a:lnTo>
                    <a:pt x="6096" y="475488"/>
                  </a:lnTo>
                  <a:lnTo>
                    <a:pt x="12192" y="475488"/>
                  </a:lnTo>
                  <a:lnTo>
                    <a:pt x="12192" y="12191"/>
                  </a:lnTo>
                  <a:lnTo>
                    <a:pt x="6096" y="12191"/>
                  </a:lnTo>
                  <a:lnTo>
                    <a:pt x="12192" y="6096"/>
                  </a:lnTo>
                  <a:lnTo>
                    <a:pt x="1002792" y="6096"/>
                  </a:lnTo>
                  <a:lnTo>
                    <a:pt x="1002792" y="3048"/>
                  </a:lnTo>
                  <a:lnTo>
                    <a:pt x="999744" y="0"/>
                  </a:lnTo>
                  <a:close/>
                </a:path>
                <a:path w="1003300" h="487679">
                  <a:moveTo>
                    <a:pt x="12192" y="475488"/>
                  </a:moveTo>
                  <a:lnTo>
                    <a:pt x="6096" y="475488"/>
                  </a:lnTo>
                  <a:lnTo>
                    <a:pt x="12192" y="481583"/>
                  </a:lnTo>
                  <a:lnTo>
                    <a:pt x="12192" y="475488"/>
                  </a:lnTo>
                  <a:close/>
                </a:path>
                <a:path w="1003300" h="487679">
                  <a:moveTo>
                    <a:pt x="990600" y="475488"/>
                  </a:moveTo>
                  <a:lnTo>
                    <a:pt x="12192" y="475488"/>
                  </a:lnTo>
                  <a:lnTo>
                    <a:pt x="12192" y="481583"/>
                  </a:lnTo>
                  <a:lnTo>
                    <a:pt x="990600" y="481583"/>
                  </a:lnTo>
                  <a:lnTo>
                    <a:pt x="990600" y="475488"/>
                  </a:lnTo>
                  <a:close/>
                </a:path>
                <a:path w="1003300" h="487679">
                  <a:moveTo>
                    <a:pt x="990600" y="6096"/>
                  </a:moveTo>
                  <a:lnTo>
                    <a:pt x="990600" y="481583"/>
                  </a:lnTo>
                  <a:lnTo>
                    <a:pt x="996696" y="475488"/>
                  </a:lnTo>
                  <a:lnTo>
                    <a:pt x="1002792" y="475488"/>
                  </a:lnTo>
                  <a:lnTo>
                    <a:pt x="1002792" y="12191"/>
                  </a:lnTo>
                  <a:lnTo>
                    <a:pt x="996696" y="12191"/>
                  </a:lnTo>
                  <a:lnTo>
                    <a:pt x="990600" y="6096"/>
                  </a:lnTo>
                  <a:close/>
                </a:path>
                <a:path w="1003300" h="487679">
                  <a:moveTo>
                    <a:pt x="1002792" y="475488"/>
                  </a:moveTo>
                  <a:lnTo>
                    <a:pt x="996696" y="475488"/>
                  </a:lnTo>
                  <a:lnTo>
                    <a:pt x="990600" y="481583"/>
                  </a:lnTo>
                  <a:lnTo>
                    <a:pt x="1002792" y="481583"/>
                  </a:lnTo>
                  <a:lnTo>
                    <a:pt x="1002792" y="475488"/>
                  </a:lnTo>
                  <a:close/>
                </a:path>
                <a:path w="1003300" h="487679">
                  <a:moveTo>
                    <a:pt x="12192" y="6096"/>
                  </a:moveTo>
                  <a:lnTo>
                    <a:pt x="6096" y="12191"/>
                  </a:lnTo>
                  <a:lnTo>
                    <a:pt x="12192" y="12191"/>
                  </a:lnTo>
                  <a:lnTo>
                    <a:pt x="12192" y="6096"/>
                  </a:lnTo>
                  <a:close/>
                </a:path>
                <a:path w="1003300" h="487679">
                  <a:moveTo>
                    <a:pt x="990600" y="6096"/>
                  </a:moveTo>
                  <a:lnTo>
                    <a:pt x="12192" y="6096"/>
                  </a:lnTo>
                  <a:lnTo>
                    <a:pt x="12192" y="12191"/>
                  </a:lnTo>
                  <a:lnTo>
                    <a:pt x="990600" y="12191"/>
                  </a:lnTo>
                  <a:lnTo>
                    <a:pt x="990600" y="6096"/>
                  </a:lnTo>
                  <a:close/>
                </a:path>
                <a:path w="1003300" h="487679">
                  <a:moveTo>
                    <a:pt x="1002792" y="6096"/>
                  </a:moveTo>
                  <a:lnTo>
                    <a:pt x="990600" y="6096"/>
                  </a:lnTo>
                  <a:lnTo>
                    <a:pt x="996696" y="12191"/>
                  </a:lnTo>
                  <a:lnTo>
                    <a:pt x="1002792" y="12191"/>
                  </a:lnTo>
                  <a:lnTo>
                    <a:pt x="1002792" y="60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4498847" y="4142232"/>
            <a:ext cx="990600" cy="475615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1450">
              <a:latin typeface="Times New Roman"/>
              <a:cs typeface="Times New Roman"/>
            </a:endParaRPr>
          </a:p>
          <a:p>
            <a:pPr marL="142875">
              <a:lnSpc>
                <a:spcPct val="100000"/>
              </a:lnSpc>
              <a:spcBef>
                <a:spcPts val="5"/>
              </a:spcBef>
            </a:pPr>
            <a:r>
              <a:rPr sz="1600" dirty="0">
                <a:latin typeface="Arial"/>
                <a:cs typeface="Arial"/>
              </a:rPr>
              <a:t>Planner</a:t>
            </a:r>
            <a:endParaRPr sz="16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922264" y="4277401"/>
            <a:ext cx="779145" cy="4724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775"/>
              </a:lnSpc>
            </a:pPr>
            <a:r>
              <a:rPr sz="1600" dirty="0">
                <a:solidFill>
                  <a:srgbClr val="7E7E7E"/>
                </a:solidFill>
                <a:latin typeface="Arial"/>
                <a:cs typeface="Arial"/>
              </a:rPr>
              <a:t>Plan</a:t>
            </a:r>
            <a:endParaRPr sz="16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</a:pPr>
            <a:r>
              <a:rPr sz="1600" spc="-5" dirty="0">
                <a:solidFill>
                  <a:srgbClr val="7E7E7E"/>
                </a:solidFill>
                <a:latin typeface="Arial"/>
                <a:cs typeface="Arial"/>
              </a:rPr>
              <a:t>e</a:t>
            </a:r>
            <a:r>
              <a:rPr sz="1600" spc="-40" dirty="0">
                <a:solidFill>
                  <a:srgbClr val="7E7E7E"/>
                </a:solidFill>
                <a:latin typeface="Arial"/>
                <a:cs typeface="Arial"/>
              </a:rPr>
              <a:t>x</a:t>
            </a:r>
            <a:r>
              <a:rPr sz="1600" spc="-5" dirty="0">
                <a:solidFill>
                  <a:srgbClr val="7E7E7E"/>
                </a:solidFill>
                <a:latin typeface="Arial"/>
                <a:cs typeface="Arial"/>
              </a:rPr>
              <a:t>e</a:t>
            </a:r>
            <a:r>
              <a:rPr sz="1600" spc="10" dirty="0">
                <a:solidFill>
                  <a:srgbClr val="7E7E7E"/>
                </a:solidFill>
                <a:latin typeface="Arial"/>
                <a:cs typeface="Arial"/>
              </a:rPr>
              <a:t>c</a:t>
            </a:r>
            <a:r>
              <a:rPr sz="1600" spc="-5" dirty="0">
                <a:solidFill>
                  <a:srgbClr val="7E7E7E"/>
                </a:solidFill>
                <a:latin typeface="Arial"/>
                <a:cs typeface="Arial"/>
              </a:rPr>
              <a:t>u</a:t>
            </a:r>
            <a:r>
              <a:rPr sz="1600" spc="5" dirty="0">
                <a:solidFill>
                  <a:srgbClr val="7E7E7E"/>
                </a:solidFill>
                <a:latin typeface="Arial"/>
                <a:cs typeface="Arial"/>
              </a:rPr>
              <a:t>t</a:t>
            </a:r>
            <a:r>
              <a:rPr sz="1600" spc="-5" dirty="0">
                <a:solidFill>
                  <a:srgbClr val="7E7E7E"/>
                </a:solidFill>
                <a:latin typeface="Arial"/>
                <a:cs typeface="Arial"/>
              </a:rPr>
              <a:t>o</a:t>
            </a:r>
            <a:r>
              <a:rPr sz="1600" dirty="0">
                <a:solidFill>
                  <a:srgbClr val="7E7E7E"/>
                </a:solidFill>
                <a:latin typeface="Arial"/>
                <a:cs typeface="Arial"/>
              </a:rPr>
              <a:t>r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5788152" y="4136135"/>
            <a:ext cx="1003300" cy="600710"/>
            <a:chOff x="5788152" y="4136135"/>
            <a:chExt cx="1003300" cy="600710"/>
          </a:xfrm>
        </p:grpSpPr>
        <p:sp>
          <p:nvSpPr>
            <p:cNvPr id="36" name="object 36"/>
            <p:cNvSpPr/>
            <p:nvPr/>
          </p:nvSpPr>
          <p:spPr>
            <a:xfrm>
              <a:off x="5794248" y="4142231"/>
              <a:ext cx="990600" cy="588645"/>
            </a:xfrm>
            <a:custGeom>
              <a:avLst/>
              <a:gdLst/>
              <a:ahLst/>
              <a:cxnLst/>
              <a:rect l="l" t="t" r="r" b="b"/>
              <a:pathLst>
                <a:path w="990600" h="588645">
                  <a:moveTo>
                    <a:pt x="990600" y="0"/>
                  </a:moveTo>
                  <a:lnTo>
                    <a:pt x="0" y="0"/>
                  </a:lnTo>
                  <a:lnTo>
                    <a:pt x="0" y="588264"/>
                  </a:lnTo>
                  <a:lnTo>
                    <a:pt x="990600" y="588264"/>
                  </a:lnTo>
                  <a:lnTo>
                    <a:pt x="990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5788152" y="4136135"/>
              <a:ext cx="1003300" cy="600710"/>
            </a:xfrm>
            <a:custGeom>
              <a:avLst/>
              <a:gdLst/>
              <a:ahLst/>
              <a:cxnLst/>
              <a:rect l="l" t="t" r="r" b="b"/>
              <a:pathLst>
                <a:path w="1003300" h="600710">
                  <a:moveTo>
                    <a:pt x="999744" y="0"/>
                  </a:moveTo>
                  <a:lnTo>
                    <a:pt x="0" y="0"/>
                  </a:lnTo>
                  <a:lnTo>
                    <a:pt x="0" y="600456"/>
                  </a:lnTo>
                  <a:lnTo>
                    <a:pt x="999744" y="600456"/>
                  </a:lnTo>
                  <a:lnTo>
                    <a:pt x="1002792" y="597407"/>
                  </a:lnTo>
                  <a:lnTo>
                    <a:pt x="1002792" y="594359"/>
                  </a:lnTo>
                  <a:lnTo>
                    <a:pt x="12192" y="594359"/>
                  </a:lnTo>
                  <a:lnTo>
                    <a:pt x="6096" y="588263"/>
                  </a:lnTo>
                  <a:lnTo>
                    <a:pt x="12192" y="588263"/>
                  </a:lnTo>
                  <a:lnTo>
                    <a:pt x="12192" y="12191"/>
                  </a:lnTo>
                  <a:lnTo>
                    <a:pt x="6096" y="12191"/>
                  </a:lnTo>
                  <a:lnTo>
                    <a:pt x="12192" y="6096"/>
                  </a:lnTo>
                  <a:lnTo>
                    <a:pt x="1002792" y="6096"/>
                  </a:lnTo>
                  <a:lnTo>
                    <a:pt x="1002792" y="3048"/>
                  </a:lnTo>
                  <a:lnTo>
                    <a:pt x="999744" y="0"/>
                  </a:lnTo>
                  <a:close/>
                </a:path>
                <a:path w="1003300" h="600710">
                  <a:moveTo>
                    <a:pt x="12192" y="588263"/>
                  </a:moveTo>
                  <a:lnTo>
                    <a:pt x="6096" y="588263"/>
                  </a:lnTo>
                  <a:lnTo>
                    <a:pt x="12192" y="594359"/>
                  </a:lnTo>
                  <a:lnTo>
                    <a:pt x="12192" y="588263"/>
                  </a:lnTo>
                  <a:close/>
                </a:path>
                <a:path w="1003300" h="600710">
                  <a:moveTo>
                    <a:pt x="990600" y="588263"/>
                  </a:moveTo>
                  <a:lnTo>
                    <a:pt x="12192" y="588263"/>
                  </a:lnTo>
                  <a:lnTo>
                    <a:pt x="12192" y="594359"/>
                  </a:lnTo>
                  <a:lnTo>
                    <a:pt x="990600" y="594359"/>
                  </a:lnTo>
                  <a:lnTo>
                    <a:pt x="990600" y="588263"/>
                  </a:lnTo>
                  <a:close/>
                </a:path>
                <a:path w="1003300" h="600710">
                  <a:moveTo>
                    <a:pt x="990600" y="6096"/>
                  </a:moveTo>
                  <a:lnTo>
                    <a:pt x="990600" y="594359"/>
                  </a:lnTo>
                  <a:lnTo>
                    <a:pt x="996696" y="588263"/>
                  </a:lnTo>
                  <a:lnTo>
                    <a:pt x="1002792" y="588263"/>
                  </a:lnTo>
                  <a:lnTo>
                    <a:pt x="1002792" y="12191"/>
                  </a:lnTo>
                  <a:lnTo>
                    <a:pt x="996696" y="12191"/>
                  </a:lnTo>
                  <a:lnTo>
                    <a:pt x="990600" y="6096"/>
                  </a:lnTo>
                  <a:close/>
                </a:path>
                <a:path w="1003300" h="600710">
                  <a:moveTo>
                    <a:pt x="1002792" y="588263"/>
                  </a:moveTo>
                  <a:lnTo>
                    <a:pt x="996696" y="588263"/>
                  </a:lnTo>
                  <a:lnTo>
                    <a:pt x="990600" y="594359"/>
                  </a:lnTo>
                  <a:lnTo>
                    <a:pt x="1002792" y="594359"/>
                  </a:lnTo>
                  <a:lnTo>
                    <a:pt x="1002792" y="588263"/>
                  </a:lnTo>
                  <a:close/>
                </a:path>
                <a:path w="1003300" h="600710">
                  <a:moveTo>
                    <a:pt x="12192" y="6096"/>
                  </a:moveTo>
                  <a:lnTo>
                    <a:pt x="6096" y="12191"/>
                  </a:lnTo>
                  <a:lnTo>
                    <a:pt x="12192" y="12191"/>
                  </a:lnTo>
                  <a:lnTo>
                    <a:pt x="12192" y="6096"/>
                  </a:lnTo>
                  <a:close/>
                </a:path>
                <a:path w="1003300" h="600710">
                  <a:moveTo>
                    <a:pt x="990600" y="6096"/>
                  </a:moveTo>
                  <a:lnTo>
                    <a:pt x="12192" y="6096"/>
                  </a:lnTo>
                  <a:lnTo>
                    <a:pt x="12192" y="12191"/>
                  </a:lnTo>
                  <a:lnTo>
                    <a:pt x="990600" y="12191"/>
                  </a:lnTo>
                  <a:lnTo>
                    <a:pt x="990600" y="6096"/>
                  </a:lnTo>
                  <a:close/>
                </a:path>
                <a:path w="1003300" h="600710">
                  <a:moveTo>
                    <a:pt x="1002792" y="6096"/>
                  </a:moveTo>
                  <a:lnTo>
                    <a:pt x="990600" y="6096"/>
                  </a:lnTo>
                  <a:lnTo>
                    <a:pt x="996696" y="12191"/>
                  </a:lnTo>
                  <a:lnTo>
                    <a:pt x="1002792" y="12191"/>
                  </a:lnTo>
                  <a:lnTo>
                    <a:pt x="1002792" y="60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5794247" y="4142232"/>
            <a:ext cx="990600" cy="588645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100330" marR="103505" indent="188595">
              <a:lnSpc>
                <a:spcPct val="100000"/>
              </a:lnSpc>
              <a:spcBef>
                <a:spcPts val="705"/>
              </a:spcBef>
            </a:pPr>
            <a:r>
              <a:rPr sz="1600" dirty="0">
                <a:latin typeface="Arial"/>
                <a:cs typeface="Arial"/>
              </a:rPr>
              <a:t>Plan  </a:t>
            </a:r>
            <a:r>
              <a:rPr sz="1600" spc="-5" dirty="0">
                <a:latin typeface="Arial"/>
                <a:cs typeface="Arial"/>
              </a:rPr>
              <a:t>e</a:t>
            </a:r>
            <a:r>
              <a:rPr sz="1600" spc="-40" dirty="0">
                <a:latin typeface="Arial"/>
                <a:cs typeface="Arial"/>
              </a:rPr>
              <a:t>x</a:t>
            </a:r>
            <a:r>
              <a:rPr sz="1600" spc="-5" dirty="0">
                <a:latin typeface="Arial"/>
                <a:cs typeface="Arial"/>
              </a:rPr>
              <a:t>e</a:t>
            </a:r>
            <a:r>
              <a:rPr sz="1600" spc="10" dirty="0">
                <a:latin typeface="Arial"/>
                <a:cs typeface="Arial"/>
              </a:rPr>
              <a:t>c</a:t>
            </a:r>
            <a:r>
              <a:rPr sz="1600" spc="-5" dirty="0">
                <a:latin typeface="Arial"/>
                <a:cs typeface="Arial"/>
              </a:rPr>
              <a:t>u</a:t>
            </a:r>
            <a:r>
              <a:rPr sz="1600" spc="5" dirty="0">
                <a:latin typeface="Arial"/>
                <a:cs typeface="Arial"/>
              </a:rPr>
              <a:t>t</a:t>
            </a:r>
            <a:r>
              <a:rPr sz="1600" spc="-5" dirty="0">
                <a:latin typeface="Arial"/>
                <a:cs typeface="Arial"/>
              </a:rPr>
              <a:t>o</a:t>
            </a:r>
            <a:r>
              <a:rPr sz="1600" dirty="0">
                <a:latin typeface="Arial"/>
                <a:cs typeface="Arial"/>
              </a:rPr>
              <a:t>r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2974848" y="4447032"/>
            <a:ext cx="4175760" cy="76200"/>
            <a:chOff x="2974848" y="4447032"/>
            <a:chExt cx="4175760" cy="76200"/>
          </a:xfrm>
        </p:grpSpPr>
        <p:sp>
          <p:nvSpPr>
            <p:cNvPr id="40" name="object 40"/>
            <p:cNvSpPr/>
            <p:nvPr/>
          </p:nvSpPr>
          <p:spPr>
            <a:xfrm>
              <a:off x="2974848" y="4447044"/>
              <a:ext cx="314325" cy="76200"/>
            </a:xfrm>
            <a:custGeom>
              <a:avLst/>
              <a:gdLst/>
              <a:ahLst/>
              <a:cxnLst/>
              <a:rect l="l" t="t" r="r" b="b"/>
              <a:pathLst>
                <a:path w="314325" h="76200">
                  <a:moveTo>
                    <a:pt x="313931" y="39611"/>
                  </a:moveTo>
                  <a:lnTo>
                    <a:pt x="237744" y="0"/>
                  </a:lnTo>
                  <a:lnTo>
                    <a:pt x="237744" y="33515"/>
                  </a:lnTo>
                  <a:lnTo>
                    <a:pt x="3048" y="33515"/>
                  </a:lnTo>
                  <a:lnTo>
                    <a:pt x="0" y="36576"/>
                  </a:lnTo>
                  <a:lnTo>
                    <a:pt x="0" y="42659"/>
                  </a:lnTo>
                  <a:lnTo>
                    <a:pt x="237744" y="42659"/>
                  </a:lnTo>
                  <a:lnTo>
                    <a:pt x="237744" y="76187"/>
                  </a:lnTo>
                  <a:lnTo>
                    <a:pt x="256032" y="67043"/>
                  </a:lnTo>
                  <a:lnTo>
                    <a:pt x="313931" y="3961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251960" y="4447032"/>
              <a:ext cx="265175" cy="76199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5477256" y="4447044"/>
              <a:ext cx="1673860" cy="76200"/>
            </a:xfrm>
            <a:custGeom>
              <a:avLst/>
              <a:gdLst/>
              <a:ahLst/>
              <a:cxnLst/>
              <a:rect l="l" t="t" r="r" b="b"/>
              <a:pathLst>
                <a:path w="1673859" h="76200">
                  <a:moveTo>
                    <a:pt x="316992" y="39611"/>
                  </a:moveTo>
                  <a:lnTo>
                    <a:pt x="240792" y="0"/>
                  </a:lnTo>
                  <a:lnTo>
                    <a:pt x="240792" y="33515"/>
                  </a:lnTo>
                  <a:lnTo>
                    <a:pt x="6096" y="33515"/>
                  </a:lnTo>
                  <a:lnTo>
                    <a:pt x="0" y="36576"/>
                  </a:lnTo>
                  <a:lnTo>
                    <a:pt x="0" y="42659"/>
                  </a:lnTo>
                  <a:lnTo>
                    <a:pt x="240792" y="42659"/>
                  </a:lnTo>
                  <a:lnTo>
                    <a:pt x="240792" y="76187"/>
                  </a:lnTo>
                  <a:lnTo>
                    <a:pt x="259080" y="67043"/>
                  </a:lnTo>
                  <a:lnTo>
                    <a:pt x="316992" y="39611"/>
                  </a:lnTo>
                  <a:close/>
                </a:path>
                <a:path w="1673859" h="76200">
                  <a:moveTo>
                    <a:pt x="1673352" y="39611"/>
                  </a:moveTo>
                  <a:lnTo>
                    <a:pt x="1597152" y="0"/>
                  </a:lnTo>
                  <a:lnTo>
                    <a:pt x="1597152" y="33515"/>
                  </a:lnTo>
                  <a:lnTo>
                    <a:pt x="1310640" y="33515"/>
                  </a:lnTo>
                  <a:lnTo>
                    <a:pt x="1304544" y="39611"/>
                  </a:lnTo>
                  <a:lnTo>
                    <a:pt x="1307592" y="42659"/>
                  </a:lnTo>
                  <a:lnTo>
                    <a:pt x="1597152" y="42659"/>
                  </a:lnTo>
                  <a:lnTo>
                    <a:pt x="1597152" y="76187"/>
                  </a:lnTo>
                  <a:lnTo>
                    <a:pt x="1615440" y="67043"/>
                  </a:lnTo>
                  <a:lnTo>
                    <a:pt x="1673352" y="3961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1447290" y="1986787"/>
            <a:ext cx="4267709" cy="1075936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b="1" spc="-10" dirty="0">
                <a:latin typeface="Arial"/>
                <a:cs typeface="Arial"/>
              </a:rPr>
              <a:t>Deliberative</a:t>
            </a:r>
            <a:r>
              <a:rPr sz="3200" b="1" spc="-375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Agent</a:t>
            </a:r>
            <a:endParaRPr sz="3200" b="1">
              <a:latin typeface="Arial"/>
              <a:cs typeface="Arial"/>
            </a:endParaRPr>
          </a:p>
          <a:p>
            <a:pPr marL="1734820">
              <a:lnSpc>
                <a:spcPct val="100000"/>
              </a:lnSpc>
              <a:spcBef>
                <a:spcPts val="2335"/>
              </a:spcBef>
            </a:pPr>
            <a:r>
              <a:rPr sz="1800" dirty="0">
                <a:latin typeface="Arial"/>
                <a:cs typeface="Arial"/>
              </a:rPr>
              <a:t>Agent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96844" y="980947"/>
            <a:ext cx="36385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95" dirty="0"/>
              <a:t>Agent</a:t>
            </a:r>
            <a:r>
              <a:rPr sz="3600" spc="-240" dirty="0"/>
              <a:t> </a:t>
            </a:r>
            <a:r>
              <a:rPr sz="3600" spc="-145" dirty="0"/>
              <a:t>Architectures</a:t>
            </a:r>
            <a:endParaRPr sz="360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4B115-BFFE-4CFB-9469-FA29DC736AD4}" type="datetime1">
              <a:rPr lang="en-US" smtClean="0"/>
              <a:pPr/>
              <a:t>02-Dec-21</a:t>
            </a:fld>
            <a:endParaRPr lang="en-US"/>
          </a:p>
        </p:txBody>
      </p:sp>
      <p:sp>
        <p:nvSpPr>
          <p:cNvPr id="3" name="object 3"/>
          <p:cNvSpPr txBox="1"/>
          <p:nvPr/>
        </p:nvSpPr>
        <p:spPr>
          <a:xfrm>
            <a:off x="1447291" y="1986787"/>
            <a:ext cx="7419340" cy="313034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200" b="1" spc="-10" dirty="0">
                <a:latin typeface="Arial"/>
                <a:cs typeface="Arial"/>
              </a:rPr>
              <a:t>Deliberative</a:t>
            </a:r>
            <a:r>
              <a:rPr sz="3200" b="1" spc="-32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Agent</a:t>
            </a:r>
            <a:endParaRPr sz="3200" b="1">
              <a:latin typeface="Arial"/>
              <a:cs typeface="Arial"/>
            </a:endParaRPr>
          </a:p>
          <a:p>
            <a:pPr marL="579120" indent="-344805">
              <a:lnSpc>
                <a:spcPct val="100000"/>
              </a:lnSpc>
              <a:spcBef>
                <a:spcPts val="2595"/>
              </a:spcBef>
              <a:buChar char="•"/>
              <a:tabLst>
                <a:tab pos="579120" algn="l"/>
                <a:tab pos="579755" algn="l"/>
              </a:tabLst>
            </a:pPr>
            <a:r>
              <a:rPr sz="3200" spc="-5" dirty="0">
                <a:latin typeface="Arial"/>
                <a:cs typeface="Arial"/>
              </a:rPr>
              <a:t>Examples of deliberative</a:t>
            </a:r>
            <a:r>
              <a:rPr sz="3200" spc="-145" dirty="0">
                <a:latin typeface="Arial"/>
                <a:cs typeface="Arial"/>
              </a:rPr>
              <a:t> </a:t>
            </a:r>
            <a:r>
              <a:rPr sz="3200" spc="-15" dirty="0">
                <a:latin typeface="Arial"/>
                <a:cs typeface="Arial"/>
              </a:rPr>
              <a:t>architectures</a:t>
            </a:r>
            <a:endParaRPr sz="3200">
              <a:latin typeface="Arial"/>
              <a:cs typeface="Arial"/>
            </a:endParaRPr>
          </a:p>
          <a:p>
            <a:pPr marL="978535" lvl="1" indent="-287020">
              <a:lnSpc>
                <a:spcPct val="100000"/>
              </a:lnSpc>
              <a:spcBef>
                <a:spcPts val="300"/>
              </a:spcBef>
              <a:buChar char="–"/>
              <a:tabLst>
                <a:tab pos="979169" algn="l"/>
              </a:tabLst>
            </a:pPr>
            <a:r>
              <a:rPr sz="2800" spc="-5" smtClean="0">
                <a:latin typeface="Arial"/>
                <a:cs typeface="Arial"/>
              </a:rPr>
              <a:t>BDI</a:t>
            </a:r>
            <a:r>
              <a:rPr lang="en-US" sz="2800" spc="-5" dirty="0" smtClean="0">
                <a:latin typeface="Arial"/>
                <a:cs typeface="Arial"/>
              </a:rPr>
              <a:t> (</a:t>
            </a:r>
            <a:r>
              <a:rPr lang="en-US" sz="2800" dirty="0"/>
              <a:t> Belief, Desire and </a:t>
            </a:r>
            <a:r>
              <a:rPr lang="en-US" sz="2800" dirty="0" smtClean="0"/>
              <a:t>Intention)</a:t>
            </a:r>
            <a:endParaRPr sz="2800">
              <a:latin typeface="Arial"/>
              <a:cs typeface="Arial"/>
            </a:endParaRPr>
          </a:p>
          <a:p>
            <a:pPr marL="978535" lvl="1" indent="-287020">
              <a:lnSpc>
                <a:spcPct val="100000"/>
              </a:lnSpc>
              <a:spcBef>
                <a:spcPts val="315"/>
              </a:spcBef>
              <a:buChar char="–"/>
              <a:tabLst>
                <a:tab pos="979169" algn="l"/>
              </a:tabLst>
            </a:pPr>
            <a:r>
              <a:rPr sz="2800" dirty="0">
                <a:latin typeface="Arial"/>
                <a:cs typeface="Arial"/>
              </a:rPr>
              <a:t>Shoham: </a:t>
            </a:r>
            <a:r>
              <a:rPr sz="2800">
                <a:latin typeface="Arial"/>
                <a:cs typeface="Arial"/>
              </a:rPr>
              <a:t>Agent-Oriented</a:t>
            </a:r>
            <a:r>
              <a:rPr sz="2800" spc="-260">
                <a:latin typeface="Arial"/>
                <a:cs typeface="Arial"/>
              </a:rPr>
              <a:t> </a:t>
            </a:r>
            <a:r>
              <a:rPr sz="2800" smtClean="0">
                <a:latin typeface="Arial"/>
                <a:cs typeface="Arial"/>
              </a:rPr>
              <a:t>Programming</a:t>
            </a:r>
            <a:r>
              <a:rPr lang="en-US" sz="2800" dirty="0" smtClean="0">
                <a:latin typeface="Arial"/>
                <a:cs typeface="Arial"/>
              </a:rPr>
              <a:t> (</a:t>
            </a:r>
            <a:r>
              <a:rPr lang="en-US" sz="2800" dirty="0"/>
              <a:t>a logical system for defining the mental state of </a:t>
            </a:r>
            <a:r>
              <a:rPr lang="en-US" sz="2800" b="1" dirty="0" smtClean="0"/>
              <a:t>agents)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96844" y="980947"/>
            <a:ext cx="36385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95" dirty="0"/>
              <a:t>Agent</a:t>
            </a:r>
            <a:r>
              <a:rPr sz="3600" spc="-240" dirty="0"/>
              <a:t> </a:t>
            </a:r>
            <a:r>
              <a:rPr sz="3600" spc="-145" dirty="0"/>
              <a:t>Architectures</a:t>
            </a:r>
            <a:endParaRPr sz="360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E05F2-EC7C-43A7-AC3A-C2773EA52CC3}" type="datetime1">
              <a:rPr lang="en-US" smtClean="0"/>
              <a:pPr/>
              <a:t>02-Dec-21</a:t>
            </a:fld>
            <a:endParaRPr lang="en-US"/>
          </a:p>
        </p:txBody>
      </p:sp>
      <p:sp>
        <p:nvSpPr>
          <p:cNvPr id="3" name="object 3"/>
          <p:cNvSpPr txBox="1"/>
          <p:nvPr/>
        </p:nvSpPr>
        <p:spPr>
          <a:xfrm>
            <a:off x="1508252" y="1728197"/>
            <a:ext cx="7706359" cy="4870436"/>
          </a:xfrm>
          <a:prstGeom prst="rect">
            <a:avLst/>
          </a:prstGeom>
        </p:spPr>
        <p:txBody>
          <a:bodyPr vert="horz" wrap="square" lIns="0" tIns="2000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75"/>
              </a:spcBef>
            </a:pPr>
            <a:r>
              <a:rPr sz="3200" b="1" spc="-10" dirty="0">
                <a:latin typeface="Arial"/>
                <a:cs typeface="Arial"/>
              </a:rPr>
              <a:t>Deliberative</a:t>
            </a:r>
            <a:r>
              <a:rPr sz="3200" b="1" spc="-320" dirty="0">
                <a:latin typeface="Arial"/>
                <a:cs typeface="Arial"/>
              </a:rPr>
              <a:t> </a:t>
            </a:r>
            <a:r>
              <a:rPr sz="3200" b="1" spc="-5" dirty="0">
                <a:latin typeface="Arial"/>
                <a:cs typeface="Arial"/>
              </a:rPr>
              <a:t>Agent</a:t>
            </a:r>
            <a:endParaRPr sz="3200" b="1">
              <a:latin typeface="Arial"/>
              <a:cs typeface="Arial"/>
            </a:endParaRPr>
          </a:p>
          <a:p>
            <a:pPr marL="558165" indent="-345440">
              <a:lnSpc>
                <a:spcPct val="100000"/>
              </a:lnSpc>
              <a:spcBef>
                <a:spcPts val="1310"/>
              </a:spcBef>
              <a:buChar char="•"/>
              <a:tabLst>
                <a:tab pos="558165" algn="l"/>
                <a:tab pos="558800" algn="l"/>
              </a:tabLst>
            </a:pPr>
            <a:r>
              <a:rPr sz="2800" spc="5" dirty="0">
                <a:latin typeface="Arial"/>
                <a:cs typeface="Arial"/>
              </a:rPr>
              <a:t>Performance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problems</a:t>
            </a:r>
            <a:endParaRPr sz="2800">
              <a:latin typeface="Arial"/>
              <a:cs typeface="Arial"/>
            </a:endParaRPr>
          </a:p>
          <a:p>
            <a:pPr marL="957580" lvl="1" indent="-287020">
              <a:lnSpc>
                <a:spcPct val="100000"/>
              </a:lnSpc>
              <a:spcBef>
                <a:spcPts val="305"/>
              </a:spcBef>
              <a:buFont typeface="Arial"/>
              <a:buChar char="–"/>
              <a:tabLst>
                <a:tab pos="957580" algn="l"/>
              </a:tabLst>
            </a:pPr>
            <a:r>
              <a:rPr sz="2400" i="1" spc="-5" dirty="0">
                <a:latin typeface="Arial"/>
                <a:cs typeface="Arial"/>
              </a:rPr>
              <a:t>transduction</a:t>
            </a:r>
            <a:r>
              <a:rPr sz="2400" i="1" spc="-10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problem</a:t>
            </a:r>
            <a:endParaRPr sz="2400">
              <a:latin typeface="Arial"/>
              <a:cs typeface="Arial"/>
            </a:endParaRPr>
          </a:p>
          <a:p>
            <a:pPr marL="1356360" marR="5080" lvl="2" indent="-228600">
              <a:lnSpc>
                <a:spcPts val="2160"/>
              </a:lnSpc>
              <a:spcBef>
                <a:spcPts val="555"/>
              </a:spcBef>
              <a:buChar char="•"/>
              <a:tabLst>
                <a:tab pos="1356360" algn="l"/>
                <a:tab pos="1356995" algn="l"/>
              </a:tabLst>
            </a:pP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time </a:t>
            </a: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consuming </a:t>
            </a:r>
            <a:r>
              <a:rPr sz="2000" spc="-5" dirty="0">
                <a:latin typeface="Arial"/>
                <a:cs typeface="Arial"/>
              </a:rPr>
              <a:t>to translate </a:t>
            </a:r>
            <a:r>
              <a:rPr sz="2000" spc="-10" dirty="0">
                <a:latin typeface="Arial"/>
                <a:cs typeface="Arial"/>
              </a:rPr>
              <a:t>all of the needed</a:t>
            </a:r>
            <a:r>
              <a:rPr sz="2000" spc="-22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information  </a:t>
            </a:r>
            <a:r>
              <a:rPr sz="2000" spc="-10" dirty="0">
                <a:latin typeface="Arial"/>
                <a:cs typeface="Arial"/>
              </a:rPr>
              <a:t>into the symbolic representation, especially if the  environment is changing</a:t>
            </a:r>
            <a:r>
              <a:rPr sz="2000" spc="-35" dirty="0">
                <a:latin typeface="Arial"/>
                <a:cs typeface="Arial"/>
              </a:rPr>
              <a:t> rapidly.</a:t>
            </a:r>
            <a:endParaRPr sz="2000">
              <a:latin typeface="Arial"/>
              <a:cs typeface="Arial"/>
            </a:endParaRPr>
          </a:p>
          <a:p>
            <a:pPr marL="957580" lvl="1" indent="-287020">
              <a:lnSpc>
                <a:spcPct val="100000"/>
              </a:lnSpc>
              <a:spcBef>
                <a:spcPts val="240"/>
              </a:spcBef>
              <a:buFont typeface="Arial"/>
              <a:buChar char="–"/>
              <a:tabLst>
                <a:tab pos="957580" algn="l"/>
              </a:tabLst>
            </a:pPr>
            <a:r>
              <a:rPr sz="2400" i="1" spc="-5" dirty="0">
                <a:latin typeface="Arial"/>
                <a:cs typeface="Arial"/>
              </a:rPr>
              <a:t>representation</a:t>
            </a:r>
            <a:r>
              <a:rPr sz="2400" i="1" spc="-10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problem</a:t>
            </a:r>
            <a:endParaRPr sz="2400">
              <a:latin typeface="Arial"/>
              <a:cs typeface="Arial"/>
            </a:endParaRPr>
          </a:p>
          <a:p>
            <a:pPr marL="1356360" marR="113030" lvl="2" indent="-228600" algn="just">
              <a:lnSpc>
                <a:spcPct val="91500"/>
              </a:lnSpc>
              <a:spcBef>
                <a:spcPts val="530"/>
              </a:spcBef>
              <a:buChar char="•"/>
              <a:tabLst>
                <a:tab pos="1356995" algn="l"/>
              </a:tabLst>
            </a:pP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how </a:t>
            </a:r>
            <a:r>
              <a:rPr sz="2000" spc="-10" dirty="0">
                <a:solidFill>
                  <a:srgbClr val="FF0000"/>
                </a:solidFill>
                <a:latin typeface="Arial"/>
                <a:cs typeface="Arial"/>
              </a:rPr>
              <a:t>the world-model is represented in </a:t>
            </a: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symbolically </a:t>
            </a:r>
            <a:r>
              <a:rPr sz="2000" spc="-10" dirty="0">
                <a:latin typeface="Arial"/>
                <a:cs typeface="Arial"/>
              </a:rPr>
              <a:t>and  </a:t>
            </a:r>
            <a:r>
              <a:rPr sz="2000" spc="-5" dirty="0">
                <a:latin typeface="Arial"/>
                <a:cs typeface="Arial"/>
              </a:rPr>
              <a:t>how to </a:t>
            </a:r>
            <a:r>
              <a:rPr sz="2000" spc="-10" dirty="0">
                <a:latin typeface="Arial"/>
                <a:cs typeface="Arial"/>
              </a:rPr>
              <a:t>get </a:t>
            </a:r>
            <a:r>
              <a:rPr sz="2000" spc="-15" dirty="0">
                <a:latin typeface="Arial"/>
                <a:cs typeface="Arial"/>
              </a:rPr>
              <a:t>agents </a:t>
            </a:r>
            <a:r>
              <a:rPr sz="2000" spc="-5" dirty="0">
                <a:latin typeface="Arial"/>
                <a:cs typeface="Arial"/>
              </a:rPr>
              <a:t>to </a:t>
            </a:r>
            <a:r>
              <a:rPr sz="2000" spc="-15" dirty="0">
                <a:latin typeface="Arial"/>
                <a:cs typeface="Arial"/>
              </a:rPr>
              <a:t>reason </a:t>
            </a:r>
            <a:r>
              <a:rPr sz="2000" spc="-10" dirty="0">
                <a:latin typeface="Arial"/>
                <a:cs typeface="Arial"/>
              </a:rPr>
              <a:t>with the </a:t>
            </a:r>
            <a:r>
              <a:rPr sz="2000" spc="-15" dirty="0">
                <a:latin typeface="Arial"/>
                <a:cs typeface="Arial"/>
              </a:rPr>
              <a:t>information </a:t>
            </a:r>
            <a:r>
              <a:rPr sz="2000" spc="-10" dirty="0">
                <a:latin typeface="Arial"/>
                <a:cs typeface="Arial"/>
              </a:rPr>
              <a:t>in </a:t>
            </a:r>
            <a:r>
              <a:rPr sz="2000" spc="-15" dirty="0">
                <a:latin typeface="Arial"/>
                <a:cs typeface="Arial"/>
              </a:rPr>
              <a:t>time  </a:t>
            </a:r>
            <a:r>
              <a:rPr sz="2000" dirty="0">
                <a:latin typeface="Arial"/>
                <a:cs typeface="Arial"/>
              </a:rPr>
              <a:t>for </a:t>
            </a:r>
            <a:r>
              <a:rPr sz="2000" spc="-10" dirty="0">
                <a:latin typeface="Arial"/>
                <a:cs typeface="Arial"/>
              </a:rPr>
              <a:t>the </a:t>
            </a:r>
            <a:r>
              <a:rPr sz="2000" spc="-5" dirty="0">
                <a:latin typeface="Arial"/>
                <a:cs typeface="Arial"/>
              </a:rPr>
              <a:t>results to </a:t>
            </a:r>
            <a:r>
              <a:rPr sz="2000" spc="-10" dirty="0">
                <a:latin typeface="Arial"/>
                <a:cs typeface="Arial"/>
              </a:rPr>
              <a:t>be</a:t>
            </a:r>
            <a:r>
              <a:rPr sz="2000" spc="-185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useful.</a:t>
            </a:r>
            <a:endParaRPr sz="2000">
              <a:latin typeface="Arial"/>
              <a:cs typeface="Arial"/>
            </a:endParaRPr>
          </a:p>
          <a:p>
            <a:pPr marL="558165" indent="-345440">
              <a:lnSpc>
                <a:spcPct val="100000"/>
              </a:lnSpc>
              <a:spcBef>
                <a:spcPts val="280"/>
              </a:spcBef>
              <a:buChar char="•"/>
              <a:tabLst>
                <a:tab pos="558165" algn="l"/>
                <a:tab pos="558800" algn="l"/>
              </a:tabLst>
            </a:pPr>
            <a:r>
              <a:rPr sz="2800" spc="5" dirty="0">
                <a:latin typeface="Arial"/>
                <a:cs typeface="Arial"/>
              </a:rPr>
              <a:t>Late results </a:t>
            </a:r>
            <a:r>
              <a:rPr sz="2800" dirty="0">
                <a:latin typeface="Arial"/>
                <a:cs typeface="Arial"/>
              </a:rPr>
              <a:t>may be</a:t>
            </a:r>
            <a:r>
              <a:rPr sz="2800" spc="-125" dirty="0">
                <a:latin typeface="Arial"/>
                <a:cs typeface="Arial"/>
              </a:rPr>
              <a:t> </a:t>
            </a:r>
            <a:r>
              <a:rPr sz="2800" spc="5" dirty="0">
                <a:latin typeface="Arial"/>
                <a:cs typeface="Arial"/>
              </a:rPr>
              <a:t>useless</a:t>
            </a:r>
            <a:endParaRPr sz="2800">
              <a:latin typeface="Arial"/>
              <a:cs typeface="Arial"/>
            </a:endParaRPr>
          </a:p>
          <a:p>
            <a:pPr marL="558165" indent="-345440">
              <a:lnSpc>
                <a:spcPct val="100000"/>
              </a:lnSpc>
              <a:spcBef>
                <a:spcPts val="290"/>
              </a:spcBef>
              <a:buChar char="•"/>
              <a:tabLst>
                <a:tab pos="558165" algn="l"/>
                <a:tab pos="558800" algn="l"/>
              </a:tabLst>
            </a:pPr>
            <a:r>
              <a:rPr sz="2800" dirty="0">
                <a:latin typeface="Arial"/>
                <a:cs typeface="Arial"/>
              </a:rPr>
              <a:t>Does not </a:t>
            </a:r>
            <a:r>
              <a:rPr sz="2800" spc="5" dirty="0">
                <a:latin typeface="Arial"/>
                <a:cs typeface="Arial"/>
              </a:rPr>
              <a:t>scale to </a:t>
            </a:r>
            <a:r>
              <a:rPr sz="2800" spc="-5" dirty="0">
                <a:latin typeface="Arial"/>
                <a:cs typeface="Arial"/>
              </a:rPr>
              <a:t>real-world</a:t>
            </a:r>
            <a:r>
              <a:rPr sz="2800" spc="-80" dirty="0">
                <a:latin typeface="Arial"/>
                <a:cs typeface="Arial"/>
              </a:rPr>
              <a:t> </a:t>
            </a:r>
            <a:r>
              <a:rPr sz="2800" spc="5" dirty="0">
                <a:latin typeface="Arial"/>
                <a:cs typeface="Arial"/>
              </a:rPr>
              <a:t>scenarios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</TotalTime>
  <Words>1055</Words>
  <Application>Microsoft Office PowerPoint</Application>
  <PresentationFormat>Custom</PresentationFormat>
  <Paragraphs>421</Paragraphs>
  <Slides>27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Agent Architectures</vt:lpstr>
      <vt:lpstr>Agent architectures</vt:lpstr>
      <vt:lpstr>Agent Architectures</vt:lpstr>
      <vt:lpstr>Agent Architectures</vt:lpstr>
      <vt:lpstr>Agent Architectures</vt:lpstr>
      <vt:lpstr>Agent Architectures</vt:lpstr>
      <vt:lpstr>Agent Architectures</vt:lpstr>
      <vt:lpstr>Agent Architectures</vt:lpstr>
      <vt:lpstr>Agent Architectures</vt:lpstr>
      <vt:lpstr>Hybrid architectures</vt:lpstr>
      <vt:lpstr>Agent Architectures</vt:lpstr>
      <vt:lpstr>Agent Architectures</vt:lpstr>
      <vt:lpstr>Agent Architectures</vt:lpstr>
      <vt:lpstr>Reactive Agents</vt:lpstr>
      <vt:lpstr>Deliberative Agents</vt:lpstr>
      <vt:lpstr>Hybrid Agents</vt:lpstr>
      <vt:lpstr>Example: TouringMachines</vt:lpstr>
      <vt:lpstr>Ferguson –</vt:lpstr>
      <vt:lpstr>Ferguson – TOURINGMACHINES</vt:lpstr>
      <vt:lpstr>Ferguson –</vt:lpstr>
      <vt:lpstr>Slide 21</vt:lpstr>
      <vt:lpstr>Slide 22</vt:lpstr>
      <vt:lpstr>Vertical layering</vt:lpstr>
      <vt:lpstr>Slide 24</vt:lpstr>
      <vt:lpstr>Agent Architectures</vt:lpstr>
      <vt:lpstr>Agent Architectures</vt:lpstr>
      <vt:lpstr>Agent Architectures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Agent Architectures</dc:title>
  <cp:lastModifiedBy>admin</cp:lastModifiedBy>
  <cp:revision>6</cp:revision>
  <dcterms:created xsi:type="dcterms:W3CDTF">2021-12-01T04:49:43Z</dcterms:created>
  <dcterms:modified xsi:type="dcterms:W3CDTF">2021-12-02T05:11:47Z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2020-03-19T00:00:00Z</vt:filetime>
  </property>
  <property fmtid="{D5CDD505-2E9C-101B-9397-08002B2CF9AE}" pid="3" name="LastSaved">
    <vt:filetime>2021-12-01T00:00:00Z</vt:filetime>
  </property>
</Properties>
</file>