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B1FF8-527C-4875-B19F-8DF8911EEF1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12A39-3E79-4197-B06D-88C60D901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3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02685" y="1722501"/>
            <a:ext cx="578662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D972B-391C-4CED-BE76-1D2A312C7E5D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5244">
              <a:lnSpc>
                <a:spcPts val="1425"/>
              </a:lnSpc>
            </a:pPr>
            <a:r>
              <a:rPr dirty="0"/>
              <a:t>U1.</a:t>
            </a:r>
            <a:r>
              <a:rPr spc="-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7BA4-269F-4AFA-A4C2-F5A42FA905FF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5244">
              <a:lnSpc>
                <a:spcPts val="1425"/>
              </a:lnSpc>
            </a:pPr>
            <a:r>
              <a:rPr dirty="0"/>
              <a:t>U1.</a:t>
            </a:r>
            <a:r>
              <a:rPr spc="-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3C23-A2B6-46F1-9B8D-56B3CAEFA691}" type="datetime1">
              <a:rPr lang="en-US" smtClean="0"/>
              <a:t>10/3/2024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5244">
              <a:lnSpc>
                <a:spcPts val="1425"/>
              </a:lnSpc>
            </a:pPr>
            <a:r>
              <a:rPr dirty="0"/>
              <a:t>U1.</a:t>
            </a:r>
            <a:r>
              <a:rPr spc="-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E390-430B-4908-9968-0B4BFCB7FC58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5244">
              <a:lnSpc>
                <a:spcPts val="1425"/>
              </a:lnSpc>
            </a:pPr>
            <a:r>
              <a:rPr dirty="0"/>
              <a:t>U1.</a:t>
            </a:r>
            <a:r>
              <a:rPr spc="-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1BED-6ACE-4C55-B2B2-38BB3E8AC3C4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5244">
              <a:lnSpc>
                <a:spcPts val="1425"/>
              </a:lnSpc>
            </a:pPr>
            <a:r>
              <a:rPr dirty="0"/>
              <a:t>U1.</a:t>
            </a:r>
            <a:r>
              <a:rPr spc="-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47476" y="91439"/>
            <a:ext cx="1042416" cy="93989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513575"/>
            <a:ext cx="12190730" cy="344805"/>
          </a:xfrm>
          <a:custGeom>
            <a:avLst/>
            <a:gdLst/>
            <a:ahLst/>
            <a:cxnLst/>
            <a:rect l="l" t="t" r="r" b="b"/>
            <a:pathLst>
              <a:path w="12190730" h="344804">
                <a:moveTo>
                  <a:pt x="12190476" y="0"/>
                </a:moveTo>
                <a:lnTo>
                  <a:pt x="0" y="0"/>
                </a:lnTo>
                <a:lnTo>
                  <a:pt x="0" y="344424"/>
                </a:lnTo>
                <a:lnTo>
                  <a:pt x="12190476" y="344424"/>
                </a:lnTo>
                <a:lnTo>
                  <a:pt x="1219047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3575"/>
            <a:ext cx="12190730" cy="344805"/>
          </a:xfrm>
          <a:custGeom>
            <a:avLst/>
            <a:gdLst/>
            <a:ahLst/>
            <a:cxnLst/>
            <a:rect l="l" t="t" r="r" b="b"/>
            <a:pathLst>
              <a:path w="12190730" h="344804">
                <a:moveTo>
                  <a:pt x="0" y="344424"/>
                </a:moveTo>
                <a:lnTo>
                  <a:pt x="12190476" y="344424"/>
                </a:lnTo>
                <a:lnTo>
                  <a:pt x="12190476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8214" y="461899"/>
            <a:ext cx="419557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70685"/>
            <a:ext cx="10815955" cy="430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136" y="6597880"/>
            <a:ext cx="656590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619B-0378-48E4-9FA3-BBE7E2499ED8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93271" y="6588769"/>
            <a:ext cx="51307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5244">
              <a:lnSpc>
                <a:spcPts val="1425"/>
              </a:lnSpc>
            </a:pPr>
            <a:r>
              <a:rPr dirty="0"/>
              <a:t>U1.</a:t>
            </a:r>
            <a:r>
              <a:rPr spc="-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jp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g"/><Relationship Id="rId7" Type="http://schemas.openxmlformats.org/officeDocument/2006/relationships/image" Target="../media/image137.jpg"/><Relationship Id="rId2" Type="http://schemas.openxmlformats.org/officeDocument/2006/relationships/image" Target="../media/image13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6.jpg"/><Relationship Id="rId5" Type="http://schemas.openxmlformats.org/officeDocument/2006/relationships/image" Target="../media/image135.jpg"/><Relationship Id="rId4" Type="http://schemas.openxmlformats.org/officeDocument/2006/relationships/image" Target="../media/image134.jp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r1.2.1/hdfs_design.html" TargetMode="Externa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google.com/site/animeshchaturvedi07/academic-teaching/cloudcomputing" TargetMode="External"/><Relationship Id="rId4" Type="http://schemas.openxmlformats.org/officeDocument/2006/relationships/hyperlink" Target="https://cloud.google.com/solutions/architectur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2475" y="1578845"/>
            <a:ext cx="9144000" cy="4721225"/>
            <a:chOff x="1522475" y="1578845"/>
            <a:chExt cx="9144000" cy="4721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475" y="1578845"/>
              <a:ext cx="9144000" cy="44394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4475" y="1676399"/>
              <a:ext cx="7010400" cy="42351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8111" y="2049779"/>
              <a:ext cx="8896985" cy="4245610"/>
            </a:xfrm>
            <a:custGeom>
              <a:avLst/>
              <a:gdLst/>
              <a:ahLst/>
              <a:cxnLst/>
              <a:rect l="l" t="t" r="r" b="b"/>
              <a:pathLst>
                <a:path w="8896985" h="4245610">
                  <a:moveTo>
                    <a:pt x="149225" y="0"/>
                  </a:moveTo>
                  <a:lnTo>
                    <a:pt x="8747506" y="0"/>
                  </a:lnTo>
                  <a:lnTo>
                    <a:pt x="8777223" y="2794"/>
                  </a:lnTo>
                  <a:lnTo>
                    <a:pt x="8830817" y="25400"/>
                  </a:lnTo>
                  <a:lnTo>
                    <a:pt x="8871331" y="65912"/>
                  </a:lnTo>
                  <a:lnTo>
                    <a:pt x="8893937" y="119125"/>
                  </a:lnTo>
                  <a:lnTo>
                    <a:pt x="8896731" y="149225"/>
                  </a:lnTo>
                  <a:lnTo>
                    <a:pt x="8896731" y="4096626"/>
                  </a:lnTo>
                  <a:lnTo>
                    <a:pt x="8884919" y="4154563"/>
                  </a:lnTo>
                  <a:lnTo>
                    <a:pt x="8852916" y="4201693"/>
                  </a:lnTo>
                  <a:lnTo>
                    <a:pt x="8805417" y="4233633"/>
                  </a:lnTo>
                  <a:lnTo>
                    <a:pt x="8747506" y="4245483"/>
                  </a:lnTo>
                  <a:lnTo>
                    <a:pt x="149225" y="4245483"/>
                  </a:lnTo>
                  <a:lnTo>
                    <a:pt x="91312" y="4233621"/>
                  </a:lnTo>
                  <a:lnTo>
                    <a:pt x="43814" y="4201693"/>
                  </a:lnTo>
                  <a:lnTo>
                    <a:pt x="11811" y="4154563"/>
                  </a:lnTo>
                  <a:lnTo>
                    <a:pt x="0" y="4096626"/>
                  </a:lnTo>
                  <a:lnTo>
                    <a:pt x="0" y="149225"/>
                  </a:lnTo>
                  <a:lnTo>
                    <a:pt x="11811" y="91312"/>
                  </a:lnTo>
                  <a:lnTo>
                    <a:pt x="43814" y="43815"/>
                  </a:lnTo>
                  <a:lnTo>
                    <a:pt x="91312" y="11811"/>
                  </a:lnTo>
                  <a:lnTo>
                    <a:pt x="149225" y="0"/>
                  </a:lnTo>
                  <a:close/>
                </a:path>
              </a:pathLst>
            </a:custGeom>
            <a:ln w="9144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5667" y="722376"/>
            <a:ext cx="8382000" cy="5730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9136" y="6597880"/>
            <a:ext cx="656590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2445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Cloud</a:t>
            </a:r>
            <a:r>
              <a:rPr spc="-495" dirty="0"/>
              <a:t> </a:t>
            </a:r>
            <a:r>
              <a:rPr spc="-155" dirty="0"/>
              <a:t>Computing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4682" y="1547240"/>
            <a:ext cx="9838690" cy="28301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84"/>
              </a:spcBef>
              <a:buChar char="•"/>
              <a:tabLst>
                <a:tab pos="355600" algn="l"/>
                <a:tab pos="5909310" algn="l"/>
                <a:tab pos="7205345" algn="l"/>
                <a:tab pos="8344534" algn="l"/>
              </a:tabLst>
            </a:pPr>
            <a:r>
              <a:rPr sz="3200" dirty="0">
                <a:latin typeface="Times New Roman"/>
                <a:cs typeface="Times New Roman"/>
              </a:rPr>
              <a:t>Cloud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computing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computing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paradigm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shift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where </a:t>
            </a:r>
            <a:r>
              <a:rPr sz="3200" dirty="0">
                <a:latin typeface="Times New Roman"/>
                <a:cs typeface="Times New Roman"/>
              </a:rPr>
              <a:t>computing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moved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away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personal</a:t>
            </a:r>
            <a:r>
              <a:rPr sz="3200" dirty="0">
                <a:latin typeface="Times New Roman"/>
                <a:cs typeface="Times New Roman"/>
              </a:rPr>
              <a:t>	computers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 </a:t>
            </a:r>
            <a:r>
              <a:rPr sz="3200" dirty="0">
                <a:latin typeface="Times New Roman"/>
                <a:cs typeface="Times New Roman"/>
              </a:rPr>
              <a:t>individual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server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	“cloud”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computers.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Font typeface="Times New Roman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5600" marR="58419" indent="-342900">
              <a:lnSpc>
                <a:spcPts val="3210"/>
              </a:lnSpc>
              <a:buChar char="•"/>
              <a:tabLst>
                <a:tab pos="355600" algn="l"/>
                <a:tab pos="7731125" algn="l"/>
              </a:tabLst>
            </a:pP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service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charges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based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amount</a:t>
            </a:r>
            <a:r>
              <a:rPr sz="3000" dirty="0">
                <a:latin typeface="Times New Roman"/>
                <a:cs typeface="Times New Roman"/>
              </a:rPr>
              <a:t>	of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computing </a:t>
            </a:r>
            <a:r>
              <a:rPr sz="3000" dirty="0">
                <a:latin typeface="Times New Roman"/>
                <a:cs typeface="Times New Roman"/>
              </a:rPr>
              <a:t>resources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we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use.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457" y="213817"/>
            <a:ext cx="4493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What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Cloud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Computing?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72490" y="905078"/>
            <a:ext cx="11076940" cy="374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National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Institute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Standards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Technology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(NIST)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defines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cloud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computing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“Cloud </a:t>
            </a:r>
            <a:r>
              <a:rPr sz="2200" dirty="0">
                <a:latin typeface="Times New Roman"/>
                <a:cs typeface="Times New Roman"/>
              </a:rPr>
              <a:t>computing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model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enabling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convenient,</a:t>
            </a:r>
            <a:r>
              <a:rPr sz="2200" b="1" spc="8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on-</a:t>
            </a:r>
            <a:r>
              <a:rPr sz="2200" b="1" dirty="0">
                <a:latin typeface="Times New Roman"/>
                <a:cs typeface="Times New Roman"/>
              </a:rPr>
              <a:t>demand</a:t>
            </a:r>
            <a:r>
              <a:rPr sz="2200" b="1" spc="9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network</a:t>
            </a:r>
            <a:r>
              <a:rPr sz="2200" b="1" spc="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access</a:t>
            </a:r>
            <a:r>
              <a:rPr sz="2200" b="1" spc="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shared</a:t>
            </a:r>
            <a:r>
              <a:rPr sz="2200" b="1" spc="8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pool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5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configurable</a:t>
            </a:r>
            <a:r>
              <a:rPr sz="2200" b="1" spc="5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computing  resources</a:t>
            </a:r>
            <a:r>
              <a:rPr sz="2200" b="1" spc="5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(e.g.</a:t>
            </a:r>
            <a:r>
              <a:rPr sz="2200" b="1" spc="5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networks,</a:t>
            </a:r>
            <a:r>
              <a:rPr sz="2200" b="1" spc="5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servers,</a:t>
            </a:r>
            <a:r>
              <a:rPr sz="2200" b="1" spc="5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storage</a:t>
            </a:r>
            <a:r>
              <a:rPr sz="2200" b="1" spc="5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application  </a:t>
            </a:r>
            <a:r>
              <a:rPr sz="2200" b="1" spc="-25" dirty="0">
                <a:latin typeface="Times New Roman"/>
                <a:cs typeface="Times New Roman"/>
              </a:rPr>
              <a:t>and </a:t>
            </a:r>
            <a:r>
              <a:rPr sz="2200" b="1" dirty="0">
                <a:latin typeface="Times New Roman"/>
                <a:cs typeface="Times New Roman"/>
              </a:rPr>
              <a:t>services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rapidly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provisioned</a:t>
            </a:r>
            <a:r>
              <a:rPr sz="2200" spc="3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3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released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3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minimal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management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effort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or </a:t>
            </a:r>
            <a:r>
              <a:rPr sz="2200" dirty="0">
                <a:latin typeface="Times New Roman"/>
                <a:cs typeface="Times New Roman"/>
              </a:rPr>
              <a:t>service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provider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interaction”.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Cloud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computing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utilizes</a:t>
            </a:r>
            <a:r>
              <a:rPr sz="2200" b="1" spc="1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distributed</a:t>
            </a:r>
            <a:r>
              <a:rPr sz="2200" b="1" spc="19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resources</a:t>
            </a:r>
            <a:r>
              <a:rPr sz="2200" b="1" spc="1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combining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them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solve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complex,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 </a:t>
            </a:r>
            <a:r>
              <a:rPr sz="2200" dirty="0">
                <a:latin typeface="Times New Roman"/>
                <a:cs typeface="Times New Roman"/>
              </a:rPr>
              <a:t>scale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computation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problems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achieve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higher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throughput.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67665" indent="-342900">
              <a:lnSpc>
                <a:spcPct val="100000"/>
              </a:lnSpc>
              <a:buFont typeface="Arial MT"/>
              <a:buChar char="•"/>
              <a:tabLst>
                <a:tab pos="367665" algn="l"/>
                <a:tab pos="1269365" algn="l"/>
                <a:tab pos="2745105" algn="l"/>
                <a:tab pos="3600450" algn="l"/>
                <a:tab pos="4040504" algn="l"/>
                <a:tab pos="6148705" algn="l"/>
                <a:tab pos="7814309" algn="l"/>
                <a:tab pos="8486775" algn="l"/>
                <a:tab pos="9805035" algn="l"/>
              </a:tabLst>
            </a:pPr>
            <a:r>
              <a:rPr sz="2200" spc="-10" dirty="0">
                <a:latin typeface="Times New Roman"/>
                <a:cs typeface="Times New Roman"/>
              </a:rPr>
              <a:t>Cloud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Computing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refers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b="1" spc="-10" dirty="0">
                <a:latin typeface="Times New Roman"/>
                <a:cs typeface="Times New Roman"/>
              </a:rPr>
              <a:t>manipulating,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10" dirty="0">
                <a:latin typeface="Times New Roman"/>
                <a:cs typeface="Times New Roman"/>
              </a:rPr>
              <a:t>configuring,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25" dirty="0">
                <a:latin typeface="Times New Roman"/>
                <a:cs typeface="Times New Roman"/>
              </a:rPr>
              <a:t>and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10" dirty="0">
                <a:latin typeface="Times New Roman"/>
                <a:cs typeface="Times New Roman"/>
              </a:rPr>
              <a:t>accessing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2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Times New Roman"/>
                <a:cs typeface="Times New Roman"/>
              </a:rPr>
              <a:t>applications</a:t>
            </a:r>
            <a:r>
              <a:rPr sz="2200" b="1" spc="-7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online.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682" y="4967732"/>
            <a:ext cx="7385050" cy="1247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offers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online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storage,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infrastructure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application.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354965" algn="l"/>
                <a:tab pos="1172210" algn="l"/>
                <a:tab pos="2562225" algn="l"/>
                <a:tab pos="2884170" algn="l"/>
                <a:tab pos="3516629" algn="l"/>
                <a:tab pos="3776979" algn="l"/>
                <a:tab pos="5400040" algn="l"/>
                <a:tab pos="5770880" algn="l"/>
                <a:tab pos="6921500" algn="l"/>
              </a:tabLst>
            </a:pPr>
            <a:r>
              <a:rPr sz="2200" spc="-10" dirty="0">
                <a:latin typeface="Times New Roman"/>
                <a:cs typeface="Times New Roman"/>
              </a:rPr>
              <a:t>Cloud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Computing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both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b="1" spc="-10" dirty="0">
                <a:latin typeface="Times New Roman"/>
                <a:cs typeface="Times New Roman"/>
              </a:rPr>
              <a:t>combination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25" dirty="0">
                <a:latin typeface="Times New Roman"/>
                <a:cs typeface="Times New Roman"/>
              </a:rPr>
              <a:t>of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10" dirty="0">
                <a:latin typeface="Times New Roman"/>
                <a:cs typeface="Times New Roman"/>
              </a:rPr>
              <a:t>software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2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3152140" algn="l"/>
              </a:tabLst>
            </a:pPr>
            <a:r>
              <a:rPr sz="2200" dirty="0">
                <a:latin typeface="Times New Roman"/>
                <a:cs typeface="Times New Roman"/>
              </a:rPr>
              <a:t>resources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delivered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network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service.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519115"/>
            <a:ext cx="32734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1750" algn="l"/>
                <a:tab pos="207137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hardware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based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computing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097" y="298449"/>
            <a:ext cx="6632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Advantages</a:t>
            </a:r>
            <a:r>
              <a:rPr spc="-12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Cloud</a:t>
            </a:r>
            <a:r>
              <a:rPr spc="-10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97230" y="926789"/>
            <a:ext cx="11056620" cy="48621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b="1" dirty="0">
                <a:latin typeface="Calibri"/>
                <a:cs typeface="Calibri"/>
              </a:rPr>
              <a:t>Lower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computer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costs:</a:t>
            </a:r>
            <a:endParaRPr sz="3000">
              <a:latin typeface="Calibri"/>
              <a:cs typeface="Calibri"/>
            </a:endParaRPr>
          </a:p>
          <a:p>
            <a:pPr marL="756285" marR="551815" lvl="1" indent="-287020">
              <a:lnSpc>
                <a:spcPct val="100000"/>
              </a:lnSpc>
              <a:spcBef>
                <a:spcPts val="65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b="1" spc="-60" dirty="0">
                <a:latin typeface="Calibri"/>
                <a:cs typeface="Calibri"/>
              </a:rPr>
              <a:t>You </a:t>
            </a:r>
            <a:r>
              <a:rPr sz="2600" b="1" dirty="0">
                <a:latin typeface="Calibri"/>
                <a:cs typeface="Calibri"/>
              </a:rPr>
              <a:t>do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not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need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high-</a:t>
            </a:r>
            <a:r>
              <a:rPr sz="2600" dirty="0">
                <a:latin typeface="Calibri"/>
                <a:cs typeface="Calibri"/>
              </a:rPr>
              <a:t>powered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high-</a:t>
            </a:r>
            <a:r>
              <a:rPr sz="2600" b="1" dirty="0">
                <a:latin typeface="Calibri"/>
                <a:cs typeface="Calibri"/>
              </a:rPr>
              <a:t>priced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computer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cloud </a:t>
            </a:r>
            <a:r>
              <a:rPr sz="2600" dirty="0">
                <a:latin typeface="Calibri"/>
                <a:cs typeface="Calibri"/>
              </a:rPr>
              <a:t>computing's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web-</a:t>
            </a:r>
            <a:r>
              <a:rPr sz="2600" dirty="0">
                <a:latin typeface="Calibri"/>
                <a:cs typeface="Calibri"/>
              </a:rPr>
              <a:t>based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applications.</a:t>
            </a:r>
            <a:endParaRPr sz="2600">
              <a:latin typeface="Calibri"/>
              <a:cs typeface="Calibri"/>
            </a:endParaRPr>
          </a:p>
          <a:p>
            <a:pPr marL="755015" marR="245110" lvl="1" indent="-285750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Since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applications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cloud,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desktop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PC,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desktop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PC 	</a:t>
            </a:r>
            <a:r>
              <a:rPr sz="2600" b="1" dirty="0">
                <a:latin typeface="Calibri"/>
                <a:cs typeface="Calibri"/>
              </a:rPr>
              <a:t>does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not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need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the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processing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power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or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hard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disk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space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demanded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by 	</a:t>
            </a:r>
            <a:r>
              <a:rPr sz="2600" spc="-10" dirty="0">
                <a:latin typeface="Calibri"/>
                <a:cs typeface="Calibri"/>
              </a:rPr>
              <a:t>traditional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desktop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software.</a:t>
            </a:r>
            <a:endParaRPr sz="2600">
              <a:latin typeface="Calibri"/>
              <a:cs typeface="Calibri"/>
            </a:endParaRPr>
          </a:p>
          <a:p>
            <a:pPr marL="756285" marR="108585" lvl="1" indent="-287020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When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web-</a:t>
            </a:r>
            <a:r>
              <a:rPr sz="2600" dirty="0">
                <a:latin typeface="Calibri"/>
                <a:cs typeface="Calibri"/>
              </a:rPr>
              <a:t>based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applications,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your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PC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can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be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less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expensive</a:t>
            </a:r>
            <a:r>
              <a:rPr sz="2600" spc="-10" dirty="0">
                <a:latin typeface="Calibri"/>
                <a:cs typeface="Calibri"/>
              </a:rPr>
              <a:t>, </a:t>
            </a:r>
            <a:r>
              <a:rPr sz="2600" b="1" dirty="0">
                <a:latin typeface="Calibri"/>
                <a:cs typeface="Calibri"/>
              </a:rPr>
              <a:t>with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smaller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hard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disk,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less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memory,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more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efficient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processor</a:t>
            </a:r>
            <a:r>
              <a:rPr sz="2600" spc="-10" dirty="0">
                <a:latin typeface="Calibri"/>
                <a:cs typeface="Calibri"/>
              </a:rPr>
              <a:t>...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fact,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PC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scenario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does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not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even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need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CD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or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DVD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drive,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as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no </a:t>
            </a:r>
            <a:r>
              <a:rPr sz="2600" b="1" dirty="0">
                <a:latin typeface="Calibri"/>
                <a:cs typeface="Calibri"/>
              </a:rPr>
              <a:t>software</a:t>
            </a:r>
            <a:r>
              <a:rPr sz="2600" b="1" spc="-9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programs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have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to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be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loaded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and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no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document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files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need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to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be </a:t>
            </a:r>
            <a:r>
              <a:rPr sz="2600" b="1" spc="-10" dirty="0">
                <a:latin typeface="Calibri"/>
                <a:cs typeface="Calibri"/>
              </a:rPr>
              <a:t>saved.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097" y="298449"/>
            <a:ext cx="6632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Advantages</a:t>
            </a:r>
            <a:r>
              <a:rPr spc="-12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Cloud</a:t>
            </a:r>
            <a:r>
              <a:rPr spc="-10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330" y="919487"/>
            <a:ext cx="10939145" cy="52705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Improved</a:t>
            </a:r>
            <a:r>
              <a:rPr sz="3200" b="1" spc="-1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performance:</a:t>
            </a:r>
            <a:endParaRPr sz="3200">
              <a:latin typeface="Calibri"/>
              <a:cs typeface="Calibri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With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few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controlling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computer's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memory,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will 	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better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performance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from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your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PC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755015" marR="189230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spc="-10" dirty="0">
                <a:latin typeface="Calibri"/>
                <a:cs typeface="Calibri"/>
              </a:rPr>
              <a:t>Computers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cloud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boot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run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faster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because 	</a:t>
            </a:r>
            <a:r>
              <a:rPr sz="2800" b="1" dirty="0">
                <a:latin typeface="Calibri"/>
                <a:cs typeface="Calibri"/>
              </a:rPr>
              <a:t>they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have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fewer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programs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processes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loaded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into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memory</a:t>
            </a:r>
            <a:r>
              <a:rPr sz="2800" spc="-1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Reduced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software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costs:</a:t>
            </a:r>
            <a:endParaRPr sz="3200">
              <a:latin typeface="Calibri"/>
              <a:cs typeface="Calibri"/>
            </a:endParaRPr>
          </a:p>
          <a:p>
            <a:pPr marL="755015" marR="429895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dirty="0">
                <a:latin typeface="Calibri"/>
                <a:cs typeface="Calibri"/>
              </a:rPr>
              <a:t>Instead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purchasing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expensive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software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applications,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get 	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free-</a:t>
            </a:r>
            <a:r>
              <a:rPr sz="2800" spc="-20" dirty="0">
                <a:latin typeface="Calibri"/>
                <a:cs typeface="Calibri"/>
              </a:rPr>
              <a:t>ish!</a:t>
            </a:r>
            <a:endParaRPr sz="2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1155065" algn="l"/>
              </a:tabLst>
            </a:pPr>
            <a:r>
              <a:rPr sz="2000" dirty="0">
                <a:latin typeface="Calibri"/>
                <a:cs typeface="Calibri"/>
              </a:rPr>
              <a:t>most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today,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Google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Docs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suite.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better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paying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commercial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1155065" algn="l"/>
              </a:tabLst>
            </a:pP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justification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switching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597" y="195148"/>
            <a:ext cx="6633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Advantages</a:t>
            </a:r>
            <a:r>
              <a:rPr spc="-10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Cloud</a:t>
            </a:r>
            <a:r>
              <a:rPr spc="-75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9130" y="919487"/>
            <a:ext cx="11094085" cy="526351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Instant</a:t>
            </a:r>
            <a:r>
              <a:rPr sz="3200" b="1" spc="-1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software</a:t>
            </a:r>
            <a:r>
              <a:rPr sz="3200" b="1" spc="-1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updates:</a:t>
            </a:r>
            <a:endParaRPr sz="3200">
              <a:latin typeface="Calibri"/>
              <a:cs typeface="Calibri"/>
            </a:endParaRPr>
          </a:p>
          <a:p>
            <a:pPr marL="755015" marR="227965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advantage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cloud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faced 	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choosing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obsolete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software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high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upgrade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costs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web-</a:t>
            </a:r>
            <a:r>
              <a:rPr sz="2800" dirty="0">
                <a:latin typeface="Calibri"/>
                <a:cs typeface="Calibri"/>
              </a:rPr>
              <a:t>based,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updates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happen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automatically</a:t>
            </a:r>
            <a:endParaRPr sz="2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1155065" algn="l"/>
              </a:tabLst>
            </a:pP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next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cloud.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web-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get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latest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version</a:t>
            </a:r>
            <a:endParaRPr sz="2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1155065" algn="l"/>
              </a:tabLst>
            </a:pPr>
            <a:r>
              <a:rPr sz="2000" b="1" dirty="0">
                <a:latin typeface="Calibri"/>
                <a:cs typeface="Calibri"/>
              </a:rPr>
              <a:t>without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needing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download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upgrade.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Improved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document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format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compatibility.</a:t>
            </a:r>
            <a:endParaRPr sz="3200">
              <a:latin typeface="Calibri"/>
              <a:cs typeface="Calibri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potentially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format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incompatibilities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everyone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	</a:t>
            </a:r>
            <a:r>
              <a:rPr sz="2800" dirty="0">
                <a:latin typeface="Calibri"/>
                <a:cs typeface="Calibri"/>
              </a:rPr>
              <a:t>sharing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cloud.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Example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Google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drive 	documents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511" y="84785"/>
            <a:ext cx="50952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Advantages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Cloud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Computing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63727" y="753034"/>
            <a:ext cx="11430635" cy="55200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latin typeface="Calibri"/>
                <a:cs typeface="Calibri"/>
              </a:rPr>
              <a:t>Unlimited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storage</a:t>
            </a:r>
            <a:r>
              <a:rPr sz="2800" b="1" spc="-1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capacity:</a:t>
            </a:r>
            <a:endParaRPr sz="28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offers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virtually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limitless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storage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54380" marR="92075" lvl="1" indent="-285115">
              <a:lnSpc>
                <a:spcPct val="100400"/>
              </a:lnSpc>
              <a:spcBef>
                <a:spcPts val="63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spc="-25" dirty="0">
                <a:latin typeface="Calibri"/>
                <a:cs typeface="Calibri"/>
              </a:rPr>
              <a:t>Your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computer's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current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terabyte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hard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drive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hundreds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b="1" spc="-10" dirty="0">
                <a:latin typeface="Calibri"/>
                <a:cs typeface="Calibri"/>
              </a:rPr>
              <a:t>Petabyte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(1,024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Terabytes),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Exabyte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(1,024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Petabytes</a:t>
            </a:r>
            <a:r>
              <a:rPr sz="2400" spc="-10" dirty="0">
                <a:latin typeface="Calibri"/>
                <a:cs typeface="Calibri"/>
              </a:rPr>
              <a:t>),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Zettabyte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(1,024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Exabytes</a:t>
            </a:r>
            <a:r>
              <a:rPr sz="2400" spc="-10" dirty="0">
                <a:latin typeface="Calibri"/>
                <a:cs typeface="Calibri"/>
              </a:rPr>
              <a:t>) 	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Yottabyte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(1,204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Zettabytes)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etc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cloud.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75"/>
              </a:spcBef>
              <a:buFont typeface="Arial MT"/>
              <a:buChar char="–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latin typeface="Calibri"/>
                <a:cs typeface="Calibri"/>
              </a:rPr>
              <a:t>Increased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reliability:</a:t>
            </a:r>
            <a:endParaRPr sz="2800">
              <a:latin typeface="Calibri"/>
              <a:cs typeface="Calibri"/>
            </a:endParaRPr>
          </a:p>
          <a:p>
            <a:pPr marL="754380" marR="190500" lvl="1" indent="-285115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Unlike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desktop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computing,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which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hard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disk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crashes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destroy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your 	</a:t>
            </a:r>
            <a:r>
              <a:rPr sz="2400" b="1" spc="-10" dirty="0">
                <a:latin typeface="Calibri"/>
                <a:cs typeface="Calibri"/>
              </a:rPr>
              <a:t>valuable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crashing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affect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storage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your 	data.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your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personal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computer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crashes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still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cloud,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still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accessible</a:t>
            </a:r>
            <a:endParaRPr sz="2000">
              <a:latin typeface="Calibri"/>
              <a:cs typeface="Calibri"/>
            </a:endParaRPr>
          </a:p>
          <a:p>
            <a:pPr marL="754380" marR="5080" lvl="1" indent="-285115">
              <a:lnSpc>
                <a:spcPct val="100000"/>
              </a:lnSpc>
              <a:spcBef>
                <a:spcPts val="54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desktop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regular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basis, 	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data-</a:t>
            </a:r>
            <a:r>
              <a:rPr sz="2400" dirty="0">
                <a:latin typeface="Calibri"/>
                <a:cs typeface="Calibri"/>
              </a:rPr>
              <a:t>safe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platform!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097" y="298449"/>
            <a:ext cx="6632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Advantages</a:t>
            </a:r>
            <a:r>
              <a:rPr spc="-12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Cloud</a:t>
            </a:r>
            <a:r>
              <a:rPr spc="-10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987730"/>
            <a:ext cx="10654030" cy="46837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spc="-10" dirty="0">
                <a:latin typeface="Calibri"/>
                <a:cs typeface="Calibri"/>
              </a:rPr>
              <a:t>Universal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document</a:t>
            </a:r>
            <a:r>
              <a:rPr sz="2800" b="1" spc="-1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access:</a:t>
            </a:r>
            <a:endParaRPr sz="2800">
              <a:latin typeface="Calibri"/>
              <a:cs typeface="Calibri"/>
            </a:endParaRPr>
          </a:p>
          <a:p>
            <a:pPr marL="754380" marR="641985" lvl="1" indent="-285115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you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take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your 	</a:t>
            </a:r>
            <a:r>
              <a:rPr sz="2400" b="1" dirty="0">
                <a:latin typeface="Calibri"/>
                <a:cs typeface="Calibri"/>
              </a:rPr>
              <a:t>documents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you.</a:t>
            </a:r>
            <a:endParaRPr sz="2400">
              <a:latin typeface="Calibri"/>
              <a:cs typeface="Calibri"/>
            </a:endParaRPr>
          </a:p>
          <a:p>
            <a:pPr marL="754380" marR="62865" lvl="1" indent="-28511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b="1" dirty="0">
                <a:latin typeface="Calibri"/>
                <a:cs typeface="Calibri"/>
              </a:rPr>
              <a:t>Instead,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they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stay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cloud,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you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can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access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them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whenever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you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have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a 	</a:t>
            </a:r>
            <a:r>
              <a:rPr sz="2400" b="1" dirty="0">
                <a:latin typeface="Calibri"/>
                <a:cs typeface="Calibri"/>
              </a:rPr>
              <a:t>computer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Internet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connection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b="1" dirty="0">
                <a:latin typeface="Calibri"/>
                <a:cs typeface="Calibri"/>
              </a:rPr>
              <a:t>Documents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instantly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available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from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wherever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you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latin typeface="Calibri"/>
                <a:cs typeface="Calibri"/>
              </a:rPr>
              <a:t>Latest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version</a:t>
            </a:r>
            <a:r>
              <a:rPr sz="2800" b="1" spc="-1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availability:</a:t>
            </a:r>
            <a:endParaRPr sz="2800">
              <a:latin typeface="Calibri"/>
              <a:cs typeface="Calibri"/>
            </a:endParaRPr>
          </a:p>
          <a:p>
            <a:pPr marL="754380" marR="5080" lvl="1" indent="-285115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b="1" dirty="0">
                <a:latin typeface="Calibri"/>
                <a:cs typeface="Calibri"/>
              </a:rPr>
              <a:t>When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you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edit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document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home,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that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edited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version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what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you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when 	</a:t>
            </a:r>
            <a:r>
              <a:rPr sz="2400" b="1" dirty="0">
                <a:latin typeface="Calibri"/>
                <a:cs typeface="Calibri"/>
              </a:rPr>
              <a:t>you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access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document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work.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cloud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always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hosts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latest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version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your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documents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55700" algn="l"/>
              </a:tabLst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connected,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danger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outdated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097" y="298449"/>
            <a:ext cx="6632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Advantages</a:t>
            </a:r>
            <a:r>
              <a:rPr spc="-12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Cloud</a:t>
            </a:r>
            <a:r>
              <a:rPr spc="-10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07237" y="919487"/>
            <a:ext cx="11031220" cy="50558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Easier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group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collaboration: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Sharing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documents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leads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directly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better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collaboration.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Many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advantages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cloud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computing</a:t>
            </a:r>
            <a:endParaRPr sz="2800">
              <a:latin typeface="Calibri"/>
              <a:cs typeface="Calibri"/>
            </a:endParaRPr>
          </a:p>
          <a:p>
            <a:pPr marL="1154430" lvl="2" indent="-227329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4430" algn="l"/>
              </a:tabLst>
            </a:pPr>
            <a:r>
              <a:rPr sz="2400" b="1" dirty="0">
                <a:latin typeface="Calibri"/>
                <a:cs typeface="Calibri"/>
              </a:rPr>
              <a:t>multiple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users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collaborate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easily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documents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projects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Device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independence.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b="1" spc="-40" dirty="0">
                <a:latin typeface="Calibri"/>
                <a:cs typeface="Calibri"/>
              </a:rPr>
              <a:t>You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are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longer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bound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single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computer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network.</a:t>
            </a:r>
            <a:endParaRPr sz="2800">
              <a:latin typeface="Calibri"/>
              <a:cs typeface="Calibri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computers,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applications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documents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cloud.</a:t>
            </a:r>
            <a:endParaRPr sz="2800">
              <a:latin typeface="Calibri"/>
              <a:cs typeface="Calibri"/>
            </a:endParaRPr>
          </a:p>
          <a:p>
            <a:pPr marL="755015" marR="131445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dirty="0">
                <a:latin typeface="Calibri"/>
                <a:cs typeface="Calibri"/>
              </a:rPr>
              <a:t>Move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portable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device,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your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applications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documents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are 	</a:t>
            </a:r>
            <a:r>
              <a:rPr sz="2800" b="1" dirty="0">
                <a:latin typeface="Calibri"/>
                <a:cs typeface="Calibri"/>
              </a:rPr>
              <a:t>still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available.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573" y="217119"/>
            <a:ext cx="6638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Calibri"/>
                <a:cs typeface="Calibri"/>
              </a:rPr>
              <a:t>Disadvantages</a:t>
            </a:r>
            <a:r>
              <a:rPr sz="3600" b="1" spc="-6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of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Cloud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Computing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330" y="1095883"/>
            <a:ext cx="11161395" cy="373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300" b="1" dirty="0">
                <a:latin typeface="Calibri"/>
                <a:cs typeface="Calibri"/>
              </a:rPr>
              <a:t>Requires</a:t>
            </a:r>
            <a:r>
              <a:rPr sz="3300" b="1" spc="-135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a</a:t>
            </a:r>
            <a:r>
              <a:rPr sz="3300" b="1" spc="-140" dirty="0">
                <a:latin typeface="Calibri"/>
                <a:cs typeface="Calibri"/>
              </a:rPr>
              <a:t> </a:t>
            </a:r>
            <a:r>
              <a:rPr sz="3300" b="1" spc="-10" dirty="0">
                <a:latin typeface="Calibri"/>
                <a:cs typeface="Calibri"/>
              </a:rPr>
              <a:t>constant</a:t>
            </a:r>
            <a:r>
              <a:rPr sz="3300" b="1" spc="-130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Internet</a:t>
            </a:r>
            <a:r>
              <a:rPr sz="3300" b="1" spc="-110" dirty="0">
                <a:latin typeface="Calibri"/>
                <a:cs typeface="Calibri"/>
              </a:rPr>
              <a:t> </a:t>
            </a:r>
            <a:r>
              <a:rPr sz="3300" b="1" spc="-10" dirty="0">
                <a:latin typeface="Calibri"/>
                <a:cs typeface="Calibri"/>
              </a:rPr>
              <a:t>connection:</a:t>
            </a:r>
            <a:endParaRPr sz="3300">
              <a:latin typeface="Calibri"/>
              <a:cs typeface="Calibri"/>
            </a:endParaRPr>
          </a:p>
          <a:p>
            <a:pPr marL="756285" marR="1252220" lvl="1" indent="-287020">
              <a:lnSpc>
                <a:spcPts val="2880"/>
              </a:lnSpc>
              <a:spcBef>
                <a:spcPts val="705"/>
              </a:spcBef>
              <a:buFont typeface="Arial MT"/>
              <a:buChar char="–"/>
              <a:tabLst>
                <a:tab pos="756285" algn="l"/>
              </a:tabLst>
            </a:pPr>
            <a:r>
              <a:rPr sz="3000" dirty="0">
                <a:latin typeface="Calibri"/>
                <a:cs typeface="Calibri"/>
              </a:rPr>
              <a:t>Cloud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computing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impossible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cannot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connect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the </a:t>
            </a:r>
            <a:r>
              <a:rPr sz="3000" b="1" spc="-10" dirty="0">
                <a:latin typeface="Calibri"/>
                <a:cs typeface="Calibri"/>
              </a:rPr>
              <a:t>Internet</a:t>
            </a:r>
            <a:r>
              <a:rPr sz="3000" spc="-10" dirty="0">
                <a:latin typeface="Calibri"/>
                <a:cs typeface="Calibri"/>
              </a:rPr>
              <a:t>.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In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212121"/>
                </a:solidFill>
                <a:latin typeface="Arial"/>
                <a:cs typeface="Arial"/>
              </a:rPr>
              <a:t>Rural</a:t>
            </a:r>
            <a:r>
              <a:rPr sz="19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212121"/>
                </a:solidFill>
                <a:latin typeface="Arial"/>
                <a:cs typeface="Arial"/>
              </a:rPr>
              <a:t>area</a:t>
            </a:r>
            <a:r>
              <a:rPr sz="19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212121"/>
                </a:solidFill>
                <a:latin typeface="Arial"/>
                <a:cs typeface="Arial"/>
              </a:rPr>
              <a:t>may</a:t>
            </a:r>
            <a:r>
              <a:rPr sz="190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900" b="1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212121"/>
                </a:solidFill>
                <a:latin typeface="Arial"/>
                <a:cs typeface="Arial"/>
              </a:rPr>
              <a:t>issue.</a:t>
            </a:r>
            <a:endParaRPr sz="1900">
              <a:latin typeface="Arial"/>
              <a:cs typeface="Arial"/>
            </a:endParaRPr>
          </a:p>
          <a:p>
            <a:pPr marL="756285" marR="5080" lvl="1" indent="-287020">
              <a:lnSpc>
                <a:spcPts val="2880"/>
              </a:lnSpc>
              <a:spcBef>
                <a:spcPts val="725"/>
              </a:spcBef>
              <a:buFont typeface="Arial MT"/>
              <a:buChar char="–"/>
              <a:tabLst>
                <a:tab pos="756285" algn="l"/>
              </a:tabLst>
            </a:pPr>
            <a:r>
              <a:rPr sz="3000" dirty="0">
                <a:latin typeface="Calibri"/>
                <a:cs typeface="Calibri"/>
              </a:rPr>
              <a:t>Since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Internet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connect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both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applications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and </a:t>
            </a:r>
            <a:r>
              <a:rPr sz="3000" dirty="0">
                <a:latin typeface="Calibri"/>
                <a:cs typeface="Calibri"/>
              </a:rPr>
              <a:t>documents,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have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Internet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connection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cannot </a:t>
            </a:r>
            <a:r>
              <a:rPr sz="3000" dirty="0">
                <a:latin typeface="Calibri"/>
                <a:cs typeface="Calibri"/>
              </a:rPr>
              <a:t>access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anything,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even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your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own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documents.</a:t>
            </a:r>
            <a:endParaRPr sz="3000">
              <a:latin typeface="Calibri"/>
              <a:cs typeface="Calibri"/>
            </a:endParaRPr>
          </a:p>
          <a:p>
            <a:pPr marL="756285" marR="67310" lvl="1" indent="-287020">
              <a:lnSpc>
                <a:spcPct val="80000"/>
              </a:lnSpc>
              <a:spcBef>
                <a:spcPts val="745"/>
              </a:spcBef>
              <a:buFont typeface="Arial MT"/>
              <a:buChar char="–"/>
              <a:tabLst>
                <a:tab pos="756285" algn="l"/>
              </a:tabLst>
            </a:pPr>
            <a:r>
              <a:rPr sz="3000" b="1" dirty="0">
                <a:latin typeface="Calibri"/>
                <a:cs typeface="Calibri"/>
              </a:rPr>
              <a:t>A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dead</a:t>
            </a:r>
            <a:r>
              <a:rPr sz="3000" b="1" spc="-7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Internet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connection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means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work,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no</a:t>
            </a:r>
            <a:r>
              <a:rPr sz="3000" b="1" spc="-7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cloud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concept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and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areas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where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Internet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connections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are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fe</a:t>
            </a:r>
            <a:r>
              <a:rPr sz="3000" dirty="0">
                <a:latin typeface="Calibri"/>
                <a:cs typeface="Calibri"/>
              </a:rPr>
              <a:t>w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inherently </a:t>
            </a:r>
            <a:r>
              <a:rPr sz="3000" dirty="0">
                <a:latin typeface="Calibri"/>
                <a:cs typeface="Calibri"/>
              </a:rPr>
              <a:t>unreliable,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could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deal-breaker.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573" y="331978"/>
            <a:ext cx="6637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Calibri"/>
                <a:cs typeface="Calibri"/>
              </a:rPr>
              <a:t>Disadvantages</a:t>
            </a:r>
            <a:r>
              <a:rPr sz="3600" b="1" spc="-8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of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Cloud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Computing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330" y="1076299"/>
            <a:ext cx="11079480" cy="44646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b="1" dirty="0">
                <a:latin typeface="Calibri"/>
                <a:cs typeface="Calibri"/>
              </a:rPr>
              <a:t>Does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not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work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well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with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low-</a:t>
            </a:r>
            <a:r>
              <a:rPr sz="2600" b="1" dirty="0">
                <a:latin typeface="Calibri"/>
                <a:cs typeface="Calibri"/>
              </a:rPr>
              <a:t>speed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connections:</a:t>
            </a:r>
            <a:endParaRPr sz="2600">
              <a:latin typeface="Calibri"/>
              <a:cs typeface="Calibri"/>
            </a:endParaRPr>
          </a:p>
          <a:p>
            <a:pPr marL="756285" marR="383540" lvl="1" indent="-287020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spc="-20" dirty="0">
                <a:latin typeface="Calibri"/>
                <a:cs typeface="Calibri"/>
              </a:rPr>
              <a:t>Similarly,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low-</a:t>
            </a:r>
            <a:r>
              <a:rPr sz="2600" dirty="0">
                <a:latin typeface="Calibri"/>
                <a:cs typeface="Calibri"/>
              </a:rPr>
              <a:t>speed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Internet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connection,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such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found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dial-</a:t>
            </a:r>
            <a:r>
              <a:rPr sz="2600" spc="-25" dirty="0">
                <a:latin typeface="Calibri"/>
                <a:cs typeface="Calibri"/>
              </a:rPr>
              <a:t>up </a:t>
            </a:r>
            <a:r>
              <a:rPr sz="2600" dirty="0">
                <a:latin typeface="Calibri"/>
                <a:cs typeface="Calibri"/>
              </a:rPr>
              <a:t>services,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makes</a:t>
            </a:r>
            <a:r>
              <a:rPr sz="2600" b="1" spc="-8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cloud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computing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painful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at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best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and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often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impossible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spc="-40" dirty="0">
                <a:latin typeface="Calibri"/>
                <a:cs typeface="Calibri"/>
              </a:rPr>
              <a:t>Web-</a:t>
            </a:r>
            <a:r>
              <a:rPr sz="2600" dirty="0">
                <a:latin typeface="Calibri"/>
                <a:cs typeface="Calibri"/>
              </a:rPr>
              <a:t>based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applications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require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lot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of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bandwidth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to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download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large documents.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b="1" dirty="0">
                <a:latin typeface="Calibri"/>
                <a:cs typeface="Calibri"/>
              </a:rPr>
              <a:t>Features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might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be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limited:</a:t>
            </a:r>
            <a:endParaRPr sz="2600">
              <a:latin typeface="Calibri"/>
              <a:cs typeface="Calibri"/>
            </a:endParaRPr>
          </a:p>
          <a:p>
            <a:pPr marL="756285" marR="416559" lvl="1" indent="-287020">
              <a:lnSpc>
                <a:spcPct val="100000"/>
              </a:lnSpc>
              <a:spcBef>
                <a:spcPts val="63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This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situation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bound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change,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today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many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web-</a:t>
            </a:r>
            <a:r>
              <a:rPr sz="2600" dirty="0">
                <a:latin typeface="Calibri"/>
                <a:cs typeface="Calibri"/>
              </a:rPr>
              <a:t>based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applications </a:t>
            </a:r>
            <a:r>
              <a:rPr sz="2600" dirty="0">
                <a:latin typeface="Calibri"/>
                <a:cs typeface="Calibri"/>
              </a:rPr>
              <a:t>simply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full-featured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desktop-</a:t>
            </a:r>
            <a:r>
              <a:rPr sz="2600" dirty="0">
                <a:latin typeface="Calibri"/>
                <a:cs typeface="Calibri"/>
              </a:rPr>
              <a:t>based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applications.</a:t>
            </a:r>
            <a:endParaRPr sz="2600">
              <a:latin typeface="Calibri"/>
              <a:cs typeface="Calibri"/>
            </a:endParaRPr>
          </a:p>
          <a:p>
            <a:pPr marL="1155065" marR="626110" lvl="2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155065" algn="l"/>
              </a:tabLst>
            </a:pPr>
            <a:r>
              <a:rPr sz="2600" b="1" dirty="0">
                <a:latin typeface="Calibri"/>
                <a:cs typeface="Calibri"/>
              </a:rPr>
              <a:t>For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example,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you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can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do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lot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more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with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Microsoft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PowerPoint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than </a:t>
            </a:r>
            <a:r>
              <a:rPr sz="2600" b="1" dirty="0">
                <a:latin typeface="Calibri"/>
                <a:cs typeface="Calibri"/>
              </a:rPr>
              <a:t>with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Google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Presentation's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web-</a:t>
            </a:r>
            <a:r>
              <a:rPr sz="2600" b="1" dirty="0">
                <a:latin typeface="Calibri"/>
                <a:cs typeface="Calibri"/>
              </a:rPr>
              <a:t>based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offering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8264" y="2804160"/>
            <a:ext cx="3381755" cy="5974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99136" y="6597880"/>
            <a:ext cx="656590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402" y="338073"/>
            <a:ext cx="649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Disadvantages</a:t>
            </a:r>
            <a:r>
              <a:rPr sz="3600" spc="-105" dirty="0"/>
              <a:t> </a:t>
            </a:r>
            <a:r>
              <a:rPr sz="3600" dirty="0"/>
              <a:t>of</a:t>
            </a:r>
            <a:r>
              <a:rPr sz="3600" spc="-85" dirty="0"/>
              <a:t> </a:t>
            </a:r>
            <a:r>
              <a:rPr sz="3600" dirty="0"/>
              <a:t>Cloud</a:t>
            </a:r>
            <a:r>
              <a:rPr sz="3600" spc="-95" dirty="0"/>
              <a:t> </a:t>
            </a:r>
            <a:r>
              <a:rPr sz="3600" spc="-10" dirty="0"/>
              <a:t>Computing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9130" y="915060"/>
            <a:ext cx="11061065" cy="46355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latin typeface="Calibri"/>
                <a:cs typeface="Calibri"/>
              </a:rPr>
              <a:t>Can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slow:</a:t>
            </a:r>
            <a:endParaRPr sz="2800">
              <a:latin typeface="Calibri"/>
              <a:cs typeface="Calibri"/>
            </a:endParaRPr>
          </a:p>
          <a:p>
            <a:pPr marL="755015" marR="102235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Even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fast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connection,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web-</a:t>
            </a:r>
            <a:r>
              <a:rPr sz="2800" b="1" dirty="0">
                <a:latin typeface="Calibri"/>
                <a:cs typeface="Calibri"/>
              </a:rPr>
              <a:t>based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applications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can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sometimes 	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slower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than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accessing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similar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software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program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your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desktop 	</a:t>
            </a:r>
            <a:r>
              <a:rPr sz="2800" b="1" spc="-25" dirty="0">
                <a:latin typeface="Calibri"/>
                <a:cs typeface="Calibri"/>
              </a:rPr>
              <a:t>PC.</a:t>
            </a:r>
            <a:endParaRPr sz="2800">
              <a:latin typeface="Calibri"/>
              <a:cs typeface="Calibri"/>
            </a:endParaRPr>
          </a:p>
          <a:p>
            <a:pPr marL="755015" marR="332105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Everything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current 	</a:t>
            </a:r>
            <a:r>
              <a:rPr sz="2800" dirty="0">
                <a:latin typeface="Calibri"/>
                <a:cs typeface="Calibri"/>
              </a:rPr>
              <a:t>document,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has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sent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back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forth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from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your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computer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the 	</a:t>
            </a:r>
            <a:r>
              <a:rPr sz="2800" b="1" spc="-10" dirty="0">
                <a:latin typeface="Calibri"/>
                <a:cs typeface="Calibri"/>
              </a:rPr>
              <a:t>computers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cloud.</a:t>
            </a:r>
            <a:endParaRPr sz="2800">
              <a:latin typeface="Calibri"/>
              <a:cs typeface="Calibri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cloud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happen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moment,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b="1" spc="-10" dirty="0">
                <a:latin typeface="Calibri"/>
                <a:cs typeface="Calibri"/>
              </a:rPr>
              <a:t>Internet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having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slow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day, </a:t>
            </a:r>
            <a:r>
              <a:rPr sz="2800" b="1" dirty="0">
                <a:latin typeface="Calibri"/>
                <a:cs typeface="Calibri"/>
              </a:rPr>
              <a:t>you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would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not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get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immediate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access 	</a:t>
            </a:r>
            <a:r>
              <a:rPr sz="2800" b="1" dirty="0">
                <a:latin typeface="Calibri"/>
                <a:cs typeface="Calibri"/>
              </a:rPr>
              <a:t>you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might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expect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from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desktop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applications.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8202" y="331978"/>
            <a:ext cx="649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Disadvantages</a:t>
            </a:r>
            <a:r>
              <a:rPr sz="3600" spc="-105" dirty="0"/>
              <a:t> </a:t>
            </a:r>
            <a:r>
              <a:rPr sz="3600" dirty="0"/>
              <a:t>of</a:t>
            </a:r>
            <a:r>
              <a:rPr sz="3600" spc="-85" dirty="0"/>
              <a:t> </a:t>
            </a:r>
            <a:r>
              <a:rPr sz="3600" dirty="0"/>
              <a:t>Cloud</a:t>
            </a:r>
            <a:r>
              <a:rPr sz="3600" spc="-95" dirty="0"/>
              <a:t> </a:t>
            </a:r>
            <a:r>
              <a:rPr sz="3600" spc="-10" dirty="0"/>
              <a:t>Computing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900425"/>
            <a:ext cx="10426700" cy="513969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446405" indent="-433705">
              <a:lnSpc>
                <a:spcPct val="100000"/>
              </a:lnSpc>
              <a:spcBef>
                <a:spcPts val="1025"/>
              </a:spcBef>
              <a:buSzPct val="88888"/>
              <a:buFont typeface="Arial MT"/>
              <a:buChar char="•"/>
              <a:tabLst>
                <a:tab pos="446405" algn="l"/>
              </a:tabLst>
            </a:pPr>
            <a:r>
              <a:rPr sz="3600" b="1" dirty="0">
                <a:latin typeface="Calibri"/>
                <a:cs typeface="Calibri"/>
              </a:rPr>
              <a:t>Stored</a:t>
            </a:r>
            <a:r>
              <a:rPr sz="3600" b="1" spc="-10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data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might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not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be</a:t>
            </a:r>
            <a:r>
              <a:rPr sz="3600" b="1" spc="-10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secure:</a:t>
            </a:r>
            <a:endParaRPr sz="3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1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cloud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computing,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your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stored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cloud.</a:t>
            </a:r>
            <a:endParaRPr sz="2800">
              <a:latin typeface="Calibri"/>
              <a:cs typeface="Calibri"/>
            </a:endParaRPr>
          </a:p>
          <a:p>
            <a:pPr marL="1154430" lvl="2" indent="-227329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4430" algn="l"/>
              </a:tabLst>
            </a:pP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questions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How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secure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cloud?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b="1" dirty="0">
                <a:latin typeface="Calibri"/>
                <a:cs typeface="Calibri"/>
              </a:rPr>
              <a:t>Can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unauthorised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users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gain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access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your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confidential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data?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</a:tabLst>
            </a:pPr>
            <a:r>
              <a:rPr sz="3600" b="1" dirty="0">
                <a:latin typeface="Calibri"/>
                <a:cs typeface="Calibri"/>
              </a:rPr>
              <a:t>Stored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data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can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be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lost:</a:t>
            </a:r>
            <a:endParaRPr sz="3600">
              <a:latin typeface="Calibri"/>
              <a:cs typeface="Calibri"/>
            </a:endParaRPr>
          </a:p>
          <a:p>
            <a:pPr marL="755015" marR="450215" lvl="1" indent="-285750">
              <a:lnSpc>
                <a:spcPct val="100000"/>
              </a:lnSpc>
              <a:spcBef>
                <a:spcPts val="72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spc="-25" dirty="0">
                <a:latin typeface="Calibri"/>
                <a:cs typeface="Calibri"/>
              </a:rPr>
              <a:t>Theoretically,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stored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cloud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safe,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replicated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across 	</a:t>
            </a:r>
            <a:r>
              <a:rPr sz="2800" b="1" dirty="0">
                <a:latin typeface="Calibri"/>
                <a:cs typeface="Calibri"/>
              </a:rPr>
              <a:t>multiple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machines.</a:t>
            </a:r>
            <a:endParaRPr sz="2800">
              <a:latin typeface="Calibri"/>
              <a:cs typeface="Calibri"/>
            </a:endParaRPr>
          </a:p>
          <a:p>
            <a:pPr marL="755015" marR="401955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dirty="0">
                <a:latin typeface="Calibri"/>
                <a:cs typeface="Calibri"/>
              </a:rPr>
              <a:t>But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off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chance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goes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missing,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have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no 	</a:t>
            </a:r>
            <a:r>
              <a:rPr sz="2800" b="1" dirty="0">
                <a:latin typeface="Calibri"/>
                <a:cs typeface="Calibri"/>
              </a:rPr>
              <a:t>physical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or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local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backup.</a:t>
            </a:r>
            <a:endParaRPr sz="2800">
              <a:latin typeface="Calibri"/>
              <a:cs typeface="Calibri"/>
            </a:endParaRPr>
          </a:p>
          <a:p>
            <a:pPr marL="1154430" lvl="2" indent="-227329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Put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simply,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relying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cloud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puts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you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risk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down.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2169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Cloud</a:t>
            </a:r>
            <a:r>
              <a:rPr sz="4400" spc="-120" dirty="0"/>
              <a:t> </a:t>
            </a:r>
            <a:r>
              <a:rPr sz="4400" spc="-20" dirty="0"/>
              <a:t>User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99922" y="1429588"/>
            <a:ext cx="10740390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1449705" algn="l"/>
                <a:tab pos="2123440" algn="l"/>
                <a:tab pos="3155315" algn="l"/>
                <a:tab pos="4191635" algn="l"/>
                <a:tab pos="4671695" algn="l"/>
                <a:tab pos="6898640" algn="l"/>
                <a:tab pos="7965440" algn="l"/>
                <a:tab pos="9802495" algn="l"/>
              </a:tabLst>
            </a:pP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three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types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stakeholders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cloud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providers,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cloud </a:t>
            </a:r>
            <a:r>
              <a:rPr sz="3200" b="1" dirty="0">
                <a:latin typeface="Calibri"/>
                <a:cs typeface="Calibri"/>
              </a:rPr>
              <a:t>users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end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users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Cloud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providers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provide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cloud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cloud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users.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1469390" algn="l"/>
                <a:tab pos="2513330" algn="l"/>
                <a:tab pos="3968750" algn="l"/>
                <a:tab pos="6743065" algn="l"/>
                <a:tab pos="10222865" algn="l"/>
              </a:tabLst>
            </a:pPr>
            <a:r>
              <a:rPr sz="3200" spc="-10" dirty="0">
                <a:latin typeface="Calibri"/>
                <a:cs typeface="Calibri"/>
              </a:rPr>
              <a:t>These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cloud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services</a:t>
            </a:r>
            <a:r>
              <a:rPr sz="3200" dirty="0">
                <a:latin typeface="Calibri"/>
                <a:cs typeface="Calibri"/>
              </a:rPr>
              <a:t>	are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form</a:t>
            </a:r>
            <a:r>
              <a:rPr sz="3200" dirty="0">
                <a:latin typeface="Calibri"/>
                <a:cs typeface="Calibri"/>
              </a:rPr>
              <a:t>	of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utility</a:t>
            </a:r>
            <a:r>
              <a:rPr sz="3200" spc="3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computing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i.e.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cloud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users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uses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these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services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pay-</a:t>
            </a:r>
            <a:r>
              <a:rPr sz="3200" b="1" spc="-10" dirty="0">
                <a:latin typeface="Calibri"/>
                <a:cs typeface="Calibri"/>
              </a:rPr>
              <a:t>as-</a:t>
            </a:r>
            <a:r>
              <a:rPr sz="3200" b="1" spc="-15" dirty="0">
                <a:latin typeface="Calibri"/>
                <a:cs typeface="Calibri"/>
              </a:rPr>
              <a:t>you-</a:t>
            </a:r>
            <a:r>
              <a:rPr sz="3200" b="1" dirty="0">
                <a:latin typeface="Calibri"/>
                <a:cs typeface="Calibri"/>
              </a:rPr>
              <a:t>go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model.</a:t>
            </a:r>
            <a:endParaRPr sz="3200">
              <a:latin typeface="Calibri"/>
              <a:cs typeface="Calibri"/>
            </a:endParaRPr>
          </a:p>
          <a:p>
            <a:pPr marL="354965" marR="698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1130935" algn="l"/>
                <a:tab pos="2218055" algn="l"/>
                <a:tab pos="3266440" algn="l"/>
                <a:tab pos="4780280" algn="l"/>
                <a:tab pos="5750560" algn="l"/>
                <a:tab pos="7237095" algn="l"/>
                <a:tab pos="8288655" algn="l"/>
                <a:tab pos="9380220" algn="l"/>
              </a:tabLst>
            </a:pP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cloud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users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develop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their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product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using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these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services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deliver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product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end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users.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8185" y="506094"/>
            <a:ext cx="6445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.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Cloud</a:t>
            </a:r>
            <a:r>
              <a:rPr b="1" spc="-9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Providers’</a:t>
            </a:r>
            <a:r>
              <a:rPr b="1" spc="-114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point</a:t>
            </a:r>
            <a:r>
              <a:rPr b="1" spc="-9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view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3930" y="1356334"/>
            <a:ext cx="10666730" cy="367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000"/>
              </a:lnSpc>
              <a:spcBef>
                <a:spcPts val="95"/>
              </a:spcBef>
            </a:pPr>
            <a:r>
              <a:rPr sz="3200" dirty="0">
                <a:latin typeface="Calibri"/>
                <a:cs typeface="Calibri"/>
              </a:rPr>
              <a:t>Most</a:t>
            </a:r>
            <a:r>
              <a:rPr sz="3200" spc="5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data</a:t>
            </a:r>
            <a:r>
              <a:rPr sz="3200" b="1" spc="5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centers</a:t>
            </a:r>
            <a:r>
              <a:rPr sz="3200" b="1" spc="5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today</a:t>
            </a:r>
            <a:r>
              <a:rPr sz="3200" b="1" spc="5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are</a:t>
            </a:r>
            <a:r>
              <a:rPr sz="3200" b="1" spc="5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under</a:t>
            </a:r>
            <a:r>
              <a:rPr sz="3200" b="1" spc="5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utilized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5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They</a:t>
            </a:r>
            <a:r>
              <a:rPr sz="3200" b="1" spc="56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are </a:t>
            </a:r>
            <a:r>
              <a:rPr sz="3200" b="1" dirty="0">
                <a:latin typeface="Calibri"/>
                <a:cs typeface="Calibri"/>
              </a:rPr>
              <a:t>mostly</a:t>
            </a:r>
            <a:r>
              <a:rPr sz="3200" b="1" spc="6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15%</a:t>
            </a:r>
            <a:r>
              <a:rPr sz="3200" b="1" spc="6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utilized.</a:t>
            </a:r>
            <a:r>
              <a:rPr sz="3200" b="1" spc="6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These</a:t>
            </a:r>
            <a:r>
              <a:rPr sz="3200" spc="6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6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centers</a:t>
            </a:r>
            <a:r>
              <a:rPr sz="3200" spc="6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need</a:t>
            </a:r>
            <a:r>
              <a:rPr sz="3200" spc="6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spare</a:t>
            </a:r>
            <a:r>
              <a:rPr sz="3200" spc="6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capacity </a:t>
            </a:r>
            <a:r>
              <a:rPr sz="3200" dirty="0">
                <a:latin typeface="Calibri"/>
                <a:cs typeface="Calibri"/>
              </a:rPr>
              <a:t>just</a:t>
            </a:r>
            <a:r>
              <a:rPr sz="3200" spc="5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5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cope</a:t>
            </a:r>
            <a:r>
              <a:rPr sz="3200" spc="5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5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huge</a:t>
            </a:r>
            <a:r>
              <a:rPr sz="3200" spc="5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spikes</a:t>
            </a:r>
            <a:r>
              <a:rPr sz="3200" spc="5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5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sometimes</a:t>
            </a:r>
            <a:r>
              <a:rPr sz="3200" spc="5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get</a:t>
            </a:r>
            <a:r>
              <a:rPr sz="3200" spc="5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server</a:t>
            </a:r>
            <a:r>
              <a:rPr sz="3200" spc="3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usage.</a:t>
            </a:r>
            <a:r>
              <a:rPr sz="3200" spc="3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Large</a:t>
            </a:r>
            <a:r>
              <a:rPr sz="3200" b="1" spc="3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companies</a:t>
            </a:r>
            <a:r>
              <a:rPr sz="3200" b="1" spc="3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having</a:t>
            </a:r>
            <a:r>
              <a:rPr sz="3200" b="1" spc="3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those</a:t>
            </a:r>
            <a:r>
              <a:rPr sz="3200" b="1" spc="3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data</a:t>
            </a:r>
            <a:r>
              <a:rPr sz="3200" b="1" spc="3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centers</a:t>
            </a:r>
            <a:r>
              <a:rPr sz="3200" b="1" spc="38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can </a:t>
            </a:r>
            <a:r>
              <a:rPr sz="3200" b="1" dirty="0">
                <a:latin typeface="Calibri"/>
                <a:cs typeface="Calibri"/>
              </a:rPr>
              <a:t>easily</a:t>
            </a:r>
            <a:r>
              <a:rPr sz="3200" b="1" spc="1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rent</a:t>
            </a:r>
            <a:r>
              <a:rPr sz="3200" b="1" spc="1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those</a:t>
            </a:r>
            <a:r>
              <a:rPr sz="3200" b="1" spc="1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computing</a:t>
            </a:r>
            <a:r>
              <a:rPr sz="3200" b="1" spc="1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power</a:t>
            </a:r>
            <a:r>
              <a:rPr sz="3200" b="1" spc="1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1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other</a:t>
            </a:r>
            <a:r>
              <a:rPr sz="3200" b="1" spc="1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organizations</a:t>
            </a:r>
            <a:r>
              <a:rPr sz="3200" b="1" spc="17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and </a:t>
            </a:r>
            <a:r>
              <a:rPr sz="3200" b="1" dirty="0">
                <a:latin typeface="Calibri"/>
                <a:cs typeface="Calibri"/>
              </a:rPr>
              <a:t>get</a:t>
            </a:r>
            <a:r>
              <a:rPr sz="3200" b="1" spc="6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profit</a:t>
            </a:r>
            <a:r>
              <a:rPr sz="3200" b="1" spc="6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out</a:t>
            </a:r>
            <a:r>
              <a:rPr sz="3200" b="1" spc="6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6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it</a:t>
            </a:r>
            <a:r>
              <a:rPr sz="3200" b="1" spc="6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6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6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make</a:t>
            </a:r>
            <a:r>
              <a:rPr sz="3200" spc="6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6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resources</a:t>
            </a:r>
            <a:r>
              <a:rPr sz="3200" spc="6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needed</a:t>
            </a:r>
            <a:r>
              <a:rPr sz="3200" spc="6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running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center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b="1" dirty="0">
                <a:latin typeface="Calibri"/>
                <a:cs typeface="Calibri"/>
              </a:rPr>
              <a:t>like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power)</a:t>
            </a:r>
            <a:r>
              <a:rPr sz="3200" b="1" spc="-1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utilized</a:t>
            </a:r>
            <a:r>
              <a:rPr sz="3200" b="1" spc="-1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properly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1421701"/>
            <a:ext cx="12200255" cy="5441315"/>
            <a:chOff x="-4762" y="1421701"/>
            <a:chExt cx="12200255" cy="5441315"/>
          </a:xfrm>
        </p:grpSpPr>
        <p:sp>
          <p:nvSpPr>
            <p:cNvPr id="3" name="object 3"/>
            <p:cNvSpPr/>
            <p:nvPr/>
          </p:nvSpPr>
          <p:spPr>
            <a:xfrm>
              <a:off x="4930787" y="5009032"/>
              <a:ext cx="2959100" cy="1849120"/>
            </a:xfrm>
            <a:custGeom>
              <a:avLst/>
              <a:gdLst/>
              <a:ahLst/>
              <a:cxnLst/>
              <a:rect l="l" t="t" r="r" b="b"/>
              <a:pathLst>
                <a:path w="2959100" h="1849120">
                  <a:moveTo>
                    <a:pt x="66281" y="1089914"/>
                  </a:moveTo>
                  <a:lnTo>
                    <a:pt x="39674" y="1073353"/>
                  </a:lnTo>
                  <a:lnTo>
                    <a:pt x="36182" y="1071168"/>
                  </a:lnTo>
                  <a:lnTo>
                    <a:pt x="19075" y="1056474"/>
                  </a:lnTo>
                  <a:lnTo>
                    <a:pt x="0" y="1040066"/>
                  </a:lnTo>
                  <a:lnTo>
                    <a:pt x="4432" y="1046607"/>
                  </a:lnTo>
                  <a:lnTo>
                    <a:pt x="41770" y="1088847"/>
                  </a:lnTo>
                  <a:lnTo>
                    <a:pt x="56426" y="1101572"/>
                  </a:lnTo>
                  <a:lnTo>
                    <a:pt x="59753" y="1097622"/>
                  </a:lnTo>
                  <a:lnTo>
                    <a:pt x="61429" y="1095654"/>
                  </a:lnTo>
                  <a:lnTo>
                    <a:pt x="62611" y="1094257"/>
                  </a:lnTo>
                  <a:lnTo>
                    <a:pt x="66281" y="1089914"/>
                  </a:lnTo>
                  <a:close/>
                </a:path>
                <a:path w="2959100" h="1849120">
                  <a:moveTo>
                    <a:pt x="69075" y="1091628"/>
                  </a:moveTo>
                  <a:lnTo>
                    <a:pt x="67551" y="1088466"/>
                  </a:lnTo>
                  <a:lnTo>
                    <a:pt x="66281" y="1089914"/>
                  </a:lnTo>
                  <a:lnTo>
                    <a:pt x="69075" y="1091628"/>
                  </a:lnTo>
                  <a:close/>
                </a:path>
                <a:path w="2959100" h="1849120">
                  <a:moveTo>
                    <a:pt x="351510" y="1593596"/>
                  </a:moveTo>
                  <a:lnTo>
                    <a:pt x="349948" y="1591767"/>
                  </a:lnTo>
                  <a:lnTo>
                    <a:pt x="348068" y="1589100"/>
                  </a:lnTo>
                  <a:lnTo>
                    <a:pt x="345973" y="1586090"/>
                  </a:lnTo>
                  <a:lnTo>
                    <a:pt x="345313" y="1585125"/>
                  </a:lnTo>
                  <a:lnTo>
                    <a:pt x="345173" y="1584947"/>
                  </a:lnTo>
                  <a:lnTo>
                    <a:pt x="344919" y="1584566"/>
                  </a:lnTo>
                  <a:lnTo>
                    <a:pt x="321983" y="1551749"/>
                  </a:lnTo>
                  <a:lnTo>
                    <a:pt x="323583" y="1549793"/>
                  </a:lnTo>
                  <a:lnTo>
                    <a:pt x="314744" y="1550657"/>
                  </a:lnTo>
                  <a:lnTo>
                    <a:pt x="305943" y="1551266"/>
                  </a:lnTo>
                  <a:lnTo>
                    <a:pt x="297167" y="1551635"/>
                  </a:lnTo>
                  <a:lnTo>
                    <a:pt x="288404" y="1551749"/>
                  </a:lnTo>
                  <a:lnTo>
                    <a:pt x="239344" y="1548155"/>
                  </a:lnTo>
                  <a:lnTo>
                    <a:pt x="192824" y="1537728"/>
                  </a:lnTo>
                  <a:lnTo>
                    <a:pt x="149428" y="1521040"/>
                  </a:lnTo>
                  <a:lnTo>
                    <a:pt x="109816" y="1498650"/>
                  </a:lnTo>
                  <a:lnTo>
                    <a:pt x="74574" y="1471142"/>
                  </a:lnTo>
                  <a:lnTo>
                    <a:pt x="63703" y="1459611"/>
                  </a:lnTo>
                  <a:lnTo>
                    <a:pt x="63995" y="1460042"/>
                  </a:lnTo>
                  <a:lnTo>
                    <a:pt x="89649" y="1492986"/>
                  </a:lnTo>
                  <a:lnTo>
                    <a:pt x="131305" y="1530832"/>
                  </a:lnTo>
                  <a:lnTo>
                    <a:pt x="180327" y="1560893"/>
                  </a:lnTo>
                  <a:lnTo>
                    <a:pt x="220967" y="1577733"/>
                  </a:lnTo>
                  <a:lnTo>
                    <a:pt x="264655" y="1588947"/>
                  </a:lnTo>
                  <a:lnTo>
                    <a:pt x="310756" y="1594269"/>
                  </a:lnTo>
                  <a:lnTo>
                    <a:pt x="326504" y="1594650"/>
                  </a:lnTo>
                  <a:lnTo>
                    <a:pt x="344284" y="1594167"/>
                  </a:lnTo>
                  <a:lnTo>
                    <a:pt x="351510" y="1593596"/>
                  </a:lnTo>
                  <a:close/>
                </a:path>
                <a:path w="2959100" h="1849120">
                  <a:moveTo>
                    <a:pt x="1195946" y="1848967"/>
                  </a:moveTo>
                  <a:lnTo>
                    <a:pt x="1181722" y="1840941"/>
                  </a:lnTo>
                  <a:lnTo>
                    <a:pt x="1158862" y="1825294"/>
                  </a:lnTo>
                  <a:lnTo>
                    <a:pt x="1155801" y="1822932"/>
                  </a:lnTo>
                  <a:lnTo>
                    <a:pt x="1137043" y="1808365"/>
                  </a:lnTo>
                  <a:lnTo>
                    <a:pt x="1126197" y="1798840"/>
                  </a:lnTo>
                  <a:lnTo>
                    <a:pt x="1116317" y="1790179"/>
                  </a:lnTo>
                  <a:lnTo>
                    <a:pt x="1098651" y="1772653"/>
                  </a:lnTo>
                  <a:lnTo>
                    <a:pt x="1096759" y="1770773"/>
                  </a:lnTo>
                  <a:lnTo>
                    <a:pt x="1095121" y="1768805"/>
                  </a:lnTo>
                  <a:lnTo>
                    <a:pt x="1092098" y="1765173"/>
                  </a:lnTo>
                  <a:lnTo>
                    <a:pt x="1061580" y="1728457"/>
                  </a:lnTo>
                  <a:lnTo>
                    <a:pt x="997826" y="1758353"/>
                  </a:lnTo>
                  <a:lnTo>
                    <a:pt x="947051" y="1775599"/>
                  </a:lnTo>
                  <a:lnTo>
                    <a:pt x="894651" y="1788045"/>
                  </a:lnTo>
                  <a:lnTo>
                    <a:pt x="841032" y="1795614"/>
                  </a:lnTo>
                  <a:lnTo>
                    <a:pt x="786625" y="1798180"/>
                  </a:lnTo>
                  <a:lnTo>
                    <a:pt x="734669" y="1795881"/>
                  </a:lnTo>
                  <a:lnTo>
                    <a:pt x="683755" y="1789074"/>
                  </a:lnTo>
                  <a:lnTo>
                    <a:pt x="634174" y="1777911"/>
                  </a:lnTo>
                  <a:lnTo>
                    <a:pt x="586244" y="1762582"/>
                  </a:lnTo>
                  <a:lnTo>
                    <a:pt x="540258" y="1743214"/>
                  </a:lnTo>
                  <a:lnTo>
                    <a:pt x="496506" y="1719999"/>
                  </a:lnTo>
                  <a:lnTo>
                    <a:pt x="455295" y="1693087"/>
                  </a:lnTo>
                  <a:lnTo>
                    <a:pt x="444690" y="1684667"/>
                  </a:lnTo>
                  <a:lnTo>
                    <a:pt x="416928" y="1662633"/>
                  </a:lnTo>
                  <a:lnTo>
                    <a:pt x="412496" y="1658378"/>
                  </a:lnTo>
                  <a:lnTo>
                    <a:pt x="381711" y="1628800"/>
                  </a:lnTo>
                  <a:lnTo>
                    <a:pt x="379323" y="1626006"/>
                  </a:lnTo>
                  <a:lnTo>
                    <a:pt x="395973" y="1647240"/>
                  </a:lnTo>
                  <a:lnTo>
                    <a:pt x="442709" y="1696085"/>
                  </a:lnTo>
                  <a:lnTo>
                    <a:pt x="495668" y="1738668"/>
                  </a:lnTo>
                  <a:lnTo>
                    <a:pt x="553961" y="1774405"/>
                  </a:lnTo>
                  <a:lnTo>
                    <a:pt x="616826" y="1802942"/>
                  </a:lnTo>
                  <a:lnTo>
                    <a:pt x="683374" y="1823885"/>
                  </a:lnTo>
                  <a:lnTo>
                    <a:pt x="753097" y="1836648"/>
                  </a:lnTo>
                  <a:lnTo>
                    <a:pt x="824852" y="1841068"/>
                  </a:lnTo>
                  <a:lnTo>
                    <a:pt x="861428" y="1839912"/>
                  </a:lnTo>
                  <a:lnTo>
                    <a:pt x="897623" y="1836458"/>
                  </a:lnTo>
                  <a:lnTo>
                    <a:pt x="929373" y="1831543"/>
                  </a:lnTo>
                  <a:lnTo>
                    <a:pt x="933564" y="1830895"/>
                  </a:lnTo>
                  <a:lnTo>
                    <a:pt x="1003795" y="1813026"/>
                  </a:lnTo>
                  <a:lnTo>
                    <a:pt x="1070724" y="1786712"/>
                  </a:lnTo>
                  <a:lnTo>
                    <a:pt x="1098410" y="1772653"/>
                  </a:lnTo>
                  <a:lnTo>
                    <a:pt x="1113015" y="1791347"/>
                  </a:lnTo>
                  <a:lnTo>
                    <a:pt x="1131430" y="1812150"/>
                  </a:lnTo>
                  <a:lnTo>
                    <a:pt x="1151242" y="1831784"/>
                  </a:lnTo>
                  <a:lnTo>
                    <a:pt x="1170711" y="1848967"/>
                  </a:lnTo>
                  <a:lnTo>
                    <a:pt x="1179169" y="1848967"/>
                  </a:lnTo>
                  <a:lnTo>
                    <a:pt x="1186065" y="1848967"/>
                  </a:lnTo>
                  <a:lnTo>
                    <a:pt x="1195946" y="1848967"/>
                  </a:lnTo>
                  <a:close/>
                </a:path>
                <a:path w="2959100" h="1849120">
                  <a:moveTo>
                    <a:pt x="1990839" y="15709"/>
                  </a:moveTo>
                  <a:lnTo>
                    <a:pt x="1980806" y="7594"/>
                  </a:lnTo>
                  <a:lnTo>
                    <a:pt x="1970074" y="0"/>
                  </a:lnTo>
                  <a:lnTo>
                    <a:pt x="1987664" y="18770"/>
                  </a:lnTo>
                  <a:lnTo>
                    <a:pt x="1990839" y="15709"/>
                  </a:lnTo>
                  <a:close/>
                </a:path>
                <a:path w="2959100" h="1849120">
                  <a:moveTo>
                    <a:pt x="2612999" y="175310"/>
                  </a:moveTo>
                  <a:lnTo>
                    <a:pt x="2597391" y="133451"/>
                  </a:lnTo>
                  <a:lnTo>
                    <a:pt x="2577325" y="97256"/>
                  </a:lnTo>
                  <a:lnTo>
                    <a:pt x="2543289" y="53441"/>
                  </a:lnTo>
                  <a:lnTo>
                    <a:pt x="2501760" y="16103"/>
                  </a:lnTo>
                  <a:lnTo>
                    <a:pt x="2493289" y="10198"/>
                  </a:lnTo>
                  <a:lnTo>
                    <a:pt x="2493962" y="10795"/>
                  </a:lnTo>
                  <a:lnTo>
                    <a:pt x="2522651" y="43776"/>
                  </a:lnTo>
                  <a:lnTo>
                    <a:pt x="2546273" y="80352"/>
                  </a:lnTo>
                  <a:lnTo>
                    <a:pt x="2564282" y="120116"/>
                  </a:lnTo>
                  <a:lnTo>
                    <a:pt x="2576182" y="162661"/>
                  </a:lnTo>
                  <a:lnTo>
                    <a:pt x="2574912" y="163296"/>
                  </a:lnTo>
                  <a:lnTo>
                    <a:pt x="2606586" y="173304"/>
                  </a:lnTo>
                  <a:lnTo>
                    <a:pt x="2612999" y="175310"/>
                  </a:lnTo>
                  <a:close/>
                </a:path>
                <a:path w="2959100" h="1849120">
                  <a:moveTo>
                    <a:pt x="2794076" y="321221"/>
                  </a:moveTo>
                  <a:lnTo>
                    <a:pt x="2787510" y="312267"/>
                  </a:lnTo>
                  <a:lnTo>
                    <a:pt x="2784881" y="312267"/>
                  </a:lnTo>
                  <a:lnTo>
                    <a:pt x="2794076" y="321221"/>
                  </a:lnTo>
                  <a:close/>
                </a:path>
                <a:path w="2959100" h="1849120">
                  <a:moveTo>
                    <a:pt x="2958833" y="934567"/>
                  </a:moveTo>
                  <a:lnTo>
                    <a:pt x="2958325" y="909167"/>
                  </a:lnTo>
                  <a:lnTo>
                    <a:pt x="2957182" y="896467"/>
                  </a:lnTo>
                  <a:lnTo>
                    <a:pt x="2955150" y="871067"/>
                  </a:lnTo>
                  <a:lnTo>
                    <a:pt x="2952356" y="858367"/>
                  </a:lnTo>
                  <a:lnTo>
                    <a:pt x="2948800" y="845667"/>
                  </a:lnTo>
                  <a:lnTo>
                    <a:pt x="2944355" y="820267"/>
                  </a:lnTo>
                  <a:lnTo>
                    <a:pt x="2939275" y="807567"/>
                  </a:lnTo>
                  <a:lnTo>
                    <a:pt x="2933433" y="794867"/>
                  </a:lnTo>
                  <a:lnTo>
                    <a:pt x="2926829" y="769467"/>
                  </a:lnTo>
                  <a:lnTo>
                    <a:pt x="2919590" y="756767"/>
                  </a:lnTo>
                  <a:lnTo>
                    <a:pt x="2911462" y="744067"/>
                  </a:lnTo>
                  <a:lnTo>
                    <a:pt x="2902572" y="718667"/>
                  </a:lnTo>
                  <a:lnTo>
                    <a:pt x="2893174" y="705967"/>
                  </a:lnTo>
                  <a:lnTo>
                    <a:pt x="2882887" y="693267"/>
                  </a:lnTo>
                  <a:lnTo>
                    <a:pt x="2871965" y="680567"/>
                  </a:lnTo>
                  <a:lnTo>
                    <a:pt x="2864002" y="670877"/>
                  </a:lnTo>
                  <a:lnTo>
                    <a:pt x="2861627" y="667689"/>
                  </a:lnTo>
                  <a:lnTo>
                    <a:pt x="2867139" y="655167"/>
                  </a:lnTo>
                  <a:lnTo>
                    <a:pt x="2873362" y="642467"/>
                  </a:lnTo>
                  <a:lnTo>
                    <a:pt x="2878569" y="617067"/>
                  </a:lnTo>
                  <a:lnTo>
                    <a:pt x="2882887" y="604367"/>
                  </a:lnTo>
                  <a:lnTo>
                    <a:pt x="2886189" y="591667"/>
                  </a:lnTo>
                  <a:lnTo>
                    <a:pt x="2888602" y="566267"/>
                  </a:lnTo>
                  <a:lnTo>
                    <a:pt x="2890126" y="553567"/>
                  </a:lnTo>
                  <a:lnTo>
                    <a:pt x="2890634" y="528167"/>
                  </a:lnTo>
                  <a:lnTo>
                    <a:pt x="2890253" y="515467"/>
                  </a:lnTo>
                  <a:lnTo>
                    <a:pt x="2889237" y="502767"/>
                  </a:lnTo>
                  <a:lnTo>
                    <a:pt x="2882506" y="464667"/>
                  </a:lnTo>
                  <a:lnTo>
                    <a:pt x="2870187" y="426567"/>
                  </a:lnTo>
                  <a:lnTo>
                    <a:pt x="2858808" y="400291"/>
                  </a:lnTo>
                  <a:lnTo>
                    <a:pt x="2858808" y="653300"/>
                  </a:lnTo>
                  <a:lnTo>
                    <a:pt x="2858376" y="655167"/>
                  </a:lnTo>
                  <a:lnTo>
                    <a:pt x="2857639" y="656170"/>
                  </a:lnTo>
                  <a:lnTo>
                    <a:pt x="2858808" y="653300"/>
                  </a:lnTo>
                  <a:lnTo>
                    <a:pt x="2858808" y="400291"/>
                  </a:lnTo>
                  <a:lnTo>
                    <a:pt x="2846057" y="375767"/>
                  </a:lnTo>
                  <a:lnTo>
                    <a:pt x="2839796" y="365442"/>
                  </a:lnTo>
                  <a:lnTo>
                    <a:pt x="2836037" y="358482"/>
                  </a:lnTo>
                  <a:lnTo>
                    <a:pt x="2833484" y="355003"/>
                  </a:lnTo>
                  <a:lnTo>
                    <a:pt x="2830690" y="350367"/>
                  </a:lnTo>
                  <a:lnTo>
                    <a:pt x="2813418" y="324967"/>
                  </a:lnTo>
                  <a:lnTo>
                    <a:pt x="2794241" y="299567"/>
                  </a:lnTo>
                  <a:lnTo>
                    <a:pt x="2779420" y="290652"/>
                  </a:lnTo>
                  <a:lnTo>
                    <a:pt x="2778493" y="289661"/>
                  </a:lnTo>
                  <a:lnTo>
                    <a:pt x="2770771" y="283387"/>
                  </a:lnTo>
                  <a:lnTo>
                    <a:pt x="2771584" y="284238"/>
                  </a:lnTo>
                  <a:lnTo>
                    <a:pt x="2773769" y="287248"/>
                  </a:lnTo>
                  <a:lnTo>
                    <a:pt x="2773159" y="286867"/>
                  </a:lnTo>
                  <a:lnTo>
                    <a:pt x="2750426" y="261467"/>
                  </a:lnTo>
                  <a:lnTo>
                    <a:pt x="2745841" y="261467"/>
                  </a:lnTo>
                  <a:lnTo>
                    <a:pt x="2771584" y="286867"/>
                  </a:lnTo>
                  <a:lnTo>
                    <a:pt x="2797937" y="324967"/>
                  </a:lnTo>
                  <a:lnTo>
                    <a:pt x="2794076" y="321221"/>
                  </a:lnTo>
                  <a:lnTo>
                    <a:pt x="2801328" y="331089"/>
                  </a:lnTo>
                  <a:lnTo>
                    <a:pt x="2806179" y="337667"/>
                  </a:lnTo>
                  <a:lnTo>
                    <a:pt x="2808122" y="339140"/>
                  </a:lnTo>
                  <a:lnTo>
                    <a:pt x="2819095" y="359384"/>
                  </a:lnTo>
                  <a:lnTo>
                    <a:pt x="2834665" y="400900"/>
                  </a:lnTo>
                  <a:lnTo>
                    <a:pt x="2844279" y="444449"/>
                  </a:lnTo>
                  <a:lnTo>
                    <a:pt x="2847581" y="489559"/>
                  </a:lnTo>
                  <a:lnTo>
                    <a:pt x="2845676" y="523811"/>
                  </a:lnTo>
                  <a:lnTo>
                    <a:pt x="2840024" y="557606"/>
                  </a:lnTo>
                  <a:lnTo>
                    <a:pt x="2830639" y="590702"/>
                  </a:lnTo>
                  <a:lnTo>
                    <a:pt x="2817609" y="622846"/>
                  </a:lnTo>
                  <a:lnTo>
                    <a:pt x="2818625" y="623036"/>
                  </a:lnTo>
                  <a:lnTo>
                    <a:pt x="2847695" y="661860"/>
                  </a:lnTo>
                  <a:lnTo>
                    <a:pt x="2850299" y="666318"/>
                  </a:lnTo>
                  <a:lnTo>
                    <a:pt x="2849168" y="667867"/>
                  </a:lnTo>
                  <a:lnTo>
                    <a:pt x="2847695" y="667867"/>
                  </a:lnTo>
                  <a:lnTo>
                    <a:pt x="2871838" y="705967"/>
                  </a:lnTo>
                  <a:lnTo>
                    <a:pt x="2849283" y="667867"/>
                  </a:lnTo>
                  <a:lnTo>
                    <a:pt x="2851213" y="667867"/>
                  </a:lnTo>
                  <a:lnTo>
                    <a:pt x="2871838" y="703084"/>
                  </a:lnTo>
                  <a:lnTo>
                    <a:pt x="2890888" y="746328"/>
                  </a:lnTo>
                  <a:lnTo>
                    <a:pt x="2904680" y="791197"/>
                  </a:lnTo>
                  <a:lnTo>
                    <a:pt x="2913075" y="837311"/>
                  </a:lnTo>
                  <a:lnTo>
                    <a:pt x="2915907" y="884250"/>
                  </a:lnTo>
                  <a:lnTo>
                    <a:pt x="2913303" y="929411"/>
                  </a:lnTo>
                  <a:lnTo>
                    <a:pt x="2905696" y="973315"/>
                  </a:lnTo>
                  <a:lnTo>
                    <a:pt x="2893301" y="1015707"/>
                  </a:lnTo>
                  <a:lnTo>
                    <a:pt x="2886379" y="1032344"/>
                  </a:lnTo>
                  <a:lnTo>
                    <a:pt x="2886379" y="1143012"/>
                  </a:lnTo>
                  <a:lnTo>
                    <a:pt x="2883395" y="1150467"/>
                  </a:lnTo>
                  <a:lnTo>
                    <a:pt x="2872473" y="1163167"/>
                  </a:lnTo>
                  <a:lnTo>
                    <a:pt x="2872041" y="1163637"/>
                  </a:lnTo>
                  <a:lnTo>
                    <a:pt x="2886379" y="1143012"/>
                  </a:lnTo>
                  <a:lnTo>
                    <a:pt x="2886379" y="1032344"/>
                  </a:lnTo>
                  <a:lnTo>
                    <a:pt x="2876385" y="1056347"/>
                  </a:lnTo>
                  <a:lnTo>
                    <a:pt x="2855201" y="1094943"/>
                  </a:lnTo>
                  <a:lnTo>
                    <a:pt x="2829966" y="1131265"/>
                  </a:lnTo>
                  <a:lnTo>
                    <a:pt x="2815234" y="1148422"/>
                  </a:lnTo>
                  <a:lnTo>
                    <a:pt x="2815234" y="1225804"/>
                  </a:lnTo>
                  <a:lnTo>
                    <a:pt x="2807576" y="1239367"/>
                  </a:lnTo>
                  <a:lnTo>
                    <a:pt x="2792717" y="1252067"/>
                  </a:lnTo>
                  <a:lnTo>
                    <a:pt x="2783459" y="1252067"/>
                  </a:lnTo>
                  <a:lnTo>
                    <a:pt x="2806496" y="1234122"/>
                  </a:lnTo>
                  <a:lnTo>
                    <a:pt x="2815234" y="1225804"/>
                  </a:lnTo>
                  <a:lnTo>
                    <a:pt x="2815234" y="1148422"/>
                  </a:lnTo>
                  <a:lnTo>
                    <a:pt x="2800947" y="1165047"/>
                  </a:lnTo>
                  <a:lnTo>
                    <a:pt x="2768396" y="1196022"/>
                  </a:lnTo>
                  <a:lnTo>
                    <a:pt x="2732544" y="1223949"/>
                  </a:lnTo>
                  <a:lnTo>
                    <a:pt x="2731643" y="1224521"/>
                  </a:lnTo>
                  <a:lnTo>
                    <a:pt x="2731643" y="1286700"/>
                  </a:lnTo>
                  <a:lnTo>
                    <a:pt x="2726931" y="1290167"/>
                  </a:lnTo>
                  <a:lnTo>
                    <a:pt x="2709024" y="1302867"/>
                  </a:lnTo>
                  <a:lnTo>
                    <a:pt x="2699575" y="1302867"/>
                  </a:lnTo>
                  <a:lnTo>
                    <a:pt x="2731643" y="1286700"/>
                  </a:lnTo>
                  <a:lnTo>
                    <a:pt x="2731643" y="1224521"/>
                  </a:lnTo>
                  <a:lnTo>
                    <a:pt x="2693644" y="1248549"/>
                  </a:lnTo>
                  <a:lnTo>
                    <a:pt x="2675178" y="1257871"/>
                  </a:lnTo>
                  <a:lnTo>
                    <a:pt x="2675178" y="1313446"/>
                  </a:lnTo>
                  <a:lnTo>
                    <a:pt x="2672067" y="1315567"/>
                  </a:lnTo>
                  <a:lnTo>
                    <a:pt x="2652636" y="1328267"/>
                  </a:lnTo>
                  <a:lnTo>
                    <a:pt x="2633662" y="1328267"/>
                  </a:lnTo>
                  <a:lnTo>
                    <a:pt x="2645816" y="1324851"/>
                  </a:lnTo>
                  <a:lnTo>
                    <a:pt x="2675178" y="1313446"/>
                  </a:lnTo>
                  <a:lnTo>
                    <a:pt x="2675178" y="1257871"/>
                  </a:lnTo>
                  <a:lnTo>
                    <a:pt x="2651963" y="1269568"/>
                  </a:lnTo>
                  <a:lnTo>
                    <a:pt x="2632367" y="1277188"/>
                  </a:lnTo>
                  <a:lnTo>
                    <a:pt x="2632367" y="1328635"/>
                  </a:lnTo>
                  <a:lnTo>
                    <a:pt x="2612885" y="1340967"/>
                  </a:lnTo>
                  <a:lnTo>
                    <a:pt x="2582443" y="1340967"/>
                  </a:lnTo>
                  <a:lnTo>
                    <a:pt x="2599258" y="1337945"/>
                  </a:lnTo>
                  <a:lnTo>
                    <a:pt x="2632367" y="1328635"/>
                  </a:lnTo>
                  <a:lnTo>
                    <a:pt x="2632367" y="1277188"/>
                  </a:lnTo>
                  <a:lnTo>
                    <a:pt x="2607716" y="1286751"/>
                  </a:lnTo>
                  <a:lnTo>
                    <a:pt x="2563596" y="1299171"/>
                  </a:lnTo>
                  <a:lnTo>
                    <a:pt x="2563596" y="1344358"/>
                  </a:lnTo>
                  <a:lnTo>
                    <a:pt x="2556002" y="1347673"/>
                  </a:lnTo>
                  <a:lnTo>
                    <a:pt x="2556167" y="1345704"/>
                  </a:lnTo>
                  <a:lnTo>
                    <a:pt x="2563596" y="1344358"/>
                  </a:lnTo>
                  <a:lnTo>
                    <a:pt x="2563596" y="1299171"/>
                  </a:lnTo>
                  <a:lnTo>
                    <a:pt x="2561158" y="1299845"/>
                  </a:lnTo>
                  <a:lnTo>
                    <a:pt x="2555392" y="1300899"/>
                  </a:lnTo>
                  <a:lnTo>
                    <a:pt x="2555392" y="1347939"/>
                  </a:lnTo>
                  <a:lnTo>
                    <a:pt x="2551112" y="1349806"/>
                  </a:lnTo>
                  <a:lnTo>
                    <a:pt x="2551277" y="1347673"/>
                  </a:lnTo>
                  <a:lnTo>
                    <a:pt x="2555392" y="1347939"/>
                  </a:lnTo>
                  <a:lnTo>
                    <a:pt x="2555392" y="1300899"/>
                  </a:lnTo>
                  <a:lnTo>
                    <a:pt x="2553233" y="1301280"/>
                  </a:lnTo>
                  <a:lnTo>
                    <a:pt x="2543848" y="1302956"/>
                  </a:lnTo>
                  <a:lnTo>
                    <a:pt x="2512555" y="1308582"/>
                  </a:lnTo>
                  <a:lnTo>
                    <a:pt x="2513190" y="1309509"/>
                  </a:lnTo>
                  <a:lnTo>
                    <a:pt x="2509710" y="1355115"/>
                  </a:lnTo>
                  <a:lnTo>
                    <a:pt x="2500312" y="1399006"/>
                  </a:lnTo>
                  <a:lnTo>
                    <a:pt x="2491397" y="1423936"/>
                  </a:lnTo>
                  <a:lnTo>
                    <a:pt x="2491397" y="1535912"/>
                  </a:lnTo>
                  <a:lnTo>
                    <a:pt x="2466835" y="1569567"/>
                  </a:lnTo>
                  <a:lnTo>
                    <a:pt x="2450541" y="1586915"/>
                  </a:lnTo>
                  <a:lnTo>
                    <a:pt x="2478341" y="1555102"/>
                  </a:lnTo>
                  <a:lnTo>
                    <a:pt x="2491397" y="1535912"/>
                  </a:lnTo>
                  <a:lnTo>
                    <a:pt x="2491397" y="1423936"/>
                  </a:lnTo>
                  <a:lnTo>
                    <a:pt x="2485352" y="1440840"/>
                  </a:lnTo>
                  <a:lnTo>
                    <a:pt x="2465209" y="1480286"/>
                  </a:lnTo>
                  <a:lnTo>
                    <a:pt x="2446883" y="1507236"/>
                  </a:lnTo>
                  <a:lnTo>
                    <a:pt x="2446883" y="1590611"/>
                  </a:lnTo>
                  <a:lnTo>
                    <a:pt x="2442578" y="1594967"/>
                  </a:lnTo>
                  <a:lnTo>
                    <a:pt x="2429497" y="1607667"/>
                  </a:lnTo>
                  <a:lnTo>
                    <a:pt x="2415781" y="1620367"/>
                  </a:lnTo>
                  <a:lnTo>
                    <a:pt x="2401430" y="1633067"/>
                  </a:lnTo>
                  <a:lnTo>
                    <a:pt x="2386571" y="1645767"/>
                  </a:lnTo>
                  <a:lnTo>
                    <a:pt x="2377897" y="1645767"/>
                  </a:lnTo>
                  <a:lnTo>
                    <a:pt x="2378316" y="1645539"/>
                  </a:lnTo>
                  <a:lnTo>
                    <a:pt x="2415476" y="1619021"/>
                  </a:lnTo>
                  <a:lnTo>
                    <a:pt x="2446883" y="1590611"/>
                  </a:lnTo>
                  <a:lnTo>
                    <a:pt x="2446883" y="1507236"/>
                  </a:lnTo>
                  <a:lnTo>
                    <a:pt x="2440241" y="1517002"/>
                  </a:lnTo>
                  <a:lnTo>
                    <a:pt x="2410841" y="1550657"/>
                  </a:lnTo>
                  <a:lnTo>
                    <a:pt x="2377376" y="1580921"/>
                  </a:lnTo>
                  <a:lnTo>
                    <a:pt x="2354757" y="1597063"/>
                  </a:lnTo>
                  <a:lnTo>
                    <a:pt x="2354757" y="1658607"/>
                  </a:lnTo>
                  <a:lnTo>
                    <a:pt x="2338438" y="1671167"/>
                  </a:lnTo>
                  <a:lnTo>
                    <a:pt x="2330234" y="1671167"/>
                  </a:lnTo>
                  <a:lnTo>
                    <a:pt x="2337828" y="1668005"/>
                  </a:lnTo>
                  <a:lnTo>
                    <a:pt x="2354757" y="1658607"/>
                  </a:lnTo>
                  <a:lnTo>
                    <a:pt x="2354757" y="1597063"/>
                  </a:lnTo>
                  <a:lnTo>
                    <a:pt x="2340216" y="1607439"/>
                  </a:lnTo>
                  <a:lnTo>
                    <a:pt x="2319756" y="1618792"/>
                  </a:lnTo>
                  <a:lnTo>
                    <a:pt x="2319756" y="1675523"/>
                  </a:lnTo>
                  <a:lnTo>
                    <a:pt x="2316594" y="1683867"/>
                  </a:lnTo>
                  <a:lnTo>
                    <a:pt x="2303894" y="1683867"/>
                  </a:lnTo>
                  <a:lnTo>
                    <a:pt x="2285860" y="1696567"/>
                  </a:lnTo>
                  <a:lnTo>
                    <a:pt x="2258098" y="1696567"/>
                  </a:lnTo>
                  <a:lnTo>
                    <a:pt x="2294382" y="1686064"/>
                  </a:lnTo>
                  <a:lnTo>
                    <a:pt x="2319756" y="1675523"/>
                  </a:lnTo>
                  <a:lnTo>
                    <a:pt x="2319756" y="1618792"/>
                  </a:lnTo>
                  <a:lnTo>
                    <a:pt x="2299728" y="1629905"/>
                  </a:lnTo>
                  <a:lnTo>
                    <a:pt x="2256282" y="1647964"/>
                  </a:lnTo>
                  <a:lnTo>
                    <a:pt x="2243226" y="1651749"/>
                  </a:lnTo>
                  <a:lnTo>
                    <a:pt x="2243226" y="1700276"/>
                  </a:lnTo>
                  <a:lnTo>
                    <a:pt x="2229726" y="1709267"/>
                  </a:lnTo>
                  <a:lnTo>
                    <a:pt x="2171192" y="1709267"/>
                  </a:lnTo>
                  <a:lnTo>
                    <a:pt x="2200148" y="1707629"/>
                  </a:lnTo>
                  <a:lnTo>
                    <a:pt x="2243226" y="1700276"/>
                  </a:lnTo>
                  <a:lnTo>
                    <a:pt x="2243226" y="1651749"/>
                  </a:lnTo>
                  <a:lnTo>
                    <a:pt x="2210270" y="1661287"/>
                  </a:lnTo>
                  <a:lnTo>
                    <a:pt x="2162048" y="1669529"/>
                  </a:lnTo>
                  <a:lnTo>
                    <a:pt x="2131377" y="1671281"/>
                  </a:lnTo>
                  <a:lnTo>
                    <a:pt x="2131377" y="1709267"/>
                  </a:lnTo>
                  <a:lnTo>
                    <a:pt x="2067674" y="1709267"/>
                  </a:lnTo>
                  <a:lnTo>
                    <a:pt x="2040877" y="1696567"/>
                  </a:lnTo>
                  <a:lnTo>
                    <a:pt x="2014588" y="1696567"/>
                  </a:lnTo>
                  <a:lnTo>
                    <a:pt x="1989061" y="1683867"/>
                  </a:lnTo>
                  <a:lnTo>
                    <a:pt x="1964169" y="1671167"/>
                  </a:lnTo>
                  <a:lnTo>
                    <a:pt x="1941944" y="1658467"/>
                  </a:lnTo>
                  <a:lnTo>
                    <a:pt x="1941550" y="1656854"/>
                  </a:lnTo>
                  <a:lnTo>
                    <a:pt x="1987143" y="1678927"/>
                  </a:lnTo>
                  <a:lnTo>
                    <a:pt x="2039569" y="1696313"/>
                  </a:lnTo>
                  <a:lnTo>
                    <a:pt x="2040877" y="1696567"/>
                  </a:lnTo>
                  <a:lnTo>
                    <a:pt x="2094141" y="1706892"/>
                  </a:lnTo>
                  <a:lnTo>
                    <a:pt x="2131377" y="1709267"/>
                  </a:lnTo>
                  <a:lnTo>
                    <a:pt x="2131377" y="1671281"/>
                  </a:lnTo>
                  <a:lnTo>
                    <a:pt x="2111997" y="1672374"/>
                  </a:lnTo>
                  <a:lnTo>
                    <a:pt x="2056041" y="1668792"/>
                  </a:lnTo>
                  <a:lnTo>
                    <a:pt x="2001469" y="1658213"/>
                  </a:lnTo>
                  <a:lnTo>
                    <a:pt x="1984336" y="1652524"/>
                  </a:lnTo>
                  <a:lnTo>
                    <a:pt x="1949043" y="1640827"/>
                  </a:lnTo>
                  <a:lnTo>
                    <a:pt x="1946173" y="1639443"/>
                  </a:lnTo>
                  <a:lnTo>
                    <a:pt x="1937448" y="1635213"/>
                  </a:lnTo>
                  <a:lnTo>
                    <a:pt x="1921065" y="1627289"/>
                  </a:lnTo>
                  <a:lnTo>
                    <a:pt x="1921065" y="1693278"/>
                  </a:lnTo>
                  <a:lnTo>
                    <a:pt x="1920227" y="1696567"/>
                  </a:lnTo>
                  <a:lnTo>
                    <a:pt x="1913724" y="1707769"/>
                  </a:lnTo>
                  <a:lnTo>
                    <a:pt x="1919795" y="1696478"/>
                  </a:lnTo>
                  <a:lnTo>
                    <a:pt x="1921065" y="1693278"/>
                  </a:lnTo>
                  <a:lnTo>
                    <a:pt x="1921065" y="1627289"/>
                  </a:lnTo>
                  <a:lnTo>
                    <a:pt x="1899526" y="1616849"/>
                  </a:lnTo>
                  <a:lnTo>
                    <a:pt x="1899145" y="1614424"/>
                  </a:lnTo>
                  <a:lnTo>
                    <a:pt x="1881670" y="1658378"/>
                  </a:lnTo>
                  <a:lnTo>
                    <a:pt x="1870976" y="1678279"/>
                  </a:lnTo>
                  <a:lnTo>
                    <a:pt x="1870976" y="1776298"/>
                  </a:lnTo>
                  <a:lnTo>
                    <a:pt x="1844916" y="1810867"/>
                  </a:lnTo>
                  <a:lnTo>
                    <a:pt x="1807387" y="1842439"/>
                  </a:lnTo>
                  <a:lnTo>
                    <a:pt x="1840293" y="1811731"/>
                  </a:lnTo>
                  <a:lnTo>
                    <a:pt x="1870976" y="1776298"/>
                  </a:lnTo>
                  <a:lnTo>
                    <a:pt x="1870976" y="1678279"/>
                  </a:lnTo>
                  <a:lnTo>
                    <a:pt x="1859457" y="1699704"/>
                  </a:lnTo>
                  <a:lnTo>
                    <a:pt x="1832838" y="1738198"/>
                  </a:lnTo>
                  <a:lnTo>
                    <a:pt x="1802168" y="1773631"/>
                  </a:lnTo>
                  <a:lnTo>
                    <a:pt x="1767763" y="1805749"/>
                  </a:lnTo>
                  <a:lnTo>
                    <a:pt x="1729981" y="1834337"/>
                  </a:lnTo>
                  <a:lnTo>
                    <a:pt x="1706486" y="1848967"/>
                  </a:lnTo>
                  <a:lnTo>
                    <a:pt x="1793735" y="1848967"/>
                  </a:lnTo>
                  <a:lnTo>
                    <a:pt x="1799094" y="1848967"/>
                  </a:lnTo>
                  <a:lnTo>
                    <a:pt x="1806829" y="1848967"/>
                  </a:lnTo>
                  <a:lnTo>
                    <a:pt x="1826882" y="1836267"/>
                  </a:lnTo>
                  <a:lnTo>
                    <a:pt x="1863585" y="1798167"/>
                  </a:lnTo>
                  <a:lnTo>
                    <a:pt x="1895335" y="1760067"/>
                  </a:lnTo>
                  <a:lnTo>
                    <a:pt x="1913369" y="1721967"/>
                  </a:lnTo>
                  <a:lnTo>
                    <a:pt x="1921497" y="1709267"/>
                  </a:lnTo>
                  <a:lnTo>
                    <a:pt x="1928863" y="1696567"/>
                  </a:lnTo>
                  <a:lnTo>
                    <a:pt x="1935721" y="1671167"/>
                  </a:lnTo>
                  <a:lnTo>
                    <a:pt x="1939150" y="1671167"/>
                  </a:lnTo>
                  <a:lnTo>
                    <a:pt x="1959978" y="1683867"/>
                  </a:lnTo>
                  <a:lnTo>
                    <a:pt x="1985378" y="1683867"/>
                  </a:lnTo>
                  <a:lnTo>
                    <a:pt x="2038464" y="1709267"/>
                  </a:lnTo>
                  <a:lnTo>
                    <a:pt x="2065896" y="1709267"/>
                  </a:lnTo>
                  <a:lnTo>
                    <a:pt x="2093709" y="1721967"/>
                  </a:lnTo>
                  <a:lnTo>
                    <a:pt x="2211565" y="1721967"/>
                  </a:lnTo>
                  <a:lnTo>
                    <a:pt x="2231504" y="1709267"/>
                  </a:lnTo>
                  <a:lnTo>
                    <a:pt x="2270112" y="1709267"/>
                  </a:lnTo>
                  <a:lnTo>
                    <a:pt x="2288908" y="1696567"/>
                  </a:lnTo>
                  <a:lnTo>
                    <a:pt x="2307196" y="1696567"/>
                  </a:lnTo>
                  <a:lnTo>
                    <a:pt x="2325103" y="1683867"/>
                  </a:lnTo>
                  <a:lnTo>
                    <a:pt x="2339733" y="1683867"/>
                  </a:lnTo>
                  <a:lnTo>
                    <a:pt x="2342629" y="1671167"/>
                  </a:lnTo>
                  <a:lnTo>
                    <a:pt x="2359520" y="1671167"/>
                  </a:lnTo>
                  <a:lnTo>
                    <a:pt x="2375903" y="1658467"/>
                  </a:lnTo>
                  <a:lnTo>
                    <a:pt x="2391778" y="1645767"/>
                  </a:lnTo>
                  <a:lnTo>
                    <a:pt x="2407018" y="1633067"/>
                  </a:lnTo>
                  <a:lnTo>
                    <a:pt x="2421877" y="1620367"/>
                  </a:lnTo>
                  <a:lnTo>
                    <a:pt x="2435847" y="1620367"/>
                  </a:lnTo>
                  <a:lnTo>
                    <a:pt x="2449309" y="1607667"/>
                  </a:lnTo>
                  <a:lnTo>
                    <a:pt x="2462136" y="1582267"/>
                  </a:lnTo>
                  <a:lnTo>
                    <a:pt x="2474201" y="1569567"/>
                  </a:lnTo>
                  <a:lnTo>
                    <a:pt x="2505951" y="1531467"/>
                  </a:lnTo>
                  <a:lnTo>
                    <a:pt x="2523223" y="1493367"/>
                  </a:lnTo>
                  <a:lnTo>
                    <a:pt x="2530589" y="1480667"/>
                  </a:lnTo>
                  <a:lnTo>
                    <a:pt x="2537066" y="1467967"/>
                  </a:lnTo>
                  <a:lnTo>
                    <a:pt x="2542654" y="1442567"/>
                  </a:lnTo>
                  <a:lnTo>
                    <a:pt x="2547226" y="1429867"/>
                  </a:lnTo>
                  <a:lnTo>
                    <a:pt x="2550909" y="1404467"/>
                  </a:lnTo>
                  <a:lnTo>
                    <a:pt x="2553576" y="1391767"/>
                  </a:lnTo>
                  <a:lnTo>
                    <a:pt x="2555354" y="1379067"/>
                  </a:lnTo>
                  <a:lnTo>
                    <a:pt x="2555989" y="1353667"/>
                  </a:lnTo>
                  <a:lnTo>
                    <a:pt x="2594343" y="1353667"/>
                  </a:lnTo>
                  <a:lnTo>
                    <a:pt x="2615298" y="1340967"/>
                  </a:lnTo>
                  <a:lnTo>
                    <a:pt x="2635745" y="1340967"/>
                  </a:lnTo>
                  <a:lnTo>
                    <a:pt x="2655811" y="1328267"/>
                  </a:lnTo>
                  <a:lnTo>
                    <a:pt x="2675496" y="1328267"/>
                  </a:lnTo>
                  <a:lnTo>
                    <a:pt x="2694673" y="1315567"/>
                  </a:lnTo>
                  <a:lnTo>
                    <a:pt x="2713342" y="1302867"/>
                  </a:lnTo>
                  <a:lnTo>
                    <a:pt x="2731503" y="1302867"/>
                  </a:lnTo>
                  <a:lnTo>
                    <a:pt x="2766301" y="1277467"/>
                  </a:lnTo>
                  <a:lnTo>
                    <a:pt x="2798686" y="1252067"/>
                  </a:lnTo>
                  <a:lnTo>
                    <a:pt x="2828531" y="1226667"/>
                  </a:lnTo>
                  <a:lnTo>
                    <a:pt x="2868409" y="1188567"/>
                  </a:lnTo>
                  <a:lnTo>
                    <a:pt x="2880220" y="1163167"/>
                  </a:lnTo>
                  <a:lnTo>
                    <a:pt x="2891269" y="1150467"/>
                  </a:lnTo>
                  <a:lnTo>
                    <a:pt x="2901683" y="1137767"/>
                  </a:lnTo>
                  <a:lnTo>
                    <a:pt x="2911208" y="1112367"/>
                  </a:lnTo>
                  <a:lnTo>
                    <a:pt x="2919971" y="1099667"/>
                  </a:lnTo>
                  <a:lnTo>
                    <a:pt x="2927972" y="1086967"/>
                  </a:lnTo>
                  <a:lnTo>
                    <a:pt x="2934957" y="1061567"/>
                  </a:lnTo>
                  <a:lnTo>
                    <a:pt x="2941180" y="1048867"/>
                  </a:lnTo>
                  <a:lnTo>
                    <a:pt x="2946387" y="1023467"/>
                  </a:lnTo>
                  <a:lnTo>
                    <a:pt x="2950832" y="1010767"/>
                  </a:lnTo>
                  <a:lnTo>
                    <a:pt x="2954261" y="985367"/>
                  </a:lnTo>
                  <a:lnTo>
                    <a:pt x="2956801" y="972667"/>
                  </a:lnTo>
                  <a:lnTo>
                    <a:pt x="2958198" y="947267"/>
                  </a:lnTo>
                  <a:lnTo>
                    <a:pt x="2958833" y="934567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0891" y="4919472"/>
              <a:ext cx="2995803" cy="19385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50891" y="4919472"/>
              <a:ext cx="2995930" cy="1938655"/>
            </a:xfrm>
            <a:custGeom>
              <a:avLst/>
              <a:gdLst/>
              <a:ahLst/>
              <a:cxnLst/>
              <a:rect l="l" t="t" r="r" b="b"/>
              <a:pathLst>
                <a:path w="2995929" h="1938654">
                  <a:moveTo>
                    <a:pt x="270383" y="667638"/>
                  </a:moveTo>
                  <a:lnTo>
                    <a:pt x="220637" y="676237"/>
                  </a:lnTo>
                  <a:lnTo>
                    <a:pt x="174286" y="691886"/>
                  </a:lnTo>
                  <a:lnTo>
                    <a:pt x="131985" y="713915"/>
                  </a:lnTo>
                  <a:lnTo>
                    <a:pt x="94392" y="741657"/>
                  </a:lnTo>
                  <a:lnTo>
                    <a:pt x="62161" y="774442"/>
                  </a:lnTo>
                  <a:lnTo>
                    <a:pt x="35950" y="811604"/>
                  </a:lnTo>
                  <a:lnTo>
                    <a:pt x="16415" y="852472"/>
                  </a:lnTo>
                  <a:lnTo>
                    <a:pt x="4213" y="896380"/>
                  </a:lnTo>
                  <a:lnTo>
                    <a:pt x="0" y="942657"/>
                  </a:lnTo>
                  <a:lnTo>
                    <a:pt x="4587" y="990949"/>
                  </a:lnTo>
                  <a:lnTo>
                    <a:pt x="18076" y="1037087"/>
                  </a:lnTo>
                  <a:lnTo>
                    <a:pt x="39862" y="1080125"/>
                  </a:lnTo>
                  <a:lnTo>
                    <a:pt x="69342" y="1119118"/>
                  </a:lnTo>
                  <a:lnTo>
                    <a:pt x="105912" y="1153121"/>
                  </a:lnTo>
                  <a:lnTo>
                    <a:pt x="148971" y="1181188"/>
                  </a:lnTo>
                  <a:lnTo>
                    <a:pt x="112579" y="1219137"/>
                  </a:lnTo>
                  <a:lnTo>
                    <a:pt x="87010" y="1265032"/>
                  </a:lnTo>
                  <a:lnTo>
                    <a:pt x="71276" y="1314431"/>
                  </a:lnTo>
                  <a:lnTo>
                    <a:pt x="65912" y="1366050"/>
                  </a:lnTo>
                  <a:lnTo>
                    <a:pt x="69870" y="1410704"/>
                  </a:lnTo>
                  <a:lnTo>
                    <a:pt x="81328" y="1453062"/>
                  </a:lnTo>
                  <a:lnTo>
                    <a:pt x="99664" y="1492557"/>
                  </a:lnTo>
                  <a:lnTo>
                    <a:pt x="124255" y="1528624"/>
                  </a:lnTo>
                  <a:lnTo>
                    <a:pt x="154479" y="1560696"/>
                  </a:lnTo>
                  <a:lnTo>
                    <a:pt x="189713" y="1588207"/>
                  </a:lnTo>
                  <a:lnTo>
                    <a:pt x="229335" y="1610590"/>
                  </a:lnTo>
                  <a:lnTo>
                    <a:pt x="272721" y="1627279"/>
                  </a:lnTo>
                  <a:lnTo>
                    <a:pt x="319250" y="1637707"/>
                  </a:lnTo>
                  <a:lnTo>
                    <a:pt x="368300" y="1641309"/>
                  </a:lnTo>
                  <a:lnTo>
                    <a:pt x="377064" y="1641188"/>
                  </a:lnTo>
                  <a:lnTo>
                    <a:pt x="385841" y="1640822"/>
                  </a:lnTo>
                  <a:lnTo>
                    <a:pt x="394642" y="1640211"/>
                  </a:lnTo>
                  <a:lnTo>
                    <a:pt x="403479" y="1639354"/>
                  </a:lnTo>
                  <a:lnTo>
                    <a:pt x="401828" y="1641220"/>
                  </a:lnTo>
                  <a:lnTo>
                    <a:pt x="429849" y="1681315"/>
                  </a:lnTo>
                  <a:lnTo>
                    <a:pt x="461618" y="1718357"/>
                  </a:lnTo>
                  <a:lnTo>
                    <a:pt x="496834" y="1752185"/>
                  </a:lnTo>
                  <a:lnTo>
                    <a:pt x="535196" y="1782638"/>
                  </a:lnTo>
                  <a:lnTo>
                    <a:pt x="576403" y="1809554"/>
                  </a:lnTo>
                  <a:lnTo>
                    <a:pt x="620153" y="1832772"/>
                  </a:lnTo>
                  <a:lnTo>
                    <a:pt x="666146" y="1852131"/>
                  </a:lnTo>
                  <a:lnTo>
                    <a:pt x="714081" y="1867468"/>
                  </a:lnTo>
                  <a:lnTo>
                    <a:pt x="763655" y="1878624"/>
                  </a:lnTo>
                  <a:lnTo>
                    <a:pt x="814569" y="1885435"/>
                  </a:lnTo>
                  <a:lnTo>
                    <a:pt x="866521" y="1887741"/>
                  </a:lnTo>
                  <a:lnTo>
                    <a:pt x="914902" y="1885699"/>
                  </a:lnTo>
                  <a:lnTo>
                    <a:pt x="962697" y="1879710"/>
                  </a:lnTo>
                  <a:lnTo>
                    <a:pt x="1009618" y="1869841"/>
                  </a:lnTo>
                  <a:lnTo>
                    <a:pt x="1055374" y="1856158"/>
                  </a:lnTo>
                  <a:lnTo>
                    <a:pt x="1099677" y="1838731"/>
                  </a:lnTo>
                  <a:lnTo>
                    <a:pt x="1142238" y="1817625"/>
                  </a:lnTo>
                  <a:lnTo>
                    <a:pt x="1172557" y="1855850"/>
                  </a:lnTo>
                  <a:lnTo>
                    <a:pt x="1207620" y="1889986"/>
                  </a:lnTo>
                  <a:lnTo>
                    <a:pt x="1246265" y="1920209"/>
                  </a:lnTo>
                  <a:lnTo>
                    <a:pt x="1275602" y="1938526"/>
                  </a:lnTo>
                </a:path>
                <a:path w="2995929" h="1938654">
                  <a:moveTo>
                    <a:pt x="1785775" y="1938526"/>
                  </a:moveTo>
                  <a:lnTo>
                    <a:pt x="1847672" y="1895302"/>
                  </a:lnTo>
                  <a:lnTo>
                    <a:pt x="1882092" y="1863180"/>
                  </a:lnTo>
                  <a:lnTo>
                    <a:pt x="1912780" y="1827757"/>
                  </a:lnTo>
                  <a:lnTo>
                    <a:pt x="1939395" y="1789263"/>
                  </a:lnTo>
                  <a:lnTo>
                    <a:pt x="1961595" y="1747928"/>
                  </a:lnTo>
                  <a:lnTo>
                    <a:pt x="1979040" y="1703984"/>
                  </a:lnTo>
                  <a:lnTo>
                    <a:pt x="1979422" y="1706410"/>
                  </a:lnTo>
                  <a:lnTo>
                    <a:pt x="2028944" y="1730380"/>
                  </a:lnTo>
                  <a:lnTo>
                    <a:pt x="2081371" y="1747762"/>
                  </a:lnTo>
                  <a:lnTo>
                    <a:pt x="2135941" y="1758346"/>
                  </a:lnTo>
                  <a:lnTo>
                    <a:pt x="2191892" y="1761921"/>
                  </a:lnTo>
                  <a:lnTo>
                    <a:pt x="2241949" y="1759084"/>
                  </a:lnTo>
                  <a:lnTo>
                    <a:pt x="2290172" y="1750838"/>
                  </a:lnTo>
                  <a:lnTo>
                    <a:pt x="2336189" y="1737518"/>
                  </a:lnTo>
                  <a:lnTo>
                    <a:pt x="2379628" y="1719460"/>
                  </a:lnTo>
                  <a:lnTo>
                    <a:pt x="2420115" y="1696999"/>
                  </a:lnTo>
                  <a:lnTo>
                    <a:pt x="2457280" y="1670470"/>
                  </a:lnTo>
                  <a:lnTo>
                    <a:pt x="2490748" y="1640210"/>
                  </a:lnTo>
                  <a:lnTo>
                    <a:pt x="2520148" y="1606554"/>
                  </a:lnTo>
                  <a:lnTo>
                    <a:pt x="2545108" y="1569837"/>
                  </a:lnTo>
                  <a:lnTo>
                    <a:pt x="2565253" y="1530394"/>
                  </a:lnTo>
                  <a:lnTo>
                    <a:pt x="2580213" y="1488562"/>
                  </a:lnTo>
                  <a:lnTo>
                    <a:pt x="2589615" y="1444675"/>
                  </a:lnTo>
                  <a:lnTo>
                    <a:pt x="2593086" y="1399070"/>
                  </a:lnTo>
                  <a:lnTo>
                    <a:pt x="2592451" y="1398142"/>
                  </a:lnTo>
                  <a:lnTo>
                    <a:pt x="2641061" y="1389403"/>
                  </a:lnTo>
                  <a:lnTo>
                    <a:pt x="2687612" y="1376310"/>
                  </a:lnTo>
                  <a:lnTo>
                    <a:pt x="2731859" y="1359123"/>
                  </a:lnTo>
                  <a:lnTo>
                    <a:pt x="2773552" y="1338100"/>
                  </a:lnTo>
                  <a:lnTo>
                    <a:pt x="2812447" y="1313500"/>
                  </a:lnTo>
                  <a:lnTo>
                    <a:pt x="2848296" y="1285582"/>
                  </a:lnTo>
                  <a:lnTo>
                    <a:pt x="2880852" y="1254604"/>
                  </a:lnTo>
                  <a:lnTo>
                    <a:pt x="2909868" y="1220825"/>
                  </a:lnTo>
                  <a:lnTo>
                    <a:pt x="2935097" y="1184503"/>
                  </a:lnTo>
                  <a:lnTo>
                    <a:pt x="2956293" y="1145898"/>
                  </a:lnTo>
                  <a:lnTo>
                    <a:pt x="2973208" y="1105267"/>
                  </a:lnTo>
                  <a:lnTo>
                    <a:pt x="2985596" y="1062870"/>
                  </a:lnTo>
                  <a:lnTo>
                    <a:pt x="2993210" y="1018964"/>
                  </a:lnTo>
                  <a:lnTo>
                    <a:pt x="2995803" y="973810"/>
                  </a:lnTo>
                  <a:lnTo>
                    <a:pt x="2992971" y="926862"/>
                  </a:lnTo>
                  <a:lnTo>
                    <a:pt x="2984579" y="880756"/>
                  </a:lnTo>
                  <a:lnTo>
                    <a:pt x="2970784" y="835883"/>
                  </a:lnTo>
                  <a:lnTo>
                    <a:pt x="2951738" y="792638"/>
                  </a:lnTo>
                  <a:lnTo>
                    <a:pt x="2927599" y="751411"/>
                  </a:lnTo>
                  <a:lnTo>
                    <a:pt x="2898521" y="712596"/>
                  </a:lnTo>
                  <a:lnTo>
                    <a:pt x="2897505" y="712419"/>
                  </a:lnTo>
                  <a:lnTo>
                    <a:pt x="2910546" y="680266"/>
                  </a:lnTo>
                  <a:lnTo>
                    <a:pt x="2919920" y="647165"/>
                  </a:lnTo>
                  <a:lnTo>
                    <a:pt x="2925579" y="613365"/>
                  </a:lnTo>
                  <a:lnTo>
                    <a:pt x="2927477" y="579119"/>
                  </a:lnTo>
                  <a:lnTo>
                    <a:pt x="2924186" y="534000"/>
                  </a:lnTo>
                  <a:lnTo>
                    <a:pt x="2914566" y="490458"/>
                  </a:lnTo>
                  <a:lnTo>
                    <a:pt x="2898992" y="448943"/>
                  </a:lnTo>
                  <a:lnTo>
                    <a:pt x="2877839" y="409905"/>
                  </a:lnTo>
                  <a:lnTo>
                    <a:pt x="2851483" y="373792"/>
                  </a:lnTo>
                  <a:lnTo>
                    <a:pt x="2820300" y="341055"/>
                  </a:lnTo>
                  <a:lnTo>
                    <a:pt x="2784665" y="312144"/>
                  </a:lnTo>
                  <a:lnTo>
                    <a:pt x="2744954" y="287507"/>
                  </a:lnTo>
                  <a:lnTo>
                    <a:pt x="2701543" y="267595"/>
                  </a:lnTo>
                  <a:lnTo>
                    <a:pt x="2654808" y="252856"/>
                  </a:lnTo>
                  <a:lnTo>
                    <a:pt x="2656078" y="252221"/>
                  </a:lnTo>
                  <a:lnTo>
                    <a:pt x="2644190" y="209669"/>
                  </a:lnTo>
                  <a:lnTo>
                    <a:pt x="2626176" y="169907"/>
                  </a:lnTo>
                  <a:lnTo>
                    <a:pt x="2602559" y="133333"/>
                  </a:lnTo>
                  <a:lnTo>
                    <a:pt x="2573865" y="100346"/>
                  </a:lnTo>
                  <a:lnTo>
                    <a:pt x="2540619" y="71342"/>
                  </a:lnTo>
                  <a:lnTo>
                    <a:pt x="2503345" y="46719"/>
                  </a:lnTo>
                  <a:lnTo>
                    <a:pt x="2462570" y="26876"/>
                  </a:lnTo>
                  <a:lnTo>
                    <a:pt x="2418817" y="12210"/>
                  </a:lnTo>
                  <a:lnTo>
                    <a:pt x="2372612" y="3118"/>
                  </a:lnTo>
                  <a:lnTo>
                    <a:pt x="2324481" y="0"/>
                  </a:lnTo>
                  <a:lnTo>
                    <a:pt x="2275543" y="3209"/>
                  </a:lnTo>
                  <a:lnTo>
                    <a:pt x="2228125" y="12761"/>
                  </a:lnTo>
                  <a:lnTo>
                    <a:pt x="2182923" y="28352"/>
                  </a:lnTo>
                  <a:lnTo>
                    <a:pt x="2140632" y="49680"/>
                  </a:lnTo>
                  <a:lnTo>
                    <a:pt x="2101945" y="76441"/>
                  </a:lnTo>
                  <a:lnTo>
                    <a:pt x="2067560" y="108330"/>
                  </a:lnTo>
                  <a:lnTo>
                    <a:pt x="2036958" y="76920"/>
                  </a:lnTo>
                  <a:lnTo>
                    <a:pt x="2001270" y="50085"/>
                  </a:lnTo>
                  <a:lnTo>
                    <a:pt x="1961737" y="28654"/>
                  </a:lnTo>
                  <a:lnTo>
                    <a:pt x="1919092" y="12949"/>
                  </a:lnTo>
                  <a:lnTo>
                    <a:pt x="1874069" y="3290"/>
                  </a:lnTo>
                  <a:lnTo>
                    <a:pt x="1827403" y="0"/>
                  </a:lnTo>
                  <a:lnTo>
                    <a:pt x="1778973" y="3511"/>
                  </a:lnTo>
                  <a:lnTo>
                    <a:pt x="1732499" y="13866"/>
                  </a:lnTo>
                  <a:lnTo>
                    <a:pt x="1688753" y="30627"/>
                  </a:lnTo>
                  <a:lnTo>
                    <a:pt x="1648508" y="53360"/>
                  </a:lnTo>
                  <a:lnTo>
                    <a:pt x="1612537" y="81629"/>
                  </a:lnTo>
                  <a:lnTo>
                    <a:pt x="1581614" y="114999"/>
                  </a:lnTo>
                  <a:lnTo>
                    <a:pt x="1556512" y="153034"/>
                  </a:lnTo>
                  <a:lnTo>
                    <a:pt x="1557655" y="157479"/>
                  </a:lnTo>
                  <a:lnTo>
                    <a:pt x="1521140" y="128685"/>
                  </a:lnTo>
                  <a:lnTo>
                    <a:pt x="1481182" y="104666"/>
                  </a:lnTo>
                  <a:lnTo>
                    <a:pt x="1438338" y="85629"/>
                  </a:lnTo>
                  <a:lnTo>
                    <a:pt x="1393166" y="71778"/>
                  </a:lnTo>
                  <a:lnTo>
                    <a:pt x="1346223" y="63317"/>
                  </a:lnTo>
                  <a:lnTo>
                    <a:pt x="1298067" y="60451"/>
                  </a:lnTo>
                  <a:lnTo>
                    <a:pt x="1247396" y="63594"/>
                  </a:lnTo>
                  <a:lnTo>
                    <a:pt x="1198362" y="72898"/>
                  </a:lnTo>
                  <a:lnTo>
                    <a:pt x="1151550" y="88035"/>
                  </a:lnTo>
                  <a:lnTo>
                    <a:pt x="1107551" y="108680"/>
                  </a:lnTo>
                  <a:lnTo>
                    <a:pt x="1066950" y="134503"/>
                  </a:lnTo>
                  <a:lnTo>
                    <a:pt x="1030337" y="165179"/>
                  </a:lnTo>
                  <a:lnTo>
                    <a:pt x="998298" y="200379"/>
                  </a:lnTo>
                  <a:lnTo>
                    <a:pt x="971423" y="239775"/>
                  </a:lnTo>
                  <a:lnTo>
                    <a:pt x="970280" y="241934"/>
                  </a:lnTo>
                  <a:lnTo>
                    <a:pt x="926043" y="221118"/>
                  </a:lnTo>
                  <a:lnTo>
                    <a:pt x="879856" y="204757"/>
                  </a:lnTo>
                  <a:lnTo>
                    <a:pt x="832114" y="192950"/>
                  </a:lnTo>
                  <a:lnTo>
                    <a:pt x="783214" y="185794"/>
                  </a:lnTo>
                  <a:lnTo>
                    <a:pt x="733552" y="183387"/>
                  </a:lnTo>
                  <a:lnTo>
                    <a:pt x="682513" y="185894"/>
                  </a:lnTo>
                  <a:lnTo>
                    <a:pt x="633067" y="193241"/>
                  </a:lnTo>
                  <a:lnTo>
                    <a:pt x="585500" y="205167"/>
                  </a:lnTo>
                  <a:lnTo>
                    <a:pt x="540097" y="221413"/>
                  </a:lnTo>
                  <a:lnTo>
                    <a:pt x="497143" y="241718"/>
                  </a:lnTo>
                  <a:lnTo>
                    <a:pt x="456925" y="265822"/>
                  </a:lnTo>
                  <a:lnTo>
                    <a:pt x="419728" y="293464"/>
                  </a:lnTo>
                  <a:lnTo>
                    <a:pt x="385837" y="324384"/>
                  </a:lnTo>
                  <a:lnTo>
                    <a:pt x="355539" y="358321"/>
                  </a:lnTo>
                  <a:lnTo>
                    <a:pt x="329118" y="395017"/>
                  </a:lnTo>
                  <a:lnTo>
                    <a:pt x="306860" y="434209"/>
                  </a:lnTo>
                  <a:lnTo>
                    <a:pt x="289051" y="475638"/>
                  </a:lnTo>
                  <a:lnTo>
                    <a:pt x="275977" y="519043"/>
                  </a:lnTo>
                  <a:lnTo>
                    <a:pt x="267924" y="564165"/>
                  </a:lnTo>
                  <a:lnTo>
                    <a:pt x="265175" y="610742"/>
                  </a:lnTo>
                  <a:lnTo>
                    <a:pt x="265384" y="625143"/>
                  </a:lnTo>
                  <a:lnTo>
                    <a:pt x="266176" y="639556"/>
                  </a:lnTo>
                  <a:lnTo>
                    <a:pt x="267515" y="653944"/>
                  </a:lnTo>
                  <a:lnTo>
                    <a:pt x="269367" y="668273"/>
                  </a:lnTo>
                  <a:lnTo>
                    <a:pt x="270383" y="6676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9863" y="5027803"/>
              <a:ext cx="2748915" cy="1710055"/>
            </a:xfrm>
            <a:custGeom>
              <a:avLst/>
              <a:gdLst/>
              <a:ahLst/>
              <a:cxnLst/>
              <a:rect l="l" t="t" r="r" b="b"/>
              <a:pathLst>
                <a:path w="2748915" h="1710054">
                  <a:moveTo>
                    <a:pt x="0" y="1072857"/>
                  </a:moveTo>
                  <a:lnTo>
                    <a:pt x="35776" y="1089259"/>
                  </a:lnTo>
                  <a:lnTo>
                    <a:pt x="73421" y="1101136"/>
                  </a:lnTo>
                  <a:lnTo>
                    <a:pt x="112424" y="1108356"/>
                  </a:lnTo>
                  <a:lnTo>
                    <a:pt x="152273" y="1110792"/>
                  </a:lnTo>
                  <a:lnTo>
                    <a:pt x="160020" y="1110703"/>
                  </a:lnTo>
                  <a:lnTo>
                    <a:pt x="168021" y="1110513"/>
                  </a:lnTo>
                  <a:lnTo>
                    <a:pt x="175767" y="1109954"/>
                  </a:lnTo>
                </a:path>
                <a:path w="2748915" h="1710054">
                  <a:moveTo>
                    <a:pt x="254508" y="1531023"/>
                  </a:moveTo>
                  <a:lnTo>
                    <a:pt x="274193" y="1528344"/>
                  </a:lnTo>
                  <a:lnTo>
                    <a:pt x="293592" y="1524495"/>
                  </a:lnTo>
                  <a:lnTo>
                    <a:pt x="312658" y="1519493"/>
                  </a:lnTo>
                  <a:lnTo>
                    <a:pt x="331342" y="1513357"/>
                  </a:lnTo>
                </a:path>
                <a:path w="2748915" h="1710054">
                  <a:moveTo>
                    <a:pt x="946150" y="1628762"/>
                  </a:moveTo>
                  <a:lnTo>
                    <a:pt x="955928" y="1649796"/>
                  </a:lnTo>
                  <a:lnTo>
                    <a:pt x="966946" y="1670326"/>
                  </a:lnTo>
                  <a:lnTo>
                    <a:pt x="979154" y="1690300"/>
                  </a:lnTo>
                  <a:lnTo>
                    <a:pt x="992504" y="1709666"/>
                  </a:lnTo>
                </a:path>
                <a:path w="2748915" h="1710054">
                  <a:moveTo>
                    <a:pt x="1830069" y="1595653"/>
                  </a:moveTo>
                  <a:lnTo>
                    <a:pt x="1836572" y="1573816"/>
                  </a:lnTo>
                  <a:lnTo>
                    <a:pt x="1841801" y="1551717"/>
                  </a:lnTo>
                  <a:lnTo>
                    <a:pt x="1845768" y="1529409"/>
                  </a:lnTo>
                  <a:lnTo>
                    <a:pt x="1848485" y="1506943"/>
                  </a:lnTo>
                </a:path>
                <a:path w="2748915" h="1710054">
                  <a:moveTo>
                    <a:pt x="2444115" y="1290739"/>
                  </a:moveTo>
                  <a:lnTo>
                    <a:pt x="2444115" y="1289710"/>
                  </a:lnTo>
                  <a:lnTo>
                    <a:pt x="2444241" y="1288783"/>
                  </a:lnTo>
                  <a:lnTo>
                    <a:pt x="2444241" y="1287767"/>
                  </a:lnTo>
                  <a:lnTo>
                    <a:pt x="2441047" y="1241647"/>
                  </a:lnTo>
                  <a:lnTo>
                    <a:pt x="2431669" y="1196887"/>
                  </a:lnTo>
                  <a:lnTo>
                    <a:pt x="2416414" y="1153930"/>
                  </a:lnTo>
                  <a:lnTo>
                    <a:pt x="2395591" y="1113222"/>
                  </a:lnTo>
                  <a:lnTo>
                    <a:pt x="2369505" y="1075205"/>
                  </a:lnTo>
                  <a:lnTo>
                    <a:pt x="2338465" y="1040324"/>
                  </a:lnTo>
                  <a:lnTo>
                    <a:pt x="2302777" y="1009023"/>
                  </a:lnTo>
                  <a:lnTo>
                    <a:pt x="2262750" y="981746"/>
                  </a:lnTo>
                  <a:lnTo>
                    <a:pt x="2218690" y="958938"/>
                  </a:lnTo>
                </a:path>
                <a:path w="2748915" h="1710054">
                  <a:moveTo>
                    <a:pt x="2648204" y="728510"/>
                  </a:moveTo>
                  <a:lnTo>
                    <a:pt x="2679078" y="701532"/>
                  </a:lnTo>
                  <a:lnTo>
                    <a:pt x="2706227" y="671595"/>
                  </a:lnTo>
                  <a:lnTo>
                    <a:pt x="2729446" y="639009"/>
                  </a:lnTo>
                  <a:lnTo>
                    <a:pt x="2748534" y="604088"/>
                  </a:lnTo>
                </a:path>
                <a:path w="2748915" h="1710054">
                  <a:moveTo>
                    <a:pt x="2512314" y="202692"/>
                  </a:moveTo>
                  <a:lnTo>
                    <a:pt x="2512314" y="201168"/>
                  </a:lnTo>
                  <a:lnTo>
                    <a:pt x="2512441" y="199771"/>
                  </a:lnTo>
                  <a:lnTo>
                    <a:pt x="2512441" y="198247"/>
                  </a:lnTo>
                  <a:lnTo>
                    <a:pt x="2512107" y="184610"/>
                  </a:lnTo>
                  <a:lnTo>
                    <a:pt x="2511107" y="170973"/>
                  </a:lnTo>
                  <a:lnTo>
                    <a:pt x="2509440" y="157384"/>
                  </a:lnTo>
                  <a:lnTo>
                    <a:pt x="2507107" y="143891"/>
                  </a:lnTo>
                </a:path>
                <a:path w="2748915" h="1710054">
                  <a:moveTo>
                    <a:pt x="1918589" y="0"/>
                  </a:moveTo>
                  <a:lnTo>
                    <a:pt x="1903551" y="17422"/>
                  </a:lnTo>
                  <a:lnTo>
                    <a:pt x="1889918" y="35750"/>
                  </a:lnTo>
                  <a:lnTo>
                    <a:pt x="1877762" y="54935"/>
                  </a:lnTo>
                  <a:lnTo>
                    <a:pt x="1867154" y="74930"/>
                  </a:lnTo>
                </a:path>
                <a:path w="2748915" h="1710054">
                  <a:moveTo>
                    <a:pt x="1407540" y="44704"/>
                  </a:moveTo>
                  <a:lnTo>
                    <a:pt x="1399631" y="60267"/>
                  </a:lnTo>
                  <a:lnTo>
                    <a:pt x="1392840" y="76247"/>
                  </a:lnTo>
                  <a:lnTo>
                    <a:pt x="1387145" y="92584"/>
                  </a:lnTo>
                  <a:lnTo>
                    <a:pt x="1382522" y="109220"/>
                  </a:lnTo>
                </a:path>
                <a:path w="2748915" h="1710054">
                  <a:moveTo>
                    <a:pt x="911478" y="196342"/>
                  </a:moveTo>
                  <a:lnTo>
                    <a:pt x="890531" y="178770"/>
                  </a:lnTo>
                  <a:lnTo>
                    <a:pt x="868489" y="162448"/>
                  </a:lnTo>
                  <a:lnTo>
                    <a:pt x="845399" y="147389"/>
                  </a:lnTo>
                  <a:lnTo>
                    <a:pt x="821309" y="133604"/>
                  </a:lnTo>
                </a:path>
                <a:path w="2748915" h="1710054">
                  <a:moveTo>
                    <a:pt x="120396" y="559943"/>
                  </a:moveTo>
                  <a:lnTo>
                    <a:pt x="123251" y="576608"/>
                  </a:lnTo>
                  <a:lnTo>
                    <a:pt x="126857" y="593159"/>
                  </a:lnTo>
                  <a:lnTo>
                    <a:pt x="131200" y="609577"/>
                  </a:lnTo>
                  <a:lnTo>
                    <a:pt x="136271" y="62584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95654" y="1516024"/>
              <a:ext cx="2961005" cy="1962150"/>
            </a:xfrm>
            <a:custGeom>
              <a:avLst/>
              <a:gdLst/>
              <a:ahLst/>
              <a:cxnLst/>
              <a:rect l="l" t="t" r="r" b="b"/>
              <a:pathLst>
                <a:path w="2961004" h="1962150">
                  <a:moveTo>
                    <a:pt x="66433" y="1089888"/>
                  </a:moveTo>
                  <a:lnTo>
                    <a:pt x="39560" y="1073226"/>
                  </a:lnTo>
                  <a:lnTo>
                    <a:pt x="36334" y="1071219"/>
                  </a:lnTo>
                  <a:lnTo>
                    <a:pt x="19126" y="1056449"/>
                  </a:lnTo>
                  <a:lnTo>
                    <a:pt x="0" y="1040028"/>
                  </a:lnTo>
                  <a:lnTo>
                    <a:pt x="4457" y="1046581"/>
                  </a:lnTo>
                  <a:lnTo>
                    <a:pt x="41795" y="1088872"/>
                  </a:lnTo>
                  <a:lnTo>
                    <a:pt x="56476" y="1101610"/>
                  </a:lnTo>
                  <a:lnTo>
                    <a:pt x="59855" y="1097622"/>
                  </a:lnTo>
                  <a:lnTo>
                    <a:pt x="62623" y="1094371"/>
                  </a:lnTo>
                  <a:lnTo>
                    <a:pt x="66433" y="1089888"/>
                  </a:lnTo>
                  <a:close/>
                </a:path>
                <a:path w="2961004" h="1962150">
                  <a:moveTo>
                    <a:pt x="69227" y="1091666"/>
                  </a:moveTo>
                  <a:lnTo>
                    <a:pt x="67703" y="1088491"/>
                  </a:lnTo>
                  <a:lnTo>
                    <a:pt x="66433" y="1089888"/>
                  </a:lnTo>
                  <a:lnTo>
                    <a:pt x="69227" y="1091666"/>
                  </a:lnTo>
                  <a:close/>
                </a:path>
                <a:path w="2961004" h="1962150">
                  <a:moveTo>
                    <a:pt x="351815" y="1593608"/>
                  </a:moveTo>
                  <a:lnTo>
                    <a:pt x="350227" y="1591754"/>
                  </a:lnTo>
                  <a:lnTo>
                    <a:pt x="348373" y="1589112"/>
                  </a:lnTo>
                  <a:lnTo>
                    <a:pt x="345554" y="1585061"/>
                  </a:lnTo>
                  <a:lnTo>
                    <a:pt x="345224" y="1584591"/>
                  </a:lnTo>
                  <a:lnTo>
                    <a:pt x="322287" y="1551787"/>
                  </a:lnTo>
                  <a:lnTo>
                    <a:pt x="322211" y="1551660"/>
                  </a:lnTo>
                  <a:lnTo>
                    <a:pt x="323862" y="1549755"/>
                  </a:lnTo>
                  <a:lnTo>
                    <a:pt x="314998" y="1550670"/>
                  </a:lnTo>
                  <a:lnTo>
                    <a:pt x="306158" y="1551305"/>
                  </a:lnTo>
                  <a:lnTo>
                    <a:pt x="297332" y="1551673"/>
                  </a:lnTo>
                  <a:lnTo>
                    <a:pt x="288556" y="1551787"/>
                  </a:lnTo>
                  <a:lnTo>
                    <a:pt x="239496" y="1548193"/>
                  </a:lnTo>
                  <a:lnTo>
                    <a:pt x="192963" y="1537766"/>
                  </a:lnTo>
                  <a:lnTo>
                    <a:pt x="149555" y="1521079"/>
                  </a:lnTo>
                  <a:lnTo>
                    <a:pt x="109918" y="1498688"/>
                  </a:lnTo>
                  <a:lnTo>
                    <a:pt x="74663" y="1471180"/>
                  </a:lnTo>
                  <a:lnTo>
                    <a:pt x="63982" y="1459852"/>
                  </a:lnTo>
                  <a:lnTo>
                    <a:pt x="72021" y="1471396"/>
                  </a:lnTo>
                  <a:lnTo>
                    <a:pt x="109613" y="1512798"/>
                  </a:lnTo>
                  <a:lnTo>
                    <a:pt x="155079" y="1546961"/>
                  </a:lnTo>
                  <a:lnTo>
                    <a:pt x="193687" y="1567154"/>
                  </a:lnTo>
                  <a:lnTo>
                    <a:pt x="235597" y="1582140"/>
                  </a:lnTo>
                  <a:lnTo>
                    <a:pt x="280047" y="1591411"/>
                  </a:lnTo>
                  <a:lnTo>
                    <a:pt x="326783" y="1594713"/>
                  </a:lnTo>
                  <a:lnTo>
                    <a:pt x="344563" y="1594205"/>
                  </a:lnTo>
                  <a:lnTo>
                    <a:pt x="351815" y="1593608"/>
                  </a:lnTo>
                  <a:close/>
                </a:path>
                <a:path w="2961004" h="1962150">
                  <a:moveTo>
                    <a:pt x="1063002" y="1728063"/>
                  </a:moveTo>
                  <a:lnTo>
                    <a:pt x="1062113" y="1728444"/>
                  </a:lnTo>
                  <a:lnTo>
                    <a:pt x="1062240" y="1728444"/>
                  </a:lnTo>
                  <a:lnTo>
                    <a:pt x="1063002" y="1728063"/>
                  </a:lnTo>
                  <a:close/>
                </a:path>
                <a:path w="2961004" h="1962150">
                  <a:moveTo>
                    <a:pt x="1991893" y="15709"/>
                  </a:moveTo>
                  <a:lnTo>
                    <a:pt x="1981847" y="7594"/>
                  </a:lnTo>
                  <a:lnTo>
                    <a:pt x="1971116" y="0"/>
                  </a:lnTo>
                  <a:lnTo>
                    <a:pt x="1988705" y="18770"/>
                  </a:lnTo>
                  <a:lnTo>
                    <a:pt x="1991893" y="15709"/>
                  </a:lnTo>
                  <a:close/>
                </a:path>
                <a:path w="2961004" h="1962150">
                  <a:moveTo>
                    <a:pt x="2614282" y="175298"/>
                  </a:moveTo>
                  <a:lnTo>
                    <a:pt x="2598686" y="133451"/>
                  </a:lnTo>
                  <a:lnTo>
                    <a:pt x="2578620" y="97256"/>
                  </a:lnTo>
                  <a:lnTo>
                    <a:pt x="2544457" y="53441"/>
                  </a:lnTo>
                  <a:lnTo>
                    <a:pt x="2503055" y="16103"/>
                  </a:lnTo>
                  <a:lnTo>
                    <a:pt x="2494762" y="10363"/>
                  </a:lnTo>
                  <a:lnTo>
                    <a:pt x="2495258" y="10795"/>
                  </a:lnTo>
                  <a:lnTo>
                    <a:pt x="2523947" y="43776"/>
                  </a:lnTo>
                  <a:lnTo>
                    <a:pt x="2547569" y="80352"/>
                  </a:lnTo>
                  <a:lnTo>
                    <a:pt x="2565577" y="120116"/>
                  </a:lnTo>
                  <a:lnTo>
                    <a:pt x="2577477" y="162661"/>
                  </a:lnTo>
                  <a:lnTo>
                    <a:pt x="2576334" y="163296"/>
                  </a:lnTo>
                  <a:lnTo>
                    <a:pt x="2603373" y="171856"/>
                  </a:lnTo>
                  <a:lnTo>
                    <a:pt x="2607246" y="173088"/>
                  </a:lnTo>
                  <a:lnTo>
                    <a:pt x="2607995" y="173316"/>
                  </a:lnTo>
                  <a:lnTo>
                    <a:pt x="2614282" y="175298"/>
                  </a:lnTo>
                  <a:close/>
                </a:path>
                <a:path w="2961004" h="1962150">
                  <a:moveTo>
                    <a:pt x="2770949" y="283273"/>
                  </a:moveTo>
                  <a:lnTo>
                    <a:pt x="2747289" y="259943"/>
                  </a:lnTo>
                  <a:lnTo>
                    <a:pt x="2751848" y="272643"/>
                  </a:lnTo>
                  <a:lnTo>
                    <a:pt x="2770949" y="283273"/>
                  </a:lnTo>
                  <a:close/>
                </a:path>
                <a:path w="2961004" h="1962150">
                  <a:moveTo>
                    <a:pt x="2795257" y="319366"/>
                  </a:moveTo>
                  <a:lnTo>
                    <a:pt x="2788932" y="310743"/>
                  </a:lnTo>
                  <a:lnTo>
                    <a:pt x="2786443" y="310743"/>
                  </a:lnTo>
                  <a:lnTo>
                    <a:pt x="2795257" y="319366"/>
                  </a:lnTo>
                  <a:close/>
                </a:path>
                <a:path w="2961004" h="1962150">
                  <a:moveTo>
                    <a:pt x="2960382" y="933043"/>
                  </a:moveTo>
                  <a:lnTo>
                    <a:pt x="2959874" y="907643"/>
                  </a:lnTo>
                  <a:lnTo>
                    <a:pt x="2958731" y="894943"/>
                  </a:lnTo>
                  <a:lnTo>
                    <a:pt x="2956699" y="869543"/>
                  </a:lnTo>
                  <a:lnTo>
                    <a:pt x="2953905" y="856843"/>
                  </a:lnTo>
                  <a:lnTo>
                    <a:pt x="2950349" y="844143"/>
                  </a:lnTo>
                  <a:lnTo>
                    <a:pt x="2945904" y="818743"/>
                  </a:lnTo>
                  <a:lnTo>
                    <a:pt x="2940824" y="806043"/>
                  </a:lnTo>
                  <a:lnTo>
                    <a:pt x="2934982" y="793343"/>
                  </a:lnTo>
                  <a:lnTo>
                    <a:pt x="2928378" y="767943"/>
                  </a:lnTo>
                  <a:lnTo>
                    <a:pt x="2921139" y="755243"/>
                  </a:lnTo>
                  <a:lnTo>
                    <a:pt x="2913011" y="742543"/>
                  </a:lnTo>
                  <a:lnTo>
                    <a:pt x="2908592" y="736244"/>
                  </a:lnTo>
                  <a:lnTo>
                    <a:pt x="2902864" y="726452"/>
                  </a:lnTo>
                  <a:lnTo>
                    <a:pt x="2894723" y="704443"/>
                  </a:lnTo>
                  <a:lnTo>
                    <a:pt x="2884436" y="691743"/>
                  </a:lnTo>
                  <a:lnTo>
                    <a:pt x="2873514" y="679043"/>
                  </a:lnTo>
                  <a:lnTo>
                    <a:pt x="2863100" y="666343"/>
                  </a:lnTo>
                  <a:lnTo>
                    <a:pt x="2868688" y="653643"/>
                  </a:lnTo>
                  <a:lnTo>
                    <a:pt x="2874784" y="640943"/>
                  </a:lnTo>
                  <a:lnTo>
                    <a:pt x="2879991" y="615543"/>
                  </a:lnTo>
                  <a:lnTo>
                    <a:pt x="2884309" y="602843"/>
                  </a:lnTo>
                  <a:lnTo>
                    <a:pt x="2887611" y="590143"/>
                  </a:lnTo>
                  <a:lnTo>
                    <a:pt x="2890151" y="564743"/>
                  </a:lnTo>
                  <a:lnTo>
                    <a:pt x="2891548" y="552043"/>
                  </a:lnTo>
                  <a:lnTo>
                    <a:pt x="2892056" y="539343"/>
                  </a:lnTo>
                  <a:lnTo>
                    <a:pt x="2891675" y="513943"/>
                  </a:lnTo>
                  <a:lnTo>
                    <a:pt x="2890659" y="501243"/>
                  </a:lnTo>
                  <a:lnTo>
                    <a:pt x="2884055" y="463143"/>
                  </a:lnTo>
                  <a:lnTo>
                    <a:pt x="2871736" y="425043"/>
                  </a:lnTo>
                  <a:lnTo>
                    <a:pt x="2847479" y="374243"/>
                  </a:lnTo>
                  <a:lnTo>
                    <a:pt x="2814967" y="323443"/>
                  </a:lnTo>
                  <a:lnTo>
                    <a:pt x="2807474" y="318516"/>
                  </a:lnTo>
                  <a:lnTo>
                    <a:pt x="2779966" y="289661"/>
                  </a:lnTo>
                  <a:lnTo>
                    <a:pt x="2774823" y="285496"/>
                  </a:lnTo>
                  <a:lnTo>
                    <a:pt x="2774708" y="285343"/>
                  </a:lnTo>
                  <a:lnTo>
                    <a:pt x="2774518" y="285242"/>
                  </a:lnTo>
                  <a:lnTo>
                    <a:pt x="2772130" y="283298"/>
                  </a:lnTo>
                  <a:lnTo>
                    <a:pt x="2773070" y="284289"/>
                  </a:lnTo>
                  <a:lnTo>
                    <a:pt x="2773248" y="284556"/>
                  </a:lnTo>
                  <a:lnTo>
                    <a:pt x="2770949" y="283273"/>
                  </a:lnTo>
                  <a:lnTo>
                    <a:pt x="2773070" y="285343"/>
                  </a:lnTo>
                  <a:lnTo>
                    <a:pt x="2799435" y="323443"/>
                  </a:lnTo>
                  <a:lnTo>
                    <a:pt x="2795257" y="319366"/>
                  </a:lnTo>
                  <a:lnTo>
                    <a:pt x="2803106" y="330034"/>
                  </a:lnTo>
                  <a:lnTo>
                    <a:pt x="2807601" y="336143"/>
                  </a:lnTo>
                  <a:lnTo>
                    <a:pt x="2808249" y="336638"/>
                  </a:lnTo>
                  <a:lnTo>
                    <a:pt x="2820606" y="359410"/>
                  </a:lnTo>
                  <a:lnTo>
                    <a:pt x="2836202" y="400913"/>
                  </a:lnTo>
                  <a:lnTo>
                    <a:pt x="2845828" y="444449"/>
                  </a:lnTo>
                  <a:lnTo>
                    <a:pt x="2849130" y="489559"/>
                  </a:lnTo>
                  <a:lnTo>
                    <a:pt x="2847213" y="523811"/>
                  </a:lnTo>
                  <a:lnTo>
                    <a:pt x="2841523" y="557618"/>
                  </a:lnTo>
                  <a:lnTo>
                    <a:pt x="2832138" y="590740"/>
                  </a:lnTo>
                  <a:lnTo>
                    <a:pt x="2819158" y="622909"/>
                  </a:lnTo>
                  <a:lnTo>
                    <a:pt x="2820174" y="623036"/>
                  </a:lnTo>
                  <a:lnTo>
                    <a:pt x="2849245" y="661847"/>
                  </a:lnTo>
                  <a:lnTo>
                    <a:pt x="2851353" y="665480"/>
                  </a:lnTo>
                  <a:lnTo>
                    <a:pt x="2850731" y="666343"/>
                  </a:lnTo>
                  <a:lnTo>
                    <a:pt x="2849245" y="666343"/>
                  </a:lnTo>
                  <a:lnTo>
                    <a:pt x="2873387" y="704443"/>
                  </a:lnTo>
                  <a:lnTo>
                    <a:pt x="2850870" y="666343"/>
                  </a:lnTo>
                  <a:lnTo>
                    <a:pt x="2851874" y="666343"/>
                  </a:lnTo>
                  <a:lnTo>
                    <a:pt x="2873387" y="703072"/>
                  </a:lnTo>
                  <a:lnTo>
                    <a:pt x="2892437" y="746328"/>
                  </a:lnTo>
                  <a:lnTo>
                    <a:pt x="2906230" y="791210"/>
                  </a:lnTo>
                  <a:lnTo>
                    <a:pt x="2914624" y="837323"/>
                  </a:lnTo>
                  <a:lnTo>
                    <a:pt x="2917456" y="884275"/>
                  </a:lnTo>
                  <a:lnTo>
                    <a:pt x="2914853" y="929436"/>
                  </a:lnTo>
                  <a:lnTo>
                    <a:pt x="2907246" y="973340"/>
                  </a:lnTo>
                  <a:lnTo>
                    <a:pt x="2894850" y="1015733"/>
                  </a:lnTo>
                  <a:lnTo>
                    <a:pt x="2886481" y="1035837"/>
                  </a:lnTo>
                  <a:lnTo>
                    <a:pt x="2886481" y="1145082"/>
                  </a:lnTo>
                  <a:lnTo>
                    <a:pt x="2884944" y="1148943"/>
                  </a:lnTo>
                  <a:lnTo>
                    <a:pt x="2878988" y="1155877"/>
                  </a:lnTo>
                  <a:lnTo>
                    <a:pt x="2886481" y="1145082"/>
                  </a:lnTo>
                  <a:lnTo>
                    <a:pt x="2886481" y="1035837"/>
                  </a:lnTo>
                  <a:lnTo>
                    <a:pt x="2877934" y="1056360"/>
                  </a:lnTo>
                  <a:lnTo>
                    <a:pt x="2856738" y="1094968"/>
                  </a:lnTo>
                  <a:lnTo>
                    <a:pt x="2843898" y="1113447"/>
                  </a:lnTo>
                  <a:lnTo>
                    <a:pt x="2843898" y="1199286"/>
                  </a:lnTo>
                  <a:lnTo>
                    <a:pt x="2808998" y="1237843"/>
                  </a:lnTo>
                  <a:lnTo>
                    <a:pt x="2778518" y="1263243"/>
                  </a:lnTo>
                  <a:lnTo>
                    <a:pt x="2770238" y="1263243"/>
                  </a:lnTo>
                  <a:lnTo>
                    <a:pt x="2772130" y="1262049"/>
                  </a:lnTo>
                  <a:lnTo>
                    <a:pt x="2807995" y="1234135"/>
                  </a:lnTo>
                  <a:lnTo>
                    <a:pt x="2840571" y="1203159"/>
                  </a:lnTo>
                  <a:lnTo>
                    <a:pt x="2843898" y="1199286"/>
                  </a:lnTo>
                  <a:lnTo>
                    <a:pt x="2843898" y="1113447"/>
                  </a:lnTo>
                  <a:lnTo>
                    <a:pt x="2831490" y="1131290"/>
                  </a:lnTo>
                  <a:lnTo>
                    <a:pt x="2802471" y="1165059"/>
                  </a:lnTo>
                  <a:lnTo>
                    <a:pt x="2769895" y="1196035"/>
                  </a:lnTo>
                  <a:lnTo>
                    <a:pt x="2734030" y="1223949"/>
                  </a:lnTo>
                  <a:lnTo>
                    <a:pt x="2726207" y="1228902"/>
                  </a:lnTo>
                  <a:lnTo>
                    <a:pt x="2726207" y="1290180"/>
                  </a:lnTo>
                  <a:lnTo>
                    <a:pt x="2710573" y="1301343"/>
                  </a:lnTo>
                  <a:lnTo>
                    <a:pt x="2692285" y="1314043"/>
                  </a:lnTo>
                  <a:lnTo>
                    <a:pt x="2675064" y="1314043"/>
                  </a:lnTo>
                  <a:lnTo>
                    <a:pt x="2691485" y="1307668"/>
                  </a:lnTo>
                  <a:lnTo>
                    <a:pt x="2726207" y="1290180"/>
                  </a:lnTo>
                  <a:lnTo>
                    <a:pt x="2726207" y="1228902"/>
                  </a:lnTo>
                  <a:lnTo>
                    <a:pt x="2695105" y="1248549"/>
                  </a:lnTo>
                  <a:lnTo>
                    <a:pt x="2670899" y="1260754"/>
                  </a:lnTo>
                  <a:lnTo>
                    <a:pt x="2670899" y="1315669"/>
                  </a:lnTo>
                  <a:lnTo>
                    <a:pt x="2654058" y="1326743"/>
                  </a:lnTo>
                  <a:lnTo>
                    <a:pt x="2640495" y="1326743"/>
                  </a:lnTo>
                  <a:lnTo>
                    <a:pt x="2647200" y="1324864"/>
                  </a:lnTo>
                  <a:lnTo>
                    <a:pt x="2670899" y="1315669"/>
                  </a:lnTo>
                  <a:lnTo>
                    <a:pt x="2670899" y="1260754"/>
                  </a:lnTo>
                  <a:lnTo>
                    <a:pt x="2653385" y="1269568"/>
                  </a:lnTo>
                  <a:lnTo>
                    <a:pt x="2629420" y="1278877"/>
                  </a:lnTo>
                  <a:lnTo>
                    <a:pt x="2629420" y="1329855"/>
                  </a:lnTo>
                  <a:lnTo>
                    <a:pt x="2614180" y="1339443"/>
                  </a:lnTo>
                  <a:lnTo>
                    <a:pt x="2592247" y="1339443"/>
                  </a:lnTo>
                  <a:lnTo>
                    <a:pt x="2600604" y="1337945"/>
                  </a:lnTo>
                  <a:lnTo>
                    <a:pt x="2629420" y="1329855"/>
                  </a:lnTo>
                  <a:lnTo>
                    <a:pt x="2629420" y="1278877"/>
                  </a:lnTo>
                  <a:lnTo>
                    <a:pt x="2609100" y="1286764"/>
                  </a:lnTo>
                  <a:lnTo>
                    <a:pt x="2562504" y="1299845"/>
                  </a:lnTo>
                  <a:lnTo>
                    <a:pt x="2559050" y="1300480"/>
                  </a:lnTo>
                  <a:lnTo>
                    <a:pt x="2559050" y="1345412"/>
                  </a:lnTo>
                  <a:lnTo>
                    <a:pt x="2557551" y="1346073"/>
                  </a:lnTo>
                  <a:lnTo>
                    <a:pt x="2557589" y="1345679"/>
                  </a:lnTo>
                  <a:lnTo>
                    <a:pt x="2559050" y="1345412"/>
                  </a:lnTo>
                  <a:lnTo>
                    <a:pt x="2559050" y="1300480"/>
                  </a:lnTo>
                  <a:lnTo>
                    <a:pt x="2554617" y="1301267"/>
                  </a:lnTo>
                  <a:lnTo>
                    <a:pt x="2553792" y="1301419"/>
                  </a:lnTo>
                  <a:lnTo>
                    <a:pt x="2553792" y="1347724"/>
                  </a:lnTo>
                  <a:lnTo>
                    <a:pt x="2552522" y="1348270"/>
                  </a:lnTo>
                  <a:lnTo>
                    <a:pt x="2552573" y="1347635"/>
                  </a:lnTo>
                  <a:lnTo>
                    <a:pt x="2553792" y="1347724"/>
                  </a:lnTo>
                  <a:lnTo>
                    <a:pt x="2553792" y="1301419"/>
                  </a:lnTo>
                  <a:lnTo>
                    <a:pt x="2545143" y="1302969"/>
                  </a:lnTo>
                  <a:lnTo>
                    <a:pt x="2529560" y="1305775"/>
                  </a:lnTo>
                  <a:lnTo>
                    <a:pt x="2529560" y="1465427"/>
                  </a:lnTo>
                  <a:lnTo>
                    <a:pt x="2529344" y="1466443"/>
                  </a:lnTo>
                  <a:lnTo>
                    <a:pt x="2528798" y="1467548"/>
                  </a:lnTo>
                  <a:lnTo>
                    <a:pt x="2529560" y="1465427"/>
                  </a:lnTo>
                  <a:lnTo>
                    <a:pt x="2529560" y="1305775"/>
                  </a:lnTo>
                  <a:lnTo>
                    <a:pt x="2513850" y="1308582"/>
                  </a:lnTo>
                  <a:lnTo>
                    <a:pt x="2514485" y="1309471"/>
                  </a:lnTo>
                  <a:lnTo>
                    <a:pt x="2511006" y="1355090"/>
                  </a:lnTo>
                  <a:lnTo>
                    <a:pt x="2501671" y="1398651"/>
                  </a:lnTo>
                  <a:lnTo>
                    <a:pt x="2501671" y="1522641"/>
                  </a:lnTo>
                  <a:lnTo>
                    <a:pt x="2499118" y="1529943"/>
                  </a:lnTo>
                  <a:lnTo>
                    <a:pt x="2489593" y="1542643"/>
                  </a:lnTo>
                  <a:lnTo>
                    <a:pt x="2480665" y="1553527"/>
                  </a:lnTo>
                  <a:lnTo>
                    <a:pt x="2501671" y="1522641"/>
                  </a:lnTo>
                  <a:lnTo>
                    <a:pt x="2501671" y="1398651"/>
                  </a:lnTo>
                  <a:lnTo>
                    <a:pt x="2486634" y="1440827"/>
                  </a:lnTo>
                  <a:lnTo>
                    <a:pt x="2466467" y="1480286"/>
                  </a:lnTo>
                  <a:lnTo>
                    <a:pt x="2441498" y="1517002"/>
                  </a:lnTo>
                  <a:lnTo>
                    <a:pt x="2424023" y="1537017"/>
                  </a:lnTo>
                  <a:lnTo>
                    <a:pt x="2424023" y="1612404"/>
                  </a:lnTo>
                  <a:lnTo>
                    <a:pt x="2417076" y="1618843"/>
                  </a:lnTo>
                  <a:lnTo>
                    <a:pt x="2402725" y="1631543"/>
                  </a:lnTo>
                  <a:lnTo>
                    <a:pt x="2387739" y="1644243"/>
                  </a:lnTo>
                  <a:lnTo>
                    <a:pt x="2372245" y="1656943"/>
                  </a:lnTo>
                  <a:lnTo>
                    <a:pt x="2358974" y="1656943"/>
                  </a:lnTo>
                  <a:lnTo>
                    <a:pt x="2379522" y="1645551"/>
                  </a:lnTo>
                  <a:lnTo>
                    <a:pt x="2416708" y="1619021"/>
                  </a:lnTo>
                  <a:lnTo>
                    <a:pt x="2424023" y="1612404"/>
                  </a:lnTo>
                  <a:lnTo>
                    <a:pt x="2424023" y="1537017"/>
                  </a:lnTo>
                  <a:lnTo>
                    <a:pt x="2412085" y="1550670"/>
                  </a:lnTo>
                  <a:lnTo>
                    <a:pt x="2378608" y="1580921"/>
                  </a:lnTo>
                  <a:lnTo>
                    <a:pt x="2348992" y="1602054"/>
                  </a:lnTo>
                  <a:lnTo>
                    <a:pt x="2348992" y="1662480"/>
                  </a:lnTo>
                  <a:lnTo>
                    <a:pt x="2339606" y="1669643"/>
                  </a:lnTo>
                  <a:lnTo>
                    <a:pt x="2322588" y="1682343"/>
                  </a:lnTo>
                  <a:lnTo>
                    <a:pt x="2305062" y="1682343"/>
                  </a:lnTo>
                  <a:lnTo>
                    <a:pt x="2287155" y="1695043"/>
                  </a:lnTo>
                  <a:lnTo>
                    <a:pt x="2264473" y="1695043"/>
                  </a:lnTo>
                  <a:lnTo>
                    <a:pt x="2295575" y="1686052"/>
                  </a:lnTo>
                  <a:lnTo>
                    <a:pt x="2328646" y="1672310"/>
                  </a:lnTo>
                  <a:lnTo>
                    <a:pt x="2339022" y="1668005"/>
                  </a:lnTo>
                  <a:lnTo>
                    <a:pt x="2348992" y="1662480"/>
                  </a:lnTo>
                  <a:lnTo>
                    <a:pt x="2348992" y="1602054"/>
                  </a:lnTo>
                  <a:lnTo>
                    <a:pt x="2341422" y="1607451"/>
                  </a:lnTo>
                  <a:lnTo>
                    <a:pt x="2300922" y="1629905"/>
                  </a:lnTo>
                  <a:lnTo>
                    <a:pt x="2257475" y="1647952"/>
                  </a:lnTo>
                  <a:lnTo>
                    <a:pt x="2241359" y="1652612"/>
                  </a:lnTo>
                  <a:lnTo>
                    <a:pt x="2241359" y="1700771"/>
                  </a:lnTo>
                  <a:lnTo>
                    <a:pt x="2230894" y="1707743"/>
                  </a:lnTo>
                  <a:lnTo>
                    <a:pt x="2198814" y="1707743"/>
                  </a:lnTo>
                  <a:lnTo>
                    <a:pt x="2201316" y="1707603"/>
                  </a:lnTo>
                  <a:lnTo>
                    <a:pt x="2241359" y="1700771"/>
                  </a:lnTo>
                  <a:lnTo>
                    <a:pt x="2241359" y="1652612"/>
                  </a:lnTo>
                  <a:lnTo>
                    <a:pt x="2211451" y="1661261"/>
                  </a:lnTo>
                  <a:lnTo>
                    <a:pt x="2163216" y="1669503"/>
                  </a:lnTo>
                  <a:lnTo>
                    <a:pt x="2113165" y="1672310"/>
                  </a:lnTo>
                  <a:lnTo>
                    <a:pt x="2109292" y="1672069"/>
                  </a:lnTo>
                  <a:lnTo>
                    <a:pt x="2109292" y="1707743"/>
                  </a:lnTo>
                  <a:lnTo>
                    <a:pt x="2068715" y="1707743"/>
                  </a:lnTo>
                  <a:lnTo>
                    <a:pt x="2047176" y="1697545"/>
                  </a:lnTo>
                  <a:lnTo>
                    <a:pt x="2095309" y="1706854"/>
                  </a:lnTo>
                  <a:lnTo>
                    <a:pt x="2109292" y="1707743"/>
                  </a:lnTo>
                  <a:lnTo>
                    <a:pt x="2109292" y="1672069"/>
                  </a:lnTo>
                  <a:lnTo>
                    <a:pt x="2057209" y="1668754"/>
                  </a:lnTo>
                  <a:lnTo>
                    <a:pt x="2036965" y="1664843"/>
                  </a:lnTo>
                  <a:lnTo>
                    <a:pt x="2036965" y="1695043"/>
                  </a:lnTo>
                  <a:lnTo>
                    <a:pt x="2015756" y="1695043"/>
                  </a:lnTo>
                  <a:lnTo>
                    <a:pt x="1990102" y="1682343"/>
                  </a:lnTo>
                  <a:lnTo>
                    <a:pt x="1965083" y="1669643"/>
                  </a:lnTo>
                  <a:lnTo>
                    <a:pt x="1943620" y="1657311"/>
                  </a:lnTo>
                  <a:lnTo>
                    <a:pt x="1988261" y="1678914"/>
                  </a:lnTo>
                  <a:lnTo>
                    <a:pt x="2036965" y="1695043"/>
                  </a:lnTo>
                  <a:lnTo>
                    <a:pt x="2036965" y="1664843"/>
                  </a:lnTo>
                  <a:lnTo>
                    <a:pt x="2002624" y="1658188"/>
                  </a:lnTo>
                  <a:lnTo>
                    <a:pt x="1985467" y="1652498"/>
                  </a:lnTo>
                  <a:lnTo>
                    <a:pt x="1947214" y="1639392"/>
                  </a:lnTo>
                  <a:lnTo>
                    <a:pt x="1900567" y="1616811"/>
                  </a:lnTo>
                  <a:lnTo>
                    <a:pt x="1900186" y="1614398"/>
                  </a:lnTo>
                  <a:lnTo>
                    <a:pt x="1882736" y="1658353"/>
                  </a:lnTo>
                  <a:lnTo>
                    <a:pt x="1882495" y="1658810"/>
                  </a:lnTo>
                  <a:lnTo>
                    <a:pt x="1882495" y="1761109"/>
                  </a:lnTo>
                  <a:lnTo>
                    <a:pt x="1878596" y="1771243"/>
                  </a:lnTo>
                  <a:lnTo>
                    <a:pt x="1845830" y="1809343"/>
                  </a:lnTo>
                  <a:lnTo>
                    <a:pt x="1794776" y="1860143"/>
                  </a:lnTo>
                  <a:lnTo>
                    <a:pt x="1771586" y="1870494"/>
                  </a:lnTo>
                  <a:lnTo>
                    <a:pt x="1806854" y="1843849"/>
                  </a:lnTo>
                  <a:lnTo>
                    <a:pt x="1841296" y="1811718"/>
                  </a:lnTo>
                  <a:lnTo>
                    <a:pt x="1871992" y="1776298"/>
                  </a:lnTo>
                  <a:lnTo>
                    <a:pt x="1882495" y="1761109"/>
                  </a:lnTo>
                  <a:lnTo>
                    <a:pt x="1882495" y="1658810"/>
                  </a:lnTo>
                  <a:lnTo>
                    <a:pt x="1860524" y="1699691"/>
                  </a:lnTo>
                  <a:lnTo>
                    <a:pt x="1833892" y="1738198"/>
                  </a:lnTo>
                  <a:lnTo>
                    <a:pt x="1803196" y="1773618"/>
                  </a:lnTo>
                  <a:lnTo>
                    <a:pt x="1768754" y="1805749"/>
                  </a:lnTo>
                  <a:lnTo>
                    <a:pt x="1761121" y="1811528"/>
                  </a:lnTo>
                  <a:lnTo>
                    <a:pt x="1761121" y="1877237"/>
                  </a:lnTo>
                  <a:lnTo>
                    <a:pt x="1736229" y="1898243"/>
                  </a:lnTo>
                  <a:lnTo>
                    <a:pt x="1726082" y="1898243"/>
                  </a:lnTo>
                  <a:lnTo>
                    <a:pt x="1728139" y="1897265"/>
                  </a:lnTo>
                  <a:lnTo>
                    <a:pt x="1761121" y="1877237"/>
                  </a:lnTo>
                  <a:lnTo>
                    <a:pt x="1761121" y="1811528"/>
                  </a:lnTo>
                  <a:lnTo>
                    <a:pt x="1730921" y="1834337"/>
                  </a:lnTo>
                  <a:lnTo>
                    <a:pt x="1712290" y="1845652"/>
                  </a:lnTo>
                  <a:lnTo>
                    <a:pt x="1712290" y="1904847"/>
                  </a:lnTo>
                  <a:lnTo>
                    <a:pt x="1704606" y="1910943"/>
                  </a:lnTo>
                  <a:lnTo>
                    <a:pt x="1688223" y="1923643"/>
                  </a:lnTo>
                  <a:lnTo>
                    <a:pt x="1670177" y="1923643"/>
                  </a:lnTo>
                  <a:lnTo>
                    <a:pt x="1654441" y="1936343"/>
                  </a:lnTo>
                  <a:lnTo>
                    <a:pt x="1632140" y="1936343"/>
                  </a:lnTo>
                  <a:lnTo>
                    <a:pt x="1638566" y="1934718"/>
                  </a:lnTo>
                  <a:lnTo>
                    <a:pt x="1682546" y="1918817"/>
                  </a:lnTo>
                  <a:lnTo>
                    <a:pt x="1684540" y="1918106"/>
                  </a:lnTo>
                  <a:lnTo>
                    <a:pt x="1712290" y="1904847"/>
                  </a:lnTo>
                  <a:lnTo>
                    <a:pt x="1712290" y="1845652"/>
                  </a:lnTo>
                  <a:lnTo>
                    <a:pt x="1690039" y="1859165"/>
                  </a:lnTo>
                  <a:lnTo>
                    <a:pt x="1646440" y="1880006"/>
                  </a:lnTo>
                  <a:lnTo>
                    <a:pt x="1612607" y="1892236"/>
                  </a:lnTo>
                  <a:lnTo>
                    <a:pt x="1612607" y="1941296"/>
                  </a:lnTo>
                  <a:lnTo>
                    <a:pt x="1601609" y="1949043"/>
                  </a:lnTo>
                  <a:lnTo>
                    <a:pt x="1576209" y="1949043"/>
                  </a:lnTo>
                  <a:lnTo>
                    <a:pt x="1590560" y="1946884"/>
                  </a:lnTo>
                  <a:lnTo>
                    <a:pt x="1612607" y="1941296"/>
                  </a:lnTo>
                  <a:lnTo>
                    <a:pt x="1612607" y="1892236"/>
                  </a:lnTo>
                  <a:lnTo>
                    <a:pt x="1600466" y="1896618"/>
                  </a:lnTo>
                  <a:lnTo>
                    <a:pt x="1552460" y="1908784"/>
                  </a:lnTo>
                  <a:lnTo>
                    <a:pt x="1502778" y="1916264"/>
                  </a:lnTo>
                  <a:lnTo>
                    <a:pt x="1451749" y="1918817"/>
                  </a:lnTo>
                  <a:lnTo>
                    <a:pt x="1403578" y="1916430"/>
                  </a:lnTo>
                  <a:lnTo>
                    <a:pt x="1403578" y="1949043"/>
                  </a:lnTo>
                  <a:lnTo>
                    <a:pt x="1376184" y="1949043"/>
                  </a:lnTo>
                  <a:lnTo>
                    <a:pt x="1351076" y="1937207"/>
                  </a:lnTo>
                  <a:lnTo>
                    <a:pt x="1387538" y="1946592"/>
                  </a:lnTo>
                  <a:lnTo>
                    <a:pt x="1403578" y="1949043"/>
                  </a:lnTo>
                  <a:lnTo>
                    <a:pt x="1403578" y="1916430"/>
                  </a:lnTo>
                  <a:lnTo>
                    <a:pt x="1400797" y="1916290"/>
                  </a:lnTo>
                  <a:lnTo>
                    <a:pt x="1350975" y="1908810"/>
                  </a:lnTo>
                  <a:lnTo>
                    <a:pt x="1310487" y="1898561"/>
                  </a:lnTo>
                  <a:lnTo>
                    <a:pt x="1310487" y="1923643"/>
                  </a:lnTo>
                  <a:lnTo>
                    <a:pt x="1296301" y="1923643"/>
                  </a:lnTo>
                  <a:lnTo>
                    <a:pt x="1271028" y="1910943"/>
                  </a:lnTo>
                  <a:lnTo>
                    <a:pt x="1246644" y="1898243"/>
                  </a:lnTo>
                  <a:lnTo>
                    <a:pt x="1223022" y="1885543"/>
                  </a:lnTo>
                  <a:lnTo>
                    <a:pt x="1211783" y="1872932"/>
                  </a:lnTo>
                  <a:lnTo>
                    <a:pt x="1246936" y="1894852"/>
                  </a:lnTo>
                  <a:lnTo>
                    <a:pt x="1291564" y="1916671"/>
                  </a:lnTo>
                  <a:lnTo>
                    <a:pt x="1310487" y="1923643"/>
                  </a:lnTo>
                  <a:lnTo>
                    <a:pt x="1310487" y="1898561"/>
                  </a:lnTo>
                  <a:lnTo>
                    <a:pt x="1302689" y="1896579"/>
                  </a:lnTo>
                  <a:lnTo>
                    <a:pt x="1256296" y="1879790"/>
                  </a:lnTo>
                  <a:lnTo>
                    <a:pt x="1212176" y="1858619"/>
                  </a:lnTo>
                  <a:lnTo>
                    <a:pt x="1174026" y="1835264"/>
                  </a:lnTo>
                  <a:lnTo>
                    <a:pt x="1174026" y="1844471"/>
                  </a:lnTo>
                  <a:lnTo>
                    <a:pt x="1158379" y="1834743"/>
                  </a:lnTo>
                  <a:lnTo>
                    <a:pt x="1156119" y="1828520"/>
                  </a:lnTo>
                  <a:lnTo>
                    <a:pt x="1166418" y="1838515"/>
                  </a:lnTo>
                  <a:lnTo>
                    <a:pt x="1174026" y="1844471"/>
                  </a:lnTo>
                  <a:lnTo>
                    <a:pt x="1174026" y="1835264"/>
                  </a:lnTo>
                  <a:lnTo>
                    <a:pt x="1170749" y="1833257"/>
                  </a:lnTo>
                  <a:lnTo>
                    <a:pt x="1132357" y="1803908"/>
                  </a:lnTo>
                  <a:lnTo>
                    <a:pt x="1125842" y="1797723"/>
                  </a:lnTo>
                  <a:lnTo>
                    <a:pt x="1131328" y="1804390"/>
                  </a:lnTo>
                  <a:lnTo>
                    <a:pt x="1145095" y="1817789"/>
                  </a:lnTo>
                  <a:lnTo>
                    <a:pt x="1132357" y="1809343"/>
                  </a:lnTo>
                  <a:lnTo>
                    <a:pt x="1126324" y="1809343"/>
                  </a:lnTo>
                  <a:lnTo>
                    <a:pt x="1107046" y="1783943"/>
                  </a:lnTo>
                  <a:lnTo>
                    <a:pt x="1097419" y="1771243"/>
                  </a:lnTo>
                  <a:lnTo>
                    <a:pt x="1095349" y="1769021"/>
                  </a:lnTo>
                  <a:lnTo>
                    <a:pt x="1095794" y="1768792"/>
                  </a:lnTo>
                  <a:lnTo>
                    <a:pt x="1092746" y="1765134"/>
                  </a:lnTo>
                  <a:lnTo>
                    <a:pt x="1092746" y="1771243"/>
                  </a:lnTo>
                  <a:lnTo>
                    <a:pt x="1067320" y="1783943"/>
                  </a:lnTo>
                  <a:lnTo>
                    <a:pt x="1034808" y="1796643"/>
                  </a:lnTo>
                  <a:lnTo>
                    <a:pt x="1017816" y="1809343"/>
                  </a:lnTo>
                  <a:lnTo>
                    <a:pt x="1001534" y="1809343"/>
                  </a:lnTo>
                  <a:lnTo>
                    <a:pt x="967244" y="1822043"/>
                  </a:lnTo>
                  <a:lnTo>
                    <a:pt x="950874" y="1822043"/>
                  </a:lnTo>
                  <a:lnTo>
                    <a:pt x="968362" y="1818373"/>
                  </a:lnTo>
                  <a:lnTo>
                    <a:pt x="1014145" y="1804695"/>
                  </a:lnTo>
                  <a:lnTo>
                    <a:pt x="1030732" y="1798167"/>
                  </a:lnTo>
                  <a:lnTo>
                    <a:pt x="1058481" y="1787271"/>
                  </a:lnTo>
                  <a:lnTo>
                    <a:pt x="1092200" y="1770570"/>
                  </a:lnTo>
                  <a:lnTo>
                    <a:pt x="1092746" y="1771243"/>
                  </a:lnTo>
                  <a:lnTo>
                    <a:pt x="1092746" y="1765134"/>
                  </a:lnTo>
                  <a:lnTo>
                    <a:pt x="1062240" y="1728444"/>
                  </a:lnTo>
                  <a:lnTo>
                    <a:pt x="998486" y="1758289"/>
                  </a:lnTo>
                  <a:lnTo>
                    <a:pt x="947623" y="1775561"/>
                  </a:lnTo>
                  <a:lnTo>
                    <a:pt x="911936" y="1784057"/>
                  </a:lnTo>
                  <a:lnTo>
                    <a:pt x="911936" y="1829422"/>
                  </a:lnTo>
                  <a:lnTo>
                    <a:pt x="897140" y="1834743"/>
                  </a:lnTo>
                  <a:lnTo>
                    <a:pt x="861314" y="1834743"/>
                  </a:lnTo>
                  <a:lnTo>
                    <a:pt x="873633" y="1834222"/>
                  </a:lnTo>
                  <a:lnTo>
                    <a:pt x="911936" y="1829422"/>
                  </a:lnTo>
                  <a:lnTo>
                    <a:pt x="911936" y="1784057"/>
                  </a:lnTo>
                  <a:lnTo>
                    <a:pt x="895146" y="1788045"/>
                  </a:lnTo>
                  <a:lnTo>
                    <a:pt x="841514" y="1795627"/>
                  </a:lnTo>
                  <a:lnTo>
                    <a:pt x="790778" y="1798002"/>
                  </a:lnTo>
                  <a:lnTo>
                    <a:pt x="790778" y="1834743"/>
                  </a:lnTo>
                  <a:lnTo>
                    <a:pt x="754646" y="1834743"/>
                  </a:lnTo>
                  <a:lnTo>
                    <a:pt x="740702" y="1829625"/>
                  </a:lnTo>
                  <a:lnTo>
                    <a:pt x="773264" y="1833968"/>
                  </a:lnTo>
                  <a:lnTo>
                    <a:pt x="790778" y="1834743"/>
                  </a:lnTo>
                  <a:lnTo>
                    <a:pt x="790778" y="1798002"/>
                  </a:lnTo>
                  <a:lnTo>
                    <a:pt x="787158" y="1798167"/>
                  </a:lnTo>
                  <a:lnTo>
                    <a:pt x="735164" y="1795868"/>
                  </a:lnTo>
                  <a:lnTo>
                    <a:pt x="699566" y="1791119"/>
                  </a:lnTo>
                  <a:lnTo>
                    <a:pt x="699566" y="1822043"/>
                  </a:lnTo>
                  <a:lnTo>
                    <a:pt x="686193" y="1822043"/>
                  </a:lnTo>
                  <a:lnTo>
                    <a:pt x="658228" y="1811375"/>
                  </a:lnTo>
                  <a:lnTo>
                    <a:pt x="672706" y="1815998"/>
                  </a:lnTo>
                  <a:lnTo>
                    <a:pt x="699566" y="1822043"/>
                  </a:lnTo>
                  <a:lnTo>
                    <a:pt x="699566" y="1791119"/>
                  </a:lnTo>
                  <a:lnTo>
                    <a:pt x="684212" y="1789061"/>
                  </a:lnTo>
                  <a:lnTo>
                    <a:pt x="634606" y="1777898"/>
                  </a:lnTo>
                  <a:lnTo>
                    <a:pt x="586651" y="1762569"/>
                  </a:lnTo>
                  <a:lnTo>
                    <a:pt x="563219" y="1752714"/>
                  </a:lnTo>
                  <a:lnTo>
                    <a:pt x="563219" y="1773085"/>
                  </a:lnTo>
                  <a:lnTo>
                    <a:pt x="558812" y="1771243"/>
                  </a:lnTo>
                  <a:lnTo>
                    <a:pt x="529602" y="1758543"/>
                  </a:lnTo>
                  <a:lnTo>
                    <a:pt x="513956" y="1744395"/>
                  </a:lnTo>
                  <a:lnTo>
                    <a:pt x="534949" y="1758086"/>
                  </a:lnTo>
                  <a:lnTo>
                    <a:pt x="563219" y="1773085"/>
                  </a:lnTo>
                  <a:lnTo>
                    <a:pt x="563219" y="1752714"/>
                  </a:lnTo>
                  <a:lnTo>
                    <a:pt x="540626" y="1743202"/>
                  </a:lnTo>
                  <a:lnTo>
                    <a:pt x="496849" y="1719986"/>
                  </a:lnTo>
                  <a:lnTo>
                    <a:pt x="488175" y="1714334"/>
                  </a:lnTo>
                  <a:lnTo>
                    <a:pt x="488175" y="1726793"/>
                  </a:lnTo>
                  <a:lnTo>
                    <a:pt x="474865" y="1720443"/>
                  </a:lnTo>
                  <a:lnTo>
                    <a:pt x="450570" y="1696161"/>
                  </a:lnTo>
                  <a:lnTo>
                    <a:pt x="455333" y="1700720"/>
                  </a:lnTo>
                  <a:lnTo>
                    <a:pt x="488175" y="1726793"/>
                  </a:lnTo>
                  <a:lnTo>
                    <a:pt x="488175" y="1714334"/>
                  </a:lnTo>
                  <a:lnTo>
                    <a:pt x="455612" y="1693075"/>
                  </a:lnTo>
                  <a:lnTo>
                    <a:pt x="417233" y="1662620"/>
                  </a:lnTo>
                  <a:lnTo>
                    <a:pt x="412711" y="1658277"/>
                  </a:lnTo>
                  <a:lnTo>
                    <a:pt x="420103" y="1666900"/>
                  </a:lnTo>
                  <a:lnTo>
                    <a:pt x="435673" y="1681848"/>
                  </a:lnTo>
                  <a:lnTo>
                    <a:pt x="417233" y="1669643"/>
                  </a:lnTo>
                  <a:lnTo>
                    <a:pt x="382003" y="1631543"/>
                  </a:lnTo>
                  <a:lnTo>
                    <a:pt x="380517" y="1631543"/>
                  </a:lnTo>
                  <a:lnTo>
                    <a:pt x="396252" y="1656943"/>
                  </a:lnTo>
                  <a:lnTo>
                    <a:pt x="418858" y="1682343"/>
                  </a:lnTo>
                  <a:lnTo>
                    <a:pt x="443115" y="1707743"/>
                  </a:lnTo>
                  <a:lnTo>
                    <a:pt x="468769" y="1720443"/>
                  </a:lnTo>
                  <a:lnTo>
                    <a:pt x="496074" y="1745843"/>
                  </a:lnTo>
                  <a:lnTo>
                    <a:pt x="524522" y="1758543"/>
                  </a:lnTo>
                  <a:lnTo>
                    <a:pt x="554367" y="1783943"/>
                  </a:lnTo>
                  <a:lnTo>
                    <a:pt x="585228" y="1796643"/>
                  </a:lnTo>
                  <a:lnTo>
                    <a:pt x="617232" y="1809343"/>
                  </a:lnTo>
                  <a:lnTo>
                    <a:pt x="683780" y="1834743"/>
                  </a:lnTo>
                  <a:lnTo>
                    <a:pt x="718324" y="1834743"/>
                  </a:lnTo>
                  <a:lnTo>
                    <a:pt x="753503" y="1847443"/>
                  </a:lnTo>
                  <a:lnTo>
                    <a:pt x="898283" y="1847443"/>
                  </a:lnTo>
                  <a:lnTo>
                    <a:pt x="934224" y="1834743"/>
                  </a:lnTo>
                  <a:lnTo>
                    <a:pt x="969657" y="1834743"/>
                  </a:lnTo>
                  <a:lnTo>
                    <a:pt x="1038237" y="1809343"/>
                  </a:lnTo>
                  <a:lnTo>
                    <a:pt x="1044740" y="1809343"/>
                  </a:lnTo>
                  <a:lnTo>
                    <a:pt x="1071384" y="1796643"/>
                  </a:lnTo>
                  <a:lnTo>
                    <a:pt x="1098943" y="1783943"/>
                  </a:lnTo>
                  <a:lnTo>
                    <a:pt x="1113548" y="1796643"/>
                  </a:lnTo>
                  <a:lnTo>
                    <a:pt x="1119644" y="1809343"/>
                  </a:lnTo>
                  <a:lnTo>
                    <a:pt x="1132090" y="1822043"/>
                  </a:lnTo>
                  <a:lnTo>
                    <a:pt x="1151902" y="1834743"/>
                  </a:lnTo>
                  <a:lnTo>
                    <a:pt x="1172730" y="1860143"/>
                  </a:lnTo>
                  <a:lnTo>
                    <a:pt x="1194828" y="1872843"/>
                  </a:lnTo>
                  <a:lnTo>
                    <a:pt x="1241945" y="1898243"/>
                  </a:lnTo>
                  <a:lnTo>
                    <a:pt x="1292618" y="1923643"/>
                  </a:lnTo>
                  <a:lnTo>
                    <a:pt x="1346339" y="1949043"/>
                  </a:lnTo>
                  <a:lnTo>
                    <a:pt x="1374152" y="1949043"/>
                  </a:lnTo>
                  <a:lnTo>
                    <a:pt x="1402473" y="1961743"/>
                  </a:lnTo>
                  <a:lnTo>
                    <a:pt x="1460893" y="1961743"/>
                  </a:lnTo>
                  <a:lnTo>
                    <a:pt x="1444942" y="1954669"/>
                  </a:lnTo>
                  <a:lnTo>
                    <a:pt x="1489849" y="1956917"/>
                  </a:lnTo>
                  <a:lnTo>
                    <a:pt x="1538566" y="1954491"/>
                  </a:lnTo>
                  <a:lnTo>
                    <a:pt x="1527822" y="1961743"/>
                  </a:lnTo>
                  <a:lnTo>
                    <a:pt x="1585353" y="1961743"/>
                  </a:lnTo>
                  <a:lnTo>
                    <a:pt x="1603768" y="1949043"/>
                  </a:lnTo>
                  <a:lnTo>
                    <a:pt x="1639963" y="1949043"/>
                  </a:lnTo>
                  <a:lnTo>
                    <a:pt x="1657616" y="1936343"/>
                  </a:lnTo>
                  <a:lnTo>
                    <a:pt x="1675015" y="1936343"/>
                  </a:lnTo>
                  <a:lnTo>
                    <a:pt x="1692033" y="1923643"/>
                  </a:lnTo>
                  <a:lnTo>
                    <a:pt x="1708670" y="1923643"/>
                  </a:lnTo>
                  <a:lnTo>
                    <a:pt x="1725053" y="1910943"/>
                  </a:lnTo>
                  <a:lnTo>
                    <a:pt x="1741055" y="1898243"/>
                  </a:lnTo>
                  <a:lnTo>
                    <a:pt x="1771662" y="1885543"/>
                  </a:lnTo>
                  <a:lnTo>
                    <a:pt x="1800618" y="1860143"/>
                  </a:lnTo>
                  <a:lnTo>
                    <a:pt x="1852815" y="1809343"/>
                  </a:lnTo>
                  <a:lnTo>
                    <a:pt x="1886343" y="1771243"/>
                  </a:lnTo>
                  <a:lnTo>
                    <a:pt x="1914537" y="1720443"/>
                  </a:lnTo>
                  <a:lnTo>
                    <a:pt x="1922538" y="1707743"/>
                  </a:lnTo>
                  <a:lnTo>
                    <a:pt x="1930031" y="1695043"/>
                  </a:lnTo>
                  <a:lnTo>
                    <a:pt x="1936762" y="1682343"/>
                  </a:lnTo>
                  <a:lnTo>
                    <a:pt x="1940191" y="1669643"/>
                  </a:lnTo>
                  <a:lnTo>
                    <a:pt x="1961019" y="1682343"/>
                  </a:lnTo>
                  <a:lnTo>
                    <a:pt x="1986546" y="1695043"/>
                  </a:lnTo>
                  <a:lnTo>
                    <a:pt x="2012708" y="1695043"/>
                  </a:lnTo>
                  <a:lnTo>
                    <a:pt x="2039632" y="1707743"/>
                  </a:lnTo>
                  <a:lnTo>
                    <a:pt x="2066937" y="1707743"/>
                  </a:lnTo>
                  <a:lnTo>
                    <a:pt x="2094750" y="1720443"/>
                  </a:lnTo>
                  <a:lnTo>
                    <a:pt x="2232672" y="1720443"/>
                  </a:lnTo>
                  <a:lnTo>
                    <a:pt x="2252230" y="1707743"/>
                  </a:lnTo>
                  <a:lnTo>
                    <a:pt x="2271280" y="1707743"/>
                  </a:lnTo>
                  <a:lnTo>
                    <a:pt x="2290076" y="1695043"/>
                  </a:lnTo>
                  <a:lnTo>
                    <a:pt x="2308491" y="1695043"/>
                  </a:lnTo>
                  <a:lnTo>
                    <a:pt x="2326398" y="1682343"/>
                  </a:lnTo>
                  <a:lnTo>
                    <a:pt x="2343924" y="1682343"/>
                  </a:lnTo>
                  <a:lnTo>
                    <a:pt x="2360815" y="1669643"/>
                  </a:lnTo>
                  <a:lnTo>
                    <a:pt x="2377198" y="1656943"/>
                  </a:lnTo>
                  <a:lnTo>
                    <a:pt x="2393073" y="1644243"/>
                  </a:lnTo>
                  <a:lnTo>
                    <a:pt x="2408440" y="1644243"/>
                  </a:lnTo>
                  <a:lnTo>
                    <a:pt x="2437142" y="1618843"/>
                  </a:lnTo>
                  <a:lnTo>
                    <a:pt x="2475496" y="1568043"/>
                  </a:lnTo>
                  <a:lnTo>
                    <a:pt x="2486799" y="1555343"/>
                  </a:lnTo>
                  <a:lnTo>
                    <a:pt x="2497467" y="1542643"/>
                  </a:lnTo>
                  <a:lnTo>
                    <a:pt x="2507246" y="1529943"/>
                  </a:lnTo>
                  <a:lnTo>
                    <a:pt x="2516390" y="1517243"/>
                  </a:lnTo>
                  <a:lnTo>
                    <a:pt x="2524518" y="1491843"/>
                  </a:lnTo>
                  <a:lnTo>
                    <a:pt x="2531884" y="1479143"/>
                  </a:lnTo>
                  <a:lnTo>
                    <a:pt x="2538361" y="1466443"/>
                  </a:lnTo>
                  <a:lnTo>
                    <a:pt x="2543949" y="1441043"/>
                  </a:lnTo>
                  <a:lnTo>
                    <a:pt x="2548648" y="1428343"/>
                  </a:lnTo>
                  <a:lnTo>
                    <a:pt x="2552331" y="1415643"/>
                  </a:lnTo>
                  <a:lnTo>
                    <a:pt x="2554998" y="1390243"/>
                  </a:lnTo>
                  <a:lnTo>
                    <a:pt x="2556776" y="1377543"/>
                  </a:lnTo>
                  <a:lnTo>
                    <a:pt x="2557284" y="1352143"/>
                  </a:lnTo>
                  <a:lnTo>
                    <a:pt x="2595638" y="1352143"/>
                  </a:lnTo>
                  <a:lnTo>
                    <a:pt x="2616593" y="1339443"/>
                  </a:lnTo>
                  <a:lnTo>
                    <a:pt x="2637167" y="1339443"/>
                  </a:lnTo>
                  <a:lnTo>
                    <a:pt x="2657360" y="1326743"/>
                  </a:lnTo>
                  <a:lnTo>
                    <a:pt x="2676918" y="1326743"/>
                  </a:lnTo>
                  <a:lnTo>
                    <a:pt x="2696095" y="1314043"/>
                  </a:lnTo>
                  <a:lnTo>
                    <a:pt x="2714764" y="1314043"/>
                  </a:lnTo>
                  <a:lnTo>
                    <a:pt x="2733052" y="1301343"/>
                  </a:lnTo>
                  <a:lnTo>
                    <a:pt x="2767723" y="1275943"/>
                  </a:lnTo>
                  <a:lnTo>
                    <a:pt x="2800108" y="1250543"/>
                  </a:lnTo>
                  <a:lnTo>
                    <a:pt x="2830080" y="1225143"/>
                  </a:lnTo>
                  <a:lnTo>
                    <a:pt x="2869958" y="1187043"/>
                  </a:lnTo>
                  <a:lnTo>
                    <a:pt x="2881769" y="1161643"/>
                  </a:lnTo>
                  <a:lnTo>
                    <a:pt x="2892818" y="1148943"/>
                  </a:lnTo>
                  <a:lnTo>
                    <a:pt x="2903232" y="1136243"/>
                  </a:lnTo>
                  <a:lnTo>
                    <a:pt x="2912757" y="1123543"/>
                  </a:lnTo>
                  <a:lnTo>
                    <a:pt x="2921520" y="1098143"/>
                  </a:lnTo>
                  <a:lnTo>
                    <a:pt x="2929521" y="1085443"/>
                  </a:lnTo>
                  <a:lnTo>
                    <a:pt x="2936506" y="1060043"/>
                  </a:lnTo>
                  <a:lnTo>
                    <a:pt x="2942729" y="1047343"/>
                  </a:lnTo>
                  <a:lnTo>
                    <a:pt x="2947936" y="1021943"/>
                  </a:lnTo>
                  <a:lnTo>
                    <a:pt x="2952381" y="1009243"/>
                  </a:lnTo>
                  <a:lnTo>
                    <a:pt x="2955810" y="983843"/>
                  </a:lnTo>
                  <a:lnTo>
                    <a:pt x="2958350" y="971143"/>
                  </a:lnTo>
                  <a:lnTo>
                    <a:pt x="2959874" y="945743"/>
                  </a:lnTo>
                  <a:lnTo>
                    <a:pt x="2960382" y="933043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5783" y="1426463"/>
              <a:ext cx="2997327" cy="20083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15783" y="1426463"/>
              <a:ext cx="2997835" cy="2008505"/>
            </a:xfrm>
            <a:custGeom>
              <a:avLst/>
              <a:gdLst/>
              <a:ahLst/>
              <a:cxnLst/>
              <a:rect l="l" t="t" r="r" b="b"/>
              <a:pathLst>
                <a:path w="2997834" h="2008504">
                  <a:moveTo>
                    <a:pt x="270510" y="667638"/>
                  </a:moveTo>
                  <a:lnTo>
                    <a:pt x="220727" y="676253"/>
                  </a:lnTo>
                  <a:lnTo>
                    <a:pt x="174346" y="691913"/>
                  </a:lnTo>
                  <a:lnTo>
                    <a:pt x="132023" y="713951"/>
                  </a:lnTo>
                  <a:lnTo>
                    <a:pt x="94413" y="741700"/>
                  </a:lnTo>
                  <a:lnTo>
                    <a:pt x="62172" y="774491"/>
                  </a:lnTo>
                  <a:lnTo>
                    <a:pt x="35955" y="811657"/>
                  </a:lnTo>
                  <a:lnTo>
                    <a:pt x="16416" y="852529"/>
                  </a:lnTo>
                  <a:lnTo>
                    <a:pt x="4213" y="896439"/>
                  </a:lnTo>
                  <a:lnTo>
                    <a:pt x="0" y="942721"/>
                  </a:lnTo>
                  <a:lnTo>
                    <a:pt x="4588" y="990982"/>
                  </a:lnTo>
                  <a:lnTo>
                    <a:pt x="18081" y="1037096"/>
                  </a:lnTo>
                  <a:lnTo>
                    <a:pt x="39877" y="1080119"/>
                  </a:lnTo>
                  <a:lnTo>
                    <a:pt x="69379" y="1119109"/>
                  </a:lnTo>
                  <a:lnTo>
                    <a:pt x="105986" y="1153126"/>
                  </a:lnTo>
                  <a:lnTo>
                    <a:pt x="149098" y="1181227"/>
                  </a:lnTo>
                  <a:lnTo>
                    <a:pt x="112686" y="1219154"/>
                  </a:lnTo>
                  <a:lnTo>
                    <a:pt x="87074" y="1265031"/>
                  </a:lnTo>
                  <a:lnTo>
                    <a:pt x="71296" y="1314408"/>
                  </a:lnTo>
                  <a:lnTo>
                    <a:pt x="65913" y="1366012"/>
                  </a:lnTo>
                  <a:lnTo>
                    <a:pt x="69874" y="1410692"/>
                  </a:lnTo>
                  <a:lnTo>
                    <a:pt x="81341" y="1453071"/>
                  </a:lnTo>
                  <a:lnTo>
                    <a:pt x="99692" y="1492580"/>
                  </a:lnTo>
                  <a:lnTo>
                    <a:pt x="124300" y="1528657"/>
                  </a:lnTo>
                  <a:lnTo>
                    <a:pt x="154543" y="1560734"/>
                  </a:lnTo>
                  <a:lnTo>
                    <a:pt x="189795" y="1588247"/>
                  </a:lnTo>
                  <a:lnTo>
                    <a:pt x="229434" y="1610631"/>
                  </a:lnTo>
                  <a:lnTo>
                    <a:pt x="272835" y="1627319"/>
                  </a:lnTo>
                  <a:lnTo>
                    <a:pt x="319374" y="1637746"/>
                  </a:lnTo>
                  <a:lnTo>
                    <a:pt x="368426" y="1641348"/>
                  </a:lnTo>
                  <a:lnTo>
                    <a:pt x="377211" y="1641226"/>
                  </a:lnTo>
                  <a:lnTo>
                    <a:pt x="386032" y="1640855"/>
                  </a:lnTo>
                  <a:lnTo>
                    <a:pt x="394876" y="1640222"/>
                  </a:lnTo>
                  <a:lnTo>
                    <a:pt x="403733" y="1639315"/>
                  </a:lnTo>
                  <a:lnTo>
                    <a:pt x="402082" y="1641221"/>
                  </a:lnTo>
                  <a:lnTo>
                    <a:pt x="430106" y="1681312"/>
                  </a:lnTo>
                  <a:lnTo>
                    <a:pt x="461884" y="1718351"/>
                  </a:lnTo>
                  <a:lnTo>
                    <a:pt x="497114" y="1752177"/>
                  </a:lnTo>
                  <a:lnTo>
                    <a:pt x="535494" y="1782628"/>
                  </a:lnTo>
                  <a:lnTo>
                    <a:pt x="576724" y="1809543"/>
                  </a:lnTo>
                  <a:lnTo>
                    <a:pt x="620500" y="1832760"/>
                  </a:lnTo>
                  <a:lnTo>
                    <a:pt x="666522" y="1852118"/>
                  </a:lnTo>
                  <a:lnTo>
                    <a:pt x="714487" y="1867455"/>
                  </a:lnTo>
                  <a:lnTo>
                    <a:pt x="764095" y="1878610"/>
                  </a:lnTo>
                  <a:lnTo>
                    <a:pt x="815042" y="1885421"/>
                  </a:lnTo>
                  <a:lnTo>
                    <a:pt x="867029" y="1887727"/>
                  </a:lnTo>
                  <a:lnTo>
                    <a:pt x="915410" y="1885674"/>
                  </a:lnTo>
                  <a:lnTo>
                    <a:pt x="963210" y="1879684"/>
                  </a:lnTo>
                  <a:lnTo>
                    <a:pt x="1010142" y="1869821"/>
                  </a:lnTo>
                  <a:lnTo>
                    <a:pt x="1055920" y="1856147"/>
                  </a:lnTo>
                  <a:lnTo>
                    <a:pt x="1100259" y="1838727"/>
                  </a:lnTo>
                  <a:lnTo>
                    <a:pt x="1142873" y="1817624"/>
                  </a:lnTo>
                  <a:lnTo>
                    <a:pt x="1173103" y="1855841"/>
                  </a:lnTo>
                  <a:lnTo>
                    <a:pt x="1208197" y="1889970"/>
                  </a:lnTo>
                  <a:lnTo>
                    <a:pt x="1246867" y="1920192"/>
                  </a:lnTo>
                  <a:lnTo>
                    <a:pt x="1288713" y="1946310"/>
                  </a:lnTo>
                  <a:lnTo>
                    <a:pt x="1333337" y="1968125"/>
                  </a:lnTo>
                  <a:lnTo>
                    <a:pt x="1380339" y="1985438"/>
                  </a:lnTo>
                  <a:lnTo>
                    <a:pt x="1429320" y="1998050"/>
                  </a:lnTo>
                  <a:lnTo>
                    <a:pt x="1479879" y="2005762"/>
                  </a:lnTo>
                  <a:lnTo>
                    <a:pt x="1531620" y="2008377"/>
                  </a:lnTo>
                  <a:lnTo>
                    <a:pt x="1582654" y="2005812"/>
                  </a:lnTo>
                  <a:lnTo>
                    <a:pt x="1632341" y="1998334"/>
                  </a:lnTo>
                  <a:lnTo>
                    <a:pt x="1680340" y="1986172"/>
                  </a:lnTo>
                  <a:lnTo>
                    <a:pt x="1726311" y="1969558"/>
                  </a:lnTo>
                  <a:lnTo>
                    <a:pt x="1769910" y="1948721"/>
                  </a:lnTo>
                  <a:lnTo>
                    <a:pt x="1810797" y="1923891"/>
                  </a:lnTo>
                  <a:lnTo>
                    <a:pt x="1848631" y="1895299"/>
                  </a:lnTo>
                  <a:lnTo>
                    <a:pt x="1883071" y="1863174"/>
                  </a:lnTo>
                  <a:lnTo>
                    <a:pt x="1913774" y="1827748"/>
                  </a:lnTo>
                  <a:lnTo>
                    <a:pt x="1940401" y="1789250"/>
                  </a:lnTo>
                  <a:lnTo>
                    <a:pt x="1962609" y="1747910"/>
                  </a:lnTo>
                  <a:lnTo>
                    <a:pt x="1980057" y="1703959"/>
                  </a:lnTo>
                  <a:lnTo>
                    <a:pt x="1980438" y="1706372"/>
                  </a:lnTo>
                  <a:lnTo>
                    <a:pt x="2030033" y="1730367"/>
                  </a:lnTo>
                  <a:lnTo>
                    <a:pt x="2082498" y="1747742"/>
                  </a:lnTo>
                  <a:lnTo>
                    <a:pt x="2137082" y="1758307"/>
                  </a:lnTo>
                  <a:lnTo>
                    <a:pt x="2193036" y="1761871"/>
                  </a:lnTo>
                  <a:lnTo>
                    <a:pt x="2243094" y="1759052"/>
                  </a:lnTo>
                  <a:lnTo>
                    <a:pt x="2291323" y="1750821"/>
                  </a:lnTo>
                  <a:lnTo>
                    <a:pt x="2337349" y="1737512"/>
                  </a:lnTo>
                  <a:lnTo>
                    <a:pt x="2380799" y="1719461"/>
                  </a:lnTo>
                  <a:lnTo>
                    <a:pt x="2421300" y="1697005"/>
                  </a:lnTo>
                  <a:lnTo>
                    <a:pt x="2458479" y="1670478"/>
                  </a:lnTo>
                  <a:lnTo>
                    <a:pt x="2491962" y="1640218"/>
                  </a:lnTo>
                  <a:lnTo>
                    <a:pt x="2521376" y="1606558"/>
                  </a:lnTo>
                  <a:lnTo>
                    <a:pt x="2546349" y="1569836"/>
                  </a:lnTo>
                  <a:lnTo>
                    <a:pt x="2566506" y="1530386"/>
                  </a:lnTo>
                  <a:lnTo>
                    <a:pt x="2581475" y="1488545"/>
                  </a:lnTo>
                  <a:lnTo>
                    <a:pt x="2590883" y="1444648"/>
                  </a:lnTo>
                  <a:lnTo>
                    <a:pt x="2594356" y="1399032"/>
                  </a:lnTo>
                  <a:lnTo>
                    <a:pt x="2593721" y="1398143"/>
                  </a:lnTo>
                  <a:lnTo>
                    <a:pt x="2642381" y="1389403"/>
                  </a:lnTo>
                  <a:lnTo>
                    <a:pt x="2688976" y="1376311"/>
                  </a:lnTo>
                  <a:lnTo>
                    <a:pt x="2733259" y="1359126"/>
                  </a:lnTo>
                  <a:lnTo>
                    <a:pt x="2774984" y="1338105"/>
                  </a:lnTo>
                  <a:lnTo>
                    <a:pt x="2813904" y="1313508"/>
                  </a:lnTo>
                  <a:lnTo>
                    <a:pt x="2849772" y="1285592"/>
                  </a:lnTo>
                  <a:lnTo>
                    <a:pt x="2882344" y="1254617"/>
                  </a:lnTo>
                  <a:lnTo>
                    <a:pt x="2911372" y="1220840"/>
                  </a:lnTo>
                  <a:lnTo>
                    <a:pt x="2936609" y="1184521"/>
                  </a:lnTo>
                  <a:lnTo>
                    <a:pt x="2957811" y="1145918"/>
                  </a:lnTo>
                  <a:lnTo>
                    <a:pt x="2974729" y="1105289"/>
                  </a:lnTo>
                  <a:lnTo>
                    <a:pt x="2987119" y="1062894"/>
                  </a:lnTo>
                  <a:lnTo>
                    <a:pt x="2994734" y="1018990"/>
                  </a:lnTo>
                  <a:lnTo>
                    <a:pt x="2997327" y="973836"/>
                  </a:lnTo>
                  <a:lnTo>
                    <a:pt x="2994495" y="926880"/>
                  </a:lnTo>
                  <a:lnTo>
                    <a:pt x="2986103" y="880763"/>
                  </a:lnTo>
                  <a:lnTo>
                    <a:pt x="2972308" y="835882"/>
                  </a:lnTo>
                  <a:lnTo>
                    <a:pt x="2953262" y="792630"/>
                  </a:lnTo>
                  <a:lnTo>
                    <a:pt x="2929123" y="751403"/>
                  </a:lnTo>
                  <a:lnTo>
                    <a:pt x="2900045" y="712597"/>
                  </a:lnTo>
                  <a:lnTo>
                    <a:pt x="2899029" y="712470"/>
                  </a:lnTo>
                  <a:lnTo>
                    <a:pt x="2912016" y="680293"/>
                  </a:lnTo>
                  <a:lnTo>
                    <a:pt x="2921396" y="647176"/>
                  </a:lnTo>
                  <a:lnTo>
                    <a:pt x="2927086" y="613368"/>
                  </a:lnTo>
                  <a:lnTo>
                    <a:pt x="2929001" y="579120"/>
                  </a:lnTo>
                  <a:lnTo>
                    <a:pt x="2925707" y="534004"/>
                  </a:lnTo>
                  <a:lnTo>
                    <a:pt x="2916077" y="490470"/>
                  </a:lnTo>
                  <a:lnTo>
                    <a:pt x="2900488" y="448967"/>
                  </a:lnTo>
                  <a:lnTo>
                    <a:pt x="2879318" y="409941"/>
                  </a:lnTo>
                  <a:lnTo>
                    <a:pt x="2852943" y="373840"/>
                  </a:lnTo>
                  <a:lnTo>
                    <a:pt x="2821741" y="341110"/>
                  </a:lnTo>
                  <a:lnTo>
                    <a:pt x="2786089" y="312200"/>
                  </a:lnTo>
                  <a:lnTo>
                    <a:pt x="2746364" y="287556"/>
                  </a:lnTo>
                  <a:lnTo>
                    <a:pt x="2702944" y="267626"/>
                  </a:lnTo>
                  <a:lnTo>
                    <a:pt x="2656205" y="252857"/>
                  </a:lnTo>
                  <a:lnTo>
                    <a:pt x="2657475" y="252222"/>
                  </a:lnTo>
                  <a:lnTo>
                    <a:pt x="2645553" y="209669"/>
                  </a:lnTo>
                  <a:lnTo>
                    <a:pt x="2627511" y="169907"/>
                  </a:lnTo>
                  <a:lnTo>
                    <a:pt x="2603872" y="133333"/>
                  </a:lnTo>
                  <a:lnTo>
                    <a:pt x="2575162" y="100346"/>
                  </a:lnTo>
                  <a:lnTo>
                    <a:pt x="2541904" y="71342"/>
                  </a:lnTo>
                  <a:lnTo>
                    <a:pt x="2504623" y="46719"/>
                  </a:lnTo>
                  <a:lnTo>
                    <a:pt x="2463843" y="26876"/>
                  </a:lnTo>
                  <a:lnTo>
                    <a:pt x="2420088" y="12210"/>
                  </a:lnTo>
                  <a:lnTo>
                    <a:pt x="2373882" y="3118"/>
                  </a:lnTo>
                  <a:lnTo>
                    <a:pt x="2325751" y="0"/>
                  </a:lnTo>
                  <a:lnTo>
                    <a:pt x="2276758" y="3209"/>
                  </a:lnTo>
                  <a:lnTo>
                    <a:pt x="2229301" y="12761"/>
                  </a:lnTo>
                  <a:lnTo>
                    <a:pt x="2184066" y="28352"/>
                  </a:lnTo>
                  <a:lnTo>
                    <a:pt x="2141742" y="49680"/>
                  </a:lnTo>
                  <a:lnTo>
                    <a:pt x="2103015" y="76441"/>
                  </a:lnTo>
                  <a:lnTo>
                    <a:pt x="2068576" y="108331"/>
                  </a:lnTo>
                  <a:lnTo>
                    <a:pt x="2037965" y="76920"/>
                  </a:lnTo>
                  <a:lnTo>
                    <a:pt x="2002253" y="50085"/>
                  </a:lnTo>
                  <a:lnTo>
                    <a:pt x="1962689" y="28654"/>
                  </a:lnTo>
                  <a:lnTo>
                    <a:pt x="1920014" y="12949"/>
                  </a:lnTo>
                  <a:lnTo>
                    <a:pt x="1874968" y="3290"/>
                  </a:lnTo>
                  <a:lnTo>
                    <a:pt x="1828292" y="0"/>
                  </a:lnTo>
                  <a:lnTo>
                    <a:pt x="1779855" y="3511"/>
                  </a:lnTo>
                  <a:lnTo>
                    <a:pt x="1733363" y="13866"/>
                  </a:lnTo>
                  <a:lnTo>
                    <a:pt x="1689592" y="30627"/>
                  </a:lnTo>
                  <a:lnTo>
                    <a:pt x="1649320" y="53360"/>
                  </a:lnTo>
                  <a:lnTo>
                    <a:pt x="1613325" y="81629"/>
                  </a:lnTo>
                  <a:lnTo>
                    <a:pt x="1582383" y="114999"/>
                  </a:lnTo>
                  <a:lnTo>
                    <a:pt x="1557274" y="153035"/>
                  </a:lnTo>
                  <a:lnTo>
                    <a:pt x="1558417" y="157480"/>
                  </a:lnTo>
                  <a:lnTo>
                    <a:pt x="1521892" y="128685"/>
                  </a:lnTo>
                  <a:lnTo>
                    <a:pt x="1481911" y="104666"/>
                  </a:lnTo>
                  <a:lnTo>
                    <a:pt x="1439037" y="85629"/>
                  </a:lnTo>
                  <a:lnTo>
                    <a:pt x="1393834" y="71778"/>
                  </a:lnTo>
                  <a:lnTo>
                    <a:pt x="1346867" y="63317"/>
                  </a:lnTo>
                  <a:lnTo>
                    <a:pt x="1298702" y="60451"/>
                  </a:lnTo>
                  <a:lnTo>
                    <a:pt x="1248026" y="63594"/>
                  </a:lnTo>
                  <a:lnTo>
                    <a:pt x="1198977" y="72897"/>
                  </a:lnTo>
                  <a:lnTo>
                    <a:pt x="1152145" y="88035"/>
                  </a:lnTo>
                  <a:lnTo>
                    <a:pt x="1108122" y="108680"/>
                  </a:lnTo>
                  <a:lnTo>
                    <a:pt x="1067498" y="134503"/>
                  </a:lnTo>
                  <a:lnTo>
                    <a:pt x="1030864" y="165179"/>
                  </a:lnTo>
                  <a:lnTo>
                    <a:pt x="998812" y="200379"/>
                  </a:lnTo>
                  <a:lnTo>
                    <a:pt x="971931" y="239775"/>
                  </a:lnTo>
                  <a:lnTo>
                    <a:pt x="970788" y="241935"/>
                  </a:lnTo>
                  <a:lnTo>
                    <a:pt x="926538" y="221118"/>
                  </a:lnTo>
                  <a:lnTo>
                    <a:pt x="880319" y="204757"/>
                  </a:lnTo>
                  <a:lnTo>
                    <a:pt x="832539" y="192950"/>
                  </a:lnTo>
                  <a:lnTo>
                    <a:pt x="783608" y="185794"/>
                  </a:lnTo>
                  <a:lnTo>
                    <a:pt x="733933" y="183387"/>
                  </a:lnTo>
                  <a:lnTo>
                    <a:pt x="682869" y="185894"/>
                  </a:lnTo>
                  <a:lnTo>
                    <a:pt x="633398" y="193241"/>
                  </a:lnTo>
                  <a:lnTo>
                    <a:pt x="585806" y="205167"/>
                  </a:lnTo>
                  <a:lnTo>
                    <a:pt x="540379" y="221413"/>
                  </a:lnTo>
                  <a:lnTo>
                    <a:pt x="497402" y="241718"/>
                  </a:lnTo>
                  <a:lnTo>
                    <a:pt x="457162" y="265822"/>
                  </a:lnTo>
                  <a:lnTo>
                    <a:pt x="419944" y="293464"/>
                  </a:lnTo>
                  <a:lnTo>
                    <a:pt x="386034" y="324384"/>
                  </a:lnTo>
                  <a:lnTo>
                    <a:pt x="355718" y="358321"/>
                  </a:lnTo>
                  <a:lnTo>
                    <a:pt x="329282" y="395017"/>
                  </a:lnTo>
                  <a:lnTo>
                    <a:pt x="307012" y="434209"/>
                  </a:lnTo>
                  <a:lnTo>
                    <a:pt x="289193" y="475638"/>
                  </a:lnTo>
                  <a:lnTo>
                    <a:pt x="276111" y="519043"/>
                  </a:lnTo>
                  <a:lnTo>
                    <a:pt x="268052" y="564165"/>
                  </a:lnTo>
                  <a:lnTo>
                    <a:pt x="265302" y="610743"/>
                  </a:lnTo>
                  <a:lnTo>
                    <a:pt x="265511" y="625143"/>
                  </a:lnTo>
                  <a:lnTo>
                    <a:pt x="266303" y="639556"/>
                  </a:lnTo>
                  <a:lnTo>
                    <a:pt x="267642" y="653944"/>
                  </a:lnTo>
                  <a:lnTo>
                    <a:pt x="269494" y="668274"/>
                  </a:lnTo>
                  <a:lnTo>
                    <a:pt x="270510" y="667638"/>
                  </a:lnTo>
                  <a:close/>
                </a:path>
                <a:path w="2997834" h="2008504">
                  <a:moveTo>
                    <a:pt x="149098" y="1181227"/>
                  </a:moveTo>
                  <a:lnTo>
                    <a:pt x="184876" y="1197588"/>
                  </a:lnTo>
                  <a:lnTo>
                    <a:pt x="222535" y="1209436"/>
                  </a:lnTo>
                  <a:lnTo>
                    <a:pt x="261576" y="1216642"/>
                  </a:lnTo>
                  <a:lnTo>
                    <a:pt x="301498" y="1219073"/>
                  </a:lnTo>
                  <a:lnTo>
                    <a:pt x="309245" y="1219073"/>
                  </a:lnTo>
                  <a:lnTo>
                    <a:pt x="317119" y="1218819"/>
                  </a:lnTo>
                  <a:lnTo>
                    <a:pt x="324866" y="1218311"/>
                  </a:lnTo>
                </a:path>
                <a:path w="2997834" h="2008504">
                  <a:moveTo>
                    <a:pt x="403733" y="1639315"/>
                  </a:moveTo>
                  <a:lnTo>
                    <a:pt x="423418" y="1636647"/>
                  </a:lnTo>
                  <a:lnTo>
                    <a:pt x="442817" y="1632823"/>
                  </a:lnTo>
                  <a:lnTo>
                    <a:pt x="461883" y="1627832"/>
                  </a:lnTo>
                  <a:lnTo>
                    <a:pt x="480568" y="1621663"/>
                  </a:lnTo>
                </a:path>
                <a:path w="2997834" h="2008504">
                  <a:moveTo>
                    <a:pt x="1095629" y="1737106"/>
                  </a:moveTo>
                  <a:lnTo>
                    <a:pt x="1105461" y="1758122"/>
                  </a:lnTo>
                  <a:lnTo>
                    <a:pt x="1116472" y="1778650"/>
                  </a:lnTo>
                  <a:lnTo>
                    <a:pt x="1128650" y="1798631"/>
                  </a:lnTo>
                  <a:lnTo>
                    <a:pt x="1141984" y="1818005"/>
                  </a:lnTo>
                </a:path>
                <a:path w="2997834" h="2008504">
                  <a:moveTo>
                    <a:pt x="1980057" y="1703959"/>
                  </a:moveTo>
                  <a:lnTo>
                    <a:pt x="1986559" y="1682160"/>
                  </a:lnTo>
                  <a:lnTo>
                    <a:pt x="1991788" y="1660064"/>
                  </a:lnTo>
                  <a:lnTo>
                    <a:pt x="1995755" y="1637754"/>
                  </a:lnTo>
                  <a:lnTo>
                    <a:pt x="1998472" y="1615313"/>
                  </a:lnTo>
                </a:path>
                <a:path w="2997834" h="2008504">
                  <a:moveTo>
                    <a:pt x="2594356" y="1399032"/>
                  </a:moveTo>
                  <a:lnTo>
                    <a:pt x="2594356" y="1398015"/>
                  </a:lnTo>
                  <a:lnTo>
                    <a:pt x="2594483" y="1397127"/>
                  </a:lnTo>
                  <a:lnTo>
                    <a:pt x="2594483" y="1396111"/>
                  </a:lnTo>
                  <a:lnTo>
                    <a:pt x="2591288" y="1349990"/>
                  </a:lnTo>
                  <a:lnTo>
                    <a:pt x="2581910" y="1305227"/>
                  </a:lnTo>
                  <a:lnTo>
                    <a:pt x="2566655" y="1262267"/>
                  </a:lnTo>
                  <a:lnTo>
                    <a:pt x="2545832" y="1221555"/>
                  </a:lnTo>
                  <a:lnTo>
                    <a:pt x="2519746" y="1183537"/>
                  </a:lnTo>
                  <a:lnTo>
                    <a:pt x="2488706" y="1148658"/>
                  </a:lnTo>
                  <a:lnTo>
                    <a:pt x="2453018" y="1117363"/>
                  </a:lnTo>
                  <a:lnTo>
                    <a:pt x="2412991" y="1090098"/>
                  </a:lnTo>
                  <a:lnTo>
                    <a:pt x="2368931" y="1067308"/>
                  </a:lnTo>
                </a:path>
                <a:path w="2997834" h="2008504">
                  <a:moveTo>
                    <a:pt x="2798572" y="836802"/>
                  </a:moveTo>
                  <a:lnTo>
                    <a:pt x="2829466" y="809857"/>
                  </a:lnTo>
                  <a:lnTo>
                    <a:pt x="2856658" y="779922"/>
                  </a:lnTo>
                  <a:lnTo>
                    <a:pt x="2879921" y="747345"/>
                  </a:lnTo>
                  <a:lnTo>
                    <a:pt x="2899029" y="712470"/>
                  </a:lnTo>
                </a:path>
                <a:path w="2997834" h="2008504">
                  <a:moveTo>
                    <a:pt x="2662682" y="311023"/>
                  </a:moveTo>
                  <a:lnTo>
                    <a:pt x="2662682" y="309499"/>
                  </a:lnTo>
                  <a:lnTo>
                    <a:pt x="2662809" y="308101"/>
                  </a:lnTo>
                  <a:lnTo>
                    <a:pt x="2662809" y="306577"/>
                  </a:lnTo>
                  <a:lnTo>
                    <a:pt x="2662475" y="292941"/>
                  </a:lnTo>
                  <a:lnTo>
                    <a:pt x="2661475" y="279304"/>
                  </a:lnTo>
                  <a:lnTo>
                    <a:pt x="2659808" y="265715"/>
                  </a:lnTo>
                  <a:lnTo>
                    <a:pt x="2657475" y="252222"/>
                  </a:lnTo>
                </a:path>
                <a:path w="2997834" h="2008504">
                  <a:moveTo>
                    <a:pt x="2068576" y="108331"/>
                  </a:moveTo>
                  <a:lnTo>
                    <a:pt x="2053540" y="125753"/>
                  </a:lnTo>
                  <a:lnTo>
                    <a:pt x="2039921" y="144081"/>
                  </a:lnTo>
                  <a:lnTo>
                    <a:pt x="2027803" y="163266"/>
                  </a:lnTo>
                  <a:lnTo>
                    <a:pt x="2017268" y="183261"/>
                  </a:lnTo>
                </a:path>
                <a:path w="2997834" h="2008504">
                  <a:moveTo>
                    <a:pt x="1557274" y="153035"/>
                  </a:moveTo>
                  <a:lnTo>
                    <a:pt x="1549417" y="168598"/>
                  </a:lnTo>
                  <a:lnTo>
                    <a:pt x="1542621" y="184578"/>
                  </a:lnTo>
                  <a:lnTo>
                    <a:pt x="1536896" y="200915"/>
                  </a:lnTo>
                  <a:lnTo>
                    <a:pt x="1532255" y="217550"/>
                  </a:lnTo>
                </a:path>
                <a:path w="2997834" h="2008504">
                  <a:moveTo>
                    <a:pt x="1060958" y="304673"/>
                  </a:moveTo>
                  <a:lnTo>
                    <a:pt x="1040010" y="287101"/>
                  </a:lnTo>
                  <a:lnTo>
                    <a:pt x="1017968" y="270779"/>
                  </a:lnTo>
                  <a:lnTo>
                    <a:pt x="994878" y="255720"/>
                  </a:lnTo>
                  <a:lnTo>
                    <a:pt x="970788" y="241935"/>
                  </a:lnTo>
                </a:path>
                <a:path w="2997834" h="2008504">
                  <a:moveTo>
                    <a:pt x="269494" y="668274"/>
                  </a:moveTo>
                  <a:lnTo>
                    <a:pt x="272349" y="684912"/>
                  </a:lnTo>
                  <a:lnTo>
                    <a:pt x="275955" y="701468"/>
                  </a:lnTo>
                  <a:lnTo>
                    <a:pt x="280298" y="717905"/>
                  </a:lnTo>
                  <a:lnTo>
                    <a:pt x="285369" y="73418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7955" y="4151274"/>
              <a:ext cx="2961005" cy="1960245"/>
            </a:xfrm>
            <a:custGeom>
              <a:avLst/>
              <a:gdLst/>
              <a:ahLst/>
              <a:cxnLst/>
              <a:rect l="l" t="t" r="r" b="b"/>
              <a:pathLst>
                <a:path w="2961004" h="1960245">
                  <a:moveTo>
                    <a:pt x="66624" y="1088745"/>
                  </a:moveTo>
                  <a:lnTo>
                    <a:pt x="39395" y="1071867"/>
                  </a:lnTo>
                  <a:lnTo>
                    <a:pt x="36525" y="1070076"/>
                  </a:lnTo>
                  <a:lnTo>
                    <a:pt x="19113" y="1055141"/>
                  </a:lnTo>
                  <a:lnTo>
                    <a:pt x="0" y="1038733"/>
                  </a:lnTo>
                  <a:lnTo>
                    <a:pt x="4648" y="1045565"/>
                  </a:lnTo>
                  <a:lnTo>
                    <a:pt x="42113" y="1087729"/>
                  </a:lnTo>
                  <a:lnTo>
                    <a:pt x="56667" y="1100467"/>
                  </a:lnTo>
                  <a:lnTo>
                    <a:pt x="60020" y="1096518"/>
                  </a:lnTo>
                  <a:lnTo>
                    <a:pt x="62865" y="1093177"/>
                  </a:lnTo>
                  <a:lnTo>
                    <a:pt x="66624" y="1088745"/>
                  </a:lnTo>
                  <a:close/>
                </a:path>
                <a:path w="2961004" h="1960245">
                  <a:moveTo>
                    <a:pt x="69418" y="1090523"/>
                  </a:moveTo>
                  <a:lnTo>
                    <a:pt x="67894" y="1087348"/>
                  </a:lnTo>
                  <a:lnTo>
                    <a:pt x="66624" y="1088745"/>
                  </a:lnTo>
                  <a:lnTo>
                    <a:pt x="69418" y="1090523"/>
                  </a:lnTo>
                  <a:close/>
                </a:path>
                <a:path w="2961004" h="1960245">
                  <a:moveTo>
                    <a:pt x="352018" y="1592097"/>
                  </a:moveTo>
                  <a:lnTo>
                    <a:pt x="350418" y="1590230"/>
                  </a:lnTo>
                  <a:lnTo>
                    <a:pt x="348564" y="1587588"/>
                  </a:lnTo>
                  <a:lnTo>
                    <a:pt x="345808" y="1583626"/>
                  </a:lnTo>
                  <a:lnTo>
                    <a:pt x="345414" y="1583067"/>
                  </a:lnTo>
                  <a:lnTo>
                    <a:pt x="322453" y="1550250"/>
                  </a:lnTo>
                  <a:lnTo>
                    <a:pt x="324053" y="1548295"/>
                  </a:lnTo>
                  <a:lnTo>
                    <a:pt x="315188" y="1549158"/>
                  </a:lnTo>
                  <a:lnTo>
                    <a:pt x="306349" y="1549768"/>
                  </a:lnTo>
                  <a:lnTo>
                    <a:pt x="297522" y="1550136"/>
                  </a:lnTo>
                  <a:lnTo>
                    <a:pt x="288747" y="1550250"/>
                  </a:lnTo>
                  <a:lnTo>
                    <a:pt x="239687" y="1546656"/>
                  </a:lnTo>
                  <a:lnTo>
                    <a:pt x="193154" y="1536230"/>
                  </a:lnTo>
                  <a:lnTo>
                    <a:pt x="149745" y="1519555"/>
                  </a:lnTo>
                  <a:lnTo>
                    <a:pt x="110109" y="1497177"/>
                  </a:lnTo>
                  <a:lnTo>
                    <a:pt x="74853" y="1469682"/>
                  </a:lnTo>
                  <a:lnTo>
                    <a:pt x="64084" y="1458264"/>
                  </a:lnTo>
                  <a:lnTo>
                    <a:pt x="64338" y="1458645"/>
                  </a:lnTo>
                  <a:lnTo>
                    <a:pt x="89992" y="1491488"/>
                  </a:lnTo>
                  <a:lnTo>
                    <a:pt x="131648" y="1529346"/>
                  </a:lnTo>
                  <a:lnTo>
                    <a:pt x="180543" y="1559407"/>
                  </a:lnTo>
                  <a:lnTo>
                    <a:pt x="221437" y="1576247"/>
                  </a:lnTo>
                  <a:lnTo>
                    <a:pt x="265125" y="1587461"/>
                  </a:lnTo>
                  <a:lnTo>
                    <a:pt x="311226" y="1592770"/>
                  </a:lnTo>
                  <a:lnTo>
                    <a:pt x="326974" y="1593164"/>
                  </a:lnTo>
                  <a:lnTo>
                    <a:pt x="344754" y="1592681"/>
                  </a:lnTo>
                  <a:lnTo>
                    <a:pt x="352018" y="1592097"/>
                  </a:lnTo>
                  <a:close/>
                </a:path>
                <a:path w="2961004" h="1960245">
                  <a:moveTo>
                    <a:pt x="1063193" y="1726425"/>
                  </a:moveTo>
                  <a:lnTo>
                    <a:pt x="1062304" y="1726806"/>
                  </a:lnTo>
                  <a:lnTo>
                    <a:pt x="1062431" y="1726819"/>
                  </a:lnTo>
                  <a:lnTo>
                    <a:pt x="1063193" y="1726425"/>
                  </a:lnTo>
                  <a:close/>
                </a:path>
                <a:path w="2961004" h="1960245">
                  <a:moveTo>
                    <a:pt x="1992058" y="15354"/>
                  </a:moveTo>
                  <a:lnTo>
                    <a:pt x="1982038" y="7340"/>
                  </a:lnTo>
                  <a:lnTo>
                    <a:pt x="1971662" y="0"/>
                  </a:lnTo>
                  <a:lnTo>
                    <a:pt x="1988896" y="18389"/>
                  </a:lnTo>
                  <a:lnTo>
                    <a:pt x="1992058" y="15354"/>
                  </a:lnTo>
                  <a:close/>
                </a:path>
                <a:path w="2961004" h="1960245">
                  <a:moveTo>
                    <a:pt x="2614472" y="174790"/>
                  </a:moveTo>
                  <a:lnTo>
                    <a:pt x="2598877" y="133070"/>
                  </a:lnTo>
                  <a:lnTo>
                    <a:pt x="2578811" y="96875"/>
                  </a:lnTo>
                  <a:lnTo>
                    <a:pt x="2544648" y="53187"/>
                  </a:lnTo>
                  <a:lnTo>
                    <a:pt x="2503246" y="15849"/>
                  </a:lnTo>
                  <a:lnTo>
                    <a:pt x="2495473" y="10477"/>
                  </a:lnTo>
                  <a:lnTo>
                    <a:pt x="2524188" y="43434"/>
                  </a:lnTo>
                  <a:lnTo>
                    <a:pt x="2529446" y="51574"/>
                  </a:lnTo>
                  <a:lnTo>
                    <a:pt x="2547823" y="79971"/>
                  </a:lnTo>
                  <a:lnTo>
                    <a:pt x="2565870" y="119672"/>
                  </a:lnTo>
                  <a:lnTo>
                    <a:pt x="2577795" y="162153"/>
                  </a:lnTo>
                  <a:lnTo>
                    <a:pt x="2576525" y="162788"/>
                  </a:lnTo>
                  <a:lnTo>
                    <a:pt x="2603512" y="171323"/>
                  </a:lnTo>
                  <a:lnTo>
                    <a:pt x="2614472" y="174790"/>
                  </a:lnTo>
                  <a:close/>
                </a:path>
                <a:path w="2961004" h="1960245">
                  <a:moveTo>
                    <a:pt x="2758529" y="274485"/>
                  </a:moveTo>
                  <a:lnTo>
                    <a:pt x="2747505" y="258165"/>
                  </a:lnTo>
                  <a:lnTo>
                    <a:pt x="2752039" y="270865"/>
                  </a:lnTo>
                  <a:lnTo>
                    <a:pt x="2758529" y="274485"/>
                  </a:lnTo>
                  <a:close/>
                </a:path>
                <a:path w="2961004" h="1960245">
                  <a:moveTo>
                    <a:pt x="2863100" y="686142"/>
                  </a:moveTo>
                  <a:lnTo>
                    <a:pt x="2853474" y="670941"/>
                  </a:lnTo>
                  <a:lnTo>
                    <a:pt x="2855925" y="677265"/>
                  </a:lnTo>
                  <a:lnTo>
                    <a:pt x="2863100" y="686142"/>
                  </a:lnTo>
                  <a:close/>
                </a:path>
                <a:path w="2961004" h="1960245">
                  <a:moveTo>
                    <a:pt x="2873578" y="702665"/>
                  </a:moveTo>
                  <a:lnTo>
                    <a:pt x="2865640" y="689279"/>
                  </a:lnTo>
                  <a:lnTo>
                    <a:pt x="2863100" y="686142"/>
                  </a:lnTo>
                  <a:lnTo>
                    <a:pt x="2873578" y="702665"/>
                  </a:lnTo>
                  <a:close/>
                </a:path>
                <a:path w="2961004" h="1960245">
                  <a:moveTo>
                    <a:pt x="2960573" y="931265"/>
                  </a:moveTo>
                  <a:lnTo>
                    <a:pt x="2960065" y="905865"/>
                  </a:lnTo>
                  <a:lnTo>
                    <a:pt x="2958922" y="893165"/>
                  </a:lnTo>
                  <a:lnTo>
                    <a:pt x="2956890" y="880465"/>
                  </a:lnTo>
                  <a:lnTo>
                    <a:pt x="2954096" y="855065"/>
                  </a:lnTo>
                  <a:lnTo>
                    <a:pt x="2950540" y="842365"/>
                  </a:lnTo>
                  <a:lnTo>
                    <a:pt x="2946095" y="816965"/>
                  </a:lnTo>
                  <a:lnTo>
                    <a:pt x="2941015" y="804265"/>
                  </a:lnTo>
                  <a:lnTo>
                    <a:pt x="2935173" y="791565"/>
                  </a:lnTo>
                  <a:lnTo>
                    <a:pt x="2928569" y="766165"/>
                  </a:lnTo>
                  <a:lnTo>
                    <a:pt x="2921851" y="754380"/>
                  </a:lnTo>
                  <a:lnTo>
                    <a:pt x="2921851" y="1079817"/>
                  </a:lnTo>
                  <a:lnTo>
                    <a:pt x="2920822" y="1083665"/>
                  </a:lnTo>
                  <a:lnTo>
                    <a:pt x="2918968" y="1086751"/>
                  </a:lnTo>
                  <a:lnTo>
                    <a:pt x="2921851" y="1079817"/>
                  </a:lnTo>
                  <a:lnTo>
                    <a:pt x="2921851" y="754380"/>
                  </a:lnTo>
                  <a:lnTo>
                    <a:pt x="2921330" y="753465"/>
                  </a:lnTo>
                  <a:lnTo>
                    <a:pt x="2913202" y="740765"/>
                  </a:lnTo>
                  <a:lnTo>
                    <a:pt x="2905429" y="729665"/>
                  </a:lnTo>
                  <a:lnTo>
                    <a:pt x="2903994" y="727227"/>
                  </a:lnTo>
                  <a:lnTo>
                    <a:pt x="2894914" y="702665"/>
                  </a:lnTo>
                  <a:lnTo>
                    <a:pt x="2884627" y="689965"/>
                  </a:lnTo>
                  <a:lnTo>
                    <a:pt x="2873705" y="677265"/>
                  </a:lnTo>
                  <a:lnTo>
                    <a:pt x="2863291" y="664565"/>
                  </a:lnTo>
                  <a:lnTo>
                    <a:pt x="2868879" y="651865"/>
                  </a:lnTo>
                  <a:lnTo>
                    <a:pt x="2874975" y="639165"/>
                  </a:lnTo>
                  <a:lnTo>
                    <a:pt x="2880182" y="613765"/>
                  </a:lnTo>
                  <a:lnTo>
                    <a:pt x="2884500" y="601065"/>
                  </a:lnTo>
                  <a:lnTo>
                    <a:pt x="2887802" y="588365"/>
                  </a:lnTo>
                  <a:lnTo>
                    <a:pt x="2890342" y="562965"/>
                  </a:lnTo>
                  <a:lnTo>
                    <a:pt x="2891739" y="550265"/>
                  </a:lnTo>
                  <a:lnTo>
                    <a:pt x="2892247" y="537565"/>
                  </a:lnTo>
                  <a:lnTo>
                    <a:pt x="2891866" y="524865"/>
                  </a:lnTo>
                  <a:lnTo>
                    <a:pt x="2890850" y="499465"/>
                  </a:lnTo>
                  <a:lnTo>
                    <a:pt x="2884246" y="461365"/>
                  </a:lnTo>
                  <a:lnTo>
                    <a:pt x="2871927" y="423265"/>
                  </a:lnTo>
                  <a:lnTo>
                    <a:pt x="2865983" y="409613"/>
                  </a:lnTo>
                  <a:lnTo>
                    <a:pt x="2865983" y="639025"/>
                  </a:lnTo>
                  <a:lnTo>
                    <a:pt x="2865958" y="639165"/>
                  </a:lnTo>
                  <a:lnTo>
                    <a:pt x="2865691" y="639724"/>
                  </a:lnTo>
                  <a:lnTo>
                    <a:pt x="2865983" y="639025"/>
                  </a:lnTo>
                  <a:lnTo>
                    <a:pt x="2865983" y="409613"/>
                  </a:lnTo>
                  <a:lnTo>
                    <a:pt x="2847670" y="372465"/>
                  </a:lnTo>
                  <a:lnTo>
                    <a:pt x="2815158" y="321665"/>
                  </a:lnTo>
                  <a:lnTo>
                    <a:pt x="2804464" y="314642"/>
                  </a:lnTo>
                  <a:lnTo>
                    <a:pt x="2780157" y="289140"/>
                  </a:lnTo>
                  <a:lnTo>
                    <a:pt x="2778163" y="287528"/>
                  </a:lnTo>
                  <a:lnTo>
                    <a:pt x="2774899" y="283565"/>
                  </a:lnTo>
                  <a:lnTo>
                    <a:pt x="2758529" y="274485"/>
                  </a:lnTo>
                  <a:lnTo>
                    <a:pt x="2773261" y="296265"/>
                  </a:lnTo>
                  <a:lnTo>
                    <a:pt x="2795587" y="317779"/>
                  </a:lnTo>
                  <a:lnTo>
                    <a:pt x="2795409" y="317525"/>
                  </a:lnTo>
                  <a:lnTo>
                    <a:pt x="2786684" y="308965"/>
                  </a:lnTo>
                  <a:lnTo>
                    <a:pt x="2789123" y="308965"/>
                  </a:lnTo>
                  <a:lnTo>
                    <a:pt x="2795409" y="317525"/>
                  </a:lnTo>
                  <a:lnTo>
                    <a:pt x="2799638" y="321665"/>
                  </a:lnTo>
                  <a:lnTo>
                    <a:pt x="2795587" y="317779"/>
                  </a:lnTo>
                  <a:lnTo>
                    <a:pt x="2820797" y="358863"/>
                  </a:lnTo>
                  <a:lnTo>
                    <a:pt x="2836392" y="400342"/>
                  </a:lnTo>
                  <a:lnTo>
                    <a:pt x="2846019" y="443852"/>
                  </a:lnTo>
                  <a:lnTo>
                    <a:pt x="2849321" y="488924"/>
                  </a:lnTo>
                  <a:lnTo>
                    <a:pt x="2847403" y="523151"/>
                  </a:lnTo>
                  <a:lnTo>
                    <a:pt x="2841714" y="556907"/>
                  </a:lnTo>
                  <a:lnTo>
                    <a:pt x="2832328" y="589940"/>
                  </a:lnTo>
                  <a:lnTo>
                    <a:pt x="2819349" y="622020"/>
                  </a:lnTo>
                  <a:lnTo>
                    <a:pt x="2820365" y="622274"/>
                  </a:lnTo>
                  <a:lnTo>
                    <a:pt x="2849435" y="661035"/>
                  </a:lnTo>
                  <a:lnTo>
                    <a:pt x="2851226" y="664121"/>
                  </a:lnTo>
                  <a:lnTo>
                    <a:pt x="2850908" y="664565"/>
                  </a:lnTo>
                  <a:lnTo>
                    <a:pt x="2849435" y="664565"/>
                  </a:lnTo>
                  <a:lnTo>
                    <a:pt x="2853474" y="670941"/>
                  </a:lnTo>
                  <a:lnTo>
                    <a:pt x="2851010" y="664565"/>
                  </a:lnTo>
                  <a:lnTo>
                    <a:pt x="2865640" y="689279"/>
                  </a:lnTo>
                  <a:lnTo>
                    <a:pt x="2866212" y="689965"/>
                  </a:lnTo>
                  <a:lnTo>
                    <a:pt x="2892628" y="745439"/>
                  </a:lnTo>
                  <a:lnTo>
                    <a:pt x="2906420" y="790282"/>
                  </a:lnTo>
                  <a:lnTo>
                    <a:pt x="2914815" y="836358"/>
                  </a:lnTo>
                  <a:lnTo>
                    <a:pt x="2917647" y="883259"/>
                  </a:lnTo>
                  <a:lnTo>
                    <a:pt x="2915043" y="928395"/>
                  </a:lnTo>
                  <a:lnTo>
                    <a:pt x="2907436" y="972273"/>
                  </a:lnTo>
                  <a:lnTo>
                    <a:pt x="2898584" y="1002538"/>
                  </a:lnTo>
                  <a:lnTo>
                    <a:pt x="2898584" y="1125461"/>
                  </a:lnTo>
                  <a:lnTo>
                    <a:pt x="2895295" y="1134465"/>
                  </a:lnTo>
                  <a:lnTo>
                    <a:pt x="2885135" y="1147165"/>
                  </a:lnTo>
                  <a:lnTo>
                    <a:pt x="2881426" y="1151470"/>
                  </a:lnTo>
                  <a:lnTo>
                    <a:pt x="2895028" y="1131925"/>
                  </a:lnTo>
                  <a:lnTo>
                    <a:pt x="2898584" y="1125461"/>
                  </a:lnTo>
                  <a:lnTo>
                    <a:pt x="2898584" y="1002538"/>
                  </a:lnTo>
                  <a:lnTo>
                    <a:pt x="2895041" y="1014641"/>
                  </a:lnTo>
                  <a:lnTo>
                    <a:pt x="2878124" y="1055243"/>
                  </a:lnTo>
                  <a:lnTo>
                    <a:pt x="2856928" y="1093825"/>
                  </a:lnTo>
                  <a:lnTo>
                    <a:pt x="2843352" y="1113345"/>
                  </a:lnTo>
                  <a:lnTo>
                    <a:pt x="2843352" y="1198943"/>
                  </a:lnTo>
                  <a:lnTo>
                    <a:pt x="2809189" y="1236065"/>
                  </a:lnTo>
                  <a:lnTo>
                    <a:pt x="2778709" y="1261465"/>
                  </a:lnTo>
                  <a:lnTo>
                    <a:pt x="2762580" y="1274165"/>
                  </a:lnTo>
                  <a:lnTo>
                    <a:pt x="2751188" y="1274165"/>
                  </a:lnTo>
                  <a:lnTo>
                    <a:pt x="2772321" y="1260830"/>
                  </a:lnTo>
                  <a:lnTo>
                    <a:pt x="2808186" y="1232928"/>
                  </a:lnTo>
                  <a:lnTo>
                    <a:pt x="2840761" y="1201966"/>
                  </a:lnTo>
                  <a:lnTo>
                    <a:pt x="2843352" y="1198943"/>
                  </a:lnTo>
                  <a:lnTo>
                    <a:pt x="2843352" y="1113345"/>
                  </a:lnTo>
                  <a:lnTo>
                    <a:pt x="2831681" y="1130122"/>
                  </a:lnTo>
                  <a:lnTo>
                    <a:pt x="2802661" y="1163866"/>
                  </a:lnTo>
                  <a:lnTo>
                    <a:pt x="2770086" y="1194828"/>
                  </a:lnTo>
                  <a:lnTo>
                    <a:pt x="2734221" y="1222730"/>
                  </a:lnTo>
                  <a:lnTo>
                    <a:pt x="2723870" y="1229271"/>
                  </a:lnTo>
                  <a:lnTo>
                    <a:pt x="2723870" y="1290205"/>
                  </a:lnTo>
                  <a:lnTo>
                    <a:pt x="2710764" y="1299565"/>
                  </a:lnTo>
                  <a:lnTo>
                    <a:pt x="2692476" y="1312265"/>
                  </a:lnTo>
                  <a:lnTo>
                    <a:pt x="2676601" y="1312265"/>
                  </a:lnTo>
                  <a:lnTo>
                    <a:pt x="2691676" y="1306423"/>
                  </a:lnTo>
                  <a:lnTo>
                    <a:pt x="2723870" y="1290205"/>
                  </a:lnTo>
                  <a:lnTo>
                    <a:pt x="2723870" y="1229271"/>
                  </a:lnTo>
                  <a:lnTo>
                    <a:pt x="2695295" y="1247305"/>
                  </a:lnTo>
                  <a:lnTo>
                    <a:pt x="2669159" y="1260475"/>
                  </a:lnTo>
                  <a:lnTo>
                    <a:pt x="2669159" y="1315161"/>
                  </a:lnTo>
                  <a:lnTo>
                    <a:pt x="2654249" y="1324965"/>
                  </a:lnTo>
                  <a:lnTo>
                    <a:pt x="2642501" y="1324965"/>
                  </a:lnTo>
                  <a:lnTo>
                    <a:pt x="2647391" y="1323594"/>
                  </a:lnTo>
                  <a:lnTo>
                    <a:pt x="2669159" y="1315161"/>
                  </a:lnTo>
                  <a:lnTo>
                    <a:pt x="2669159" y="1260475"/>
                  </a:lnTo>
                  <a:lnTo>
                    <a:pt x="2653576" y="1268323"/>
                  </a:lnTo>
                  <a:lnTo>
                    <a:pt x="2628138" y="1278191"/>
                  </a:lnTo>
                  <a:lnTo>
                    <a:pt x="2628138" y="1329004"/>
                  </a:lnTo>
                  <a:lnTo>
                    <a:pt x="2614371" y="1337665"/>
                  </a:lnTo>
                  <a:lnTo>
                    <a:pt x="2595334" y="1337665"/>
                  </a:lnTo>
                  <a:lnTo>
                    <a:pt x="2600795" y="1336687"/>
                  </a:lnTo>
                  <a:lnTo>
                    <a:pt x="2628138" y="1329004"/>
                  </a:lnTo>
                  <a:lnTo>
                    <a:pt x="2628138" y="1278191"/>
                  </a:lnTo>
                  <a:lnTo>
                    <a:pt x="2609291" y="1285494"/>
                  </a:lnTo>
                  <a:lnTo>
                    <a:pt x="2562695" y="1298587"/>
                  </a:lnTo>
                  <a:lnTo>
                    <a:pt x="2554821" y="1300010"/>
                  </a:lnTo>
                  <a:lnTo>
                    <a:pt x="2552979" y="1300340"/>
                  </a:lnTo>
                  <a:lnTo>
                    <a:pt x="2552979" y="1346377"/>
                  </a:lnTo>
                  <a:lnTo>
                    <a:pt x="2552750" y="1346479"/>
                  </a:lnTo>
                  <a:lnTo>
                    <a:pt x="2552979" y="1346377"/>
                  </a:lnTo>
                  <a:lnTo>
                    <a:pt x="2552979" y="1300340"/>
                  </a:lnTo>
                  <a:lnTo>
                    <a:pt x="2547035" y="1301394"/>
                  </a:lnTo>
                  <a:lnTo>
                    <a:pt x="2545346" y="1301699"/>
                  </a:lnTo>
                  <a:lnTo>
                    <a:pt x="2529535" y="1304544"/>
                  </a:lnTo>
                  <a:lnTo>
                    <a:pt x="2529535" y="1464627"/>
                  </a:lnTo>
                  <a:lnTo>
                    <a:pt x="2529535" y="1304544"/>
                  </a:lnTo>
                  <a:lnTo>
                    <a:pt x="2514041" y="1307312"/>
                  </a:lnTo>
                  <a:lnTo>
                    <a:pt x="2514676" y="1308201"/>
                  </a:lnTo>
                  <a:lnTo>
                    <a:pt x="2511196" y="1353781"/>
                  </a:lnTo>
                  <a:lnTo>
                    <a:pt x="2501785" y="1397622"/>
                  </a:lnTo>
                  <a:lnTo>
                    <a:pt x="2501620" y="1398092"/>
                  </a:lnTo>
                  <a:lnTo>
                    <a:pt x="2501620" y="1521536"/>
                  </a:lnTo>
                  <a:lnTo>
                    <a:pt x="2499309" y="1528165"/>
                  </a:lnTo>
                  <a:lnTo>
                    <a:pt x="2489784" y="1540865"/>
                  </a:lnTo>
                  <a:lnTo>
                    <a:pt x="2482075" y="1550263"/>
                  </a:lnTo>
                  <a:lnTo>
                    <a:pt x="2501620" y="1521536"/>
                  </a:lnTo>
                  <a:lnTo>
                    <a:pt x="2501620" y="1398092"/>
                  </a:lnTo>
                  <a:lnTo>
                    <a:pt x="2486825" y="1439430"/>
                  </a:lnTo>
                  <a:lnTo>
                    <a:pt x="2466657" y="1478838"/>
                  </a:lnTo>
                  <a:lnTo>
                    <a:pt x="2441689" y="1515529"/>
                  </a:lnTo>
                  <a:lnTo>
                    <a:pt x="2416276" y="1544586"/>
                  </a:lnTo>
                  <a:lnTo>
                    <a:pt x="2416276" y="1617941"/>
                  </a:lnTo>
                  <a:lnTo>
                    <a:pt x="2402916" y="1629765"/>
                  </a:lnTo>
                  <a:lnTo>
                    <a:pt x="2387930" y="1642465"/>
                  </a:lnTo>
                  <a:lnTo>
                    <a:pt x="2372436" y="1655165"/>
                  </a:lnTo>
                  <a:lnTo>
                    <a:pt x="2359558" y="1655165"/>
                  </a:lnTo>
                  <a:lnTo>
                    <a:pt x="2379713" y="1644002"/>
                  </a:lnTo>
                  <a:lnTo>
                    <a:pt x="2416276" y="1617941"/>
                  </a:lnTo>
                  <a:lnTo>
                    <a:pt x="2416276" y="1544586"/>
                  </a:lnTo>
                  <a:lnTo>
                    <a:pt x="2412276" y="1549158"/>
                  </a:lnTo>
                  <a:lnTo>
                    <a:pt x="2378799" y="1579384"/>
                  </a:lnTo>
                  <a:lnTo>
                    <a:pt x="2348141" y="1601254"/>
                  </a:lnTo>
                  <a:lnTo>
                    <a:pt x="2348141" y="1661502"/>
                  </a:lnTo>
                  <a:lnTo>
                    <a:pt x="2339797" y="1667865"/>
                  </a:lnTo>
                  <a:lnTo>
                    <a:pt x="2322779" y="1680565"/>
                  </a:lnTo>
                  <a:lnTo>
                    <a:pt x="2305253" y="1680565"/>
                  </a:lnTo>
                  <a:lnTo>
                    <a:pt x="2287346" y="1693265"/>
                  </a:lnTo>
                  <a:lnTo>
                    <a:pt x="2265413" y="1693265"/>
                  </a:lnTo>
                  <a:lnTo>
                    <a:pt x="2295766" y="1684489"/>
                  </a:lnTo>
                  <a:lnTo>
                    <a:pt x="2328786" y="1670773"/>
                  </a:lnTo>
                  <a:lnTo>
                    <a:pt x="2339213" y="1666443"/>
                  </a:lnTo>
                  <a:lnTo>
                    <a:pt x="2348141" y="1661502"/>
                  </a:lnTo>
                  <a:lnTo>
                    <a:pt x="2348141" y="1601254"/>
                  </a:lnTo>
                  <a:lnTo>
                    <a:pt x="2341613" y="1605902"/>
                  </a:lnTo>
                  <a:lnTo>
                    <a:pt x="2301113" y="1628343"/>
                  </a:lnTo>
                  <a:lnTo>
                    <a:pt x="2257666" y="1646389"/>
                  </a:lnTo>
                  <a:lnTo>
                    <a:pt x="2241118" y="1651177"/>
                  </a:lnTo>
                  <a:lnTo>
                    <a:pt x="2241118" y="1699272"/>
                  </a:lnTo>
                  <a:lnTo>
                    <a:pt x="2231085" y="1705965"/>
                  </a:lnTo>
                  <a:lnTo>
                    <a:pt x="2201951" y="1705965"/>
                  </a:lnTo>
                  <a:lnTo>
                    <a:pt x="2241118" y="1699272"/>
                  </a:lnTo>
                  <a:lnTo>
                    <a:pt x="2241118" y="1651177"/>
                  </a:lnTo>
                  <a:lnTo>
                    <a:pt x="2211641" y="1659699"/>
                  </a:lnTo>
                  <a:lnTo>
                    <a:pt x="2163407" y="1667941"/>
                  </a:lnTo>
                  <a:lnTo>
                    <a:pt x="2113356" y="1670773"/>
                  </a:lnTo>
                  <a:lnTo>
                    <a:pt x="2105850" y="1670304"/>
                  </a:lnTo>
                  <a:lnTo>
                    <a:pt x="2105850" y="1705965"/>
                  </a:lnTo>
                  <a:lnTo>
                    <a:pt x="2068906" y="1705965"/>
                  </a:lnTo>
                  <a:lnTo>
                    <a:pt x="2048141" y="1696135"/>
                  </a:lnTo>
                  <a:lnTo>
                    <a:pt x="2095500" y="1705305"/>
                  </a:lnTo>
                  <a:lnTo>
                    <a:pt x="2105850" y="1705965"/>
                  </a:lnTo>
                  <a:lnTo>
                    <a:pt x="2105850" y="1670304"/>
                  </a:lnTo>
                  <a:lnTo>
                    <a:pt x="2057400" y="1667205"/>
                  </a:lnTo>
                  <a:lnTo>
                    <a:pt x="2036495" y="1663153"/>
                  </a:lnTo>
                  <a:lnTo>
                    <a:pt x="2036495" y="1693265"/>
                  </a:lnTo>
                  <a:lnTo>
                    <a:pt x="2015947" y="1693265"/>
                  </a:lnTo>
                  <a:lnTo>
                    <a:pt x="1990293" y="1680565"/>
                  </a:lnTo>
                  <a:lnTo>
                    <a:pt x="1965274" y="1667865"/>
                  </a:lnTo>
                  <a:lnTo>
                    <a:pt x="1946681" y="1657184"/>
                  </a:lnTo>
                  <a:lnTo>
                    <a:pt x="1988451" y="1677365"/>
                  </a:lnTo>
                  <a:lnTo>
                    <a:pt x="2036495" y="1693265"/>
                  </a:lnTo>
                  <a:lnTo>
                    <a:pt x="2036495" y="1663153"/>
                  </a:lnTo>
                  <a:lnTo>
                    <a:pt x="2002815" y="1656626"/>
                  </a:lnTo>
                  <a:lnTo>
                    <a:pt x="1985784" y="1650987"/>
                  </a:lnTo>
                  <a:lnTo>
                    <a:pt x="1947430" y="1637855"/>
                  </a:lnTo>
                  <a:lnTo>
                    <a:pt x="1900758" y="1615300"/>
                  </a:lnTo>
                  <a:lnTo>
                    <a:pt x="1900377" y="1612874"/>
                  </a:lnTo>
                  <a:lnTo>
                    <a:pt x="1882927" y="1656791"/>
                  </a:lnTo>
                  <a:lnTo>
                    <a:pt x="1882533" y="1657527"/>
                  </a:lnTo>
                  <a:lnTo>
                    <a:pt x="1882533" y="1759712"/>
                  </a:lnTo>
                  <a:lnTo>
                    <a:pt x="1878787" y="1769465"/>
                  </a:lnTo>
                  <a:lnTo>
                    <a:pt x="1846021" y="1807565"/>
                  </a:lnTo>
                  <a:lnTo>
                    <a:pt x="1794967" y="1858365"/>
                  </a:lnTo>
                  <a:lnTo>
                    <a:pt x="1771992" y="1868627"/>
                  </a:lnTo>
                  <a:lnTo>
                    <a:pt x="1807044" y="1842160"/>
                  </a:lnTo>
                  <a:lnTo>
                    <a:pt x="1841487" y="1810067"/>
                  </a:lnTo>
                  <a:lnTo>
                    <a:pt x="1872183" y="1774672"/>
                  </a:lnTo>
                  <a:lnTo>
                    <a:pt x="1882533" y="1759712"/>
                  </a:lnTo>
                  <a:lnTo>
                    <a:pt x="1882533" y="1657527"/>
                  </a:lnTo>
                  <a:lnTo>
                    <a:pt x="1860715" y="1698091"/>
                  </a:lnTo>
                  <a:lnTo>
                    <a:pt x="1834083" y="1736559"/>
                  </a:lnTo>
                  <a:lnTo>
                    <a:pt x="1803387" y="1771954"/>
                  </a:lnTo>
                  <a:lnTo>
                    <a:pt x="1768944" y="1804060"/>
                  </a:lnTo>
                  <a:lnTo>
                    <a:pt x="1761058" y="1810016"/>
                  </a:lnTo>
                  <a:lnTo>
                    <a:pt x="1761058" y="1875675"/>
                  </a:lnTo>
                  <a:lnTo>
                    <a:pt x="1736420" y="1896465"/>
                  </a:lnTo>
                  <a:lnTo>
                    <a:pt x="1726387" y="1896465"/>
                  </a:lnTo>
                  <a:lnTo>
                    <a:pt x="1728330" y="1895538"/>
                  </a:lnTo>
                  <a:lnTo>
                    <a:pt x="1761058" y="1875675"/>
                  </a:lnTo>
                  <a:lnTo>
                    <a:pt x="1761058" y="1810016"/>
                  </a:lnTo>
                  <a:lnTo>
                    <a:pt x="1731111" y="1832622"/>
                  </a:lnTo>
                  <a:lnTo>
                    <a:pt x="1712353" y="1844014"/>
                  </a:lnTo>
                  <a:lnTo>
                    <a:pt x="1712353" y="1903171"/>
                  </a:lnTo>
                  <a:lnTo>
                    <a:pt x="1704797" y="1909165"/>
                  </a:lnTo>
                  <a:lnTo>
                    <a:pt x="1688414" y="1921865"/>
                  </a:lnTo>
                  <a:lnTo>
                    <a:pt x="1670545" y="1921865"/>
                  </a:lnTo>
                  <a:lnTo>
                    <a:pt x="1654632" y="1934565"/>
                  </a:lnTo>
                  <a:lnTo>
                    <a:pt x="1632369" y="1934565"/>
                  </a:lnTo>
                  <a:lnTo>
                    <a:pt x="1638757" y="1932952"/>
                  </a:lnTo>
                  <a:lnTo>
                    <a:pt x="1682877" y="1917014"/>
                  </a:lnTo>
                  <a:lnTo>
                    <a:pt x="1684731" y="1916353"/>
                  </a:lnTo>
                  <a:lnTo>
                    <a:pt x="1712353" y="1903171"/>
                  </a:lnTo>
                  <a:lnTo>
                    <a:pt x="1712353" y="1844014"/>
                  </a:lnTo>
                  <a:lnTo>
                    <a:pt x="1690230" y="1857438"/>
                  </a:lnTo>
                  <a:lnTo>
                    <a:pt x="1646631" y="1878253"/>
                  </a:lnTo>
                  <a:lnTo>
                    <a:pt x="1612874" y="1890445"/>
                  </a:lnTo>
                  <a:lnTo>
                    <a:pt x="1612874" y="1939505"/>
                  </a:lnTo>
                  <a:lnTo>
                    <a:pt x="1601927" y="1947265"/>
                  </a:lnTo>
                  <a:lnTo>
                    <a:pt x="1576298" y="1947265"/>
                  </a:lnTo>
                  <a:lnTo>
                    <a:pt x="1590751" y="1945093"/>
                  </a:lnTo>
                  <a:lnTo>
                    <a:pt x="1612874" y="1939505"/>
                  </a:lnTo>
                  <a:lnTo>
                    <a:pt x="1612874" y="1890445"/>
                  </a:lnTo>
                  <a:lnTo>
                    <a:pt x="1600657" y="1894852"/>
                  </a:lnTo>
                  <a:lnTo>
                    <a:pt x="1552651" y="1906993"/>
                  </a:lnTo>
                  <a:lnTo>
                    <a:pt x="1502968" y="1914461"/>
                  </a:lnTo>
                  <a:lnTo>
                    <a:pt x="1451940" y="1917014"/>
                  </a:lnTo>
                  <a:lnTo>
                    <a:pt x="1403819" y="1914639"/>
                  </a:lnTo>
                  <a:lnTo>
                    <a:pt x="1403819" y="1947265"/>
                  </a:lnTo>
                  <a:lnTo>
                    <a:pt x="1376375" y="1947265"/>
                  </a:lnTo>
                  <a:lnTo>
                    <a:pt x="1351318" y="1935454"/>
                  </a:lnTo>
                  <a:lnTo>
                    <a:pt x="1387729" y="1944814"/>
                  </a:lnTo>
                  <a:lnTo>
                    <a:pt x="1403819" y="1947265"/>
                  </a:lnTo>
                  <a:lnTo>
                    <a:pt x="1403819" y="1914639"/>
                  </a:lnTo>
                  <a:lnTo>
                    <a:pt x="1400987" y="1914486"/>
                  </a:lnTo>
                  <a:lnTo>
                    <a:pt x="1351064" y="1906993"/>
                  </a:lnTo>
                  <a:lnTo>
                    <a:pt x="1310601" y="1896770"/>
                  </a:lnTo>
                  <a:lnTo>
                    <a:pt x="1310601" y="1921865"/>
                  </a:lnTo>
                  <a:lnTo>
                    <a:pt x="1296492" y="1921865"/>
                  </a:lnTo>
                  <a:lnTo>
                    <a:pt x="1271219" y="1909165"/>
                  </a:lnTo>
                  <a:lnTo>
                    <a:pt x="1246835" y="1896465"/>
                  </a:lnTo>
                  <a:lnTo>
                    <a:pt x="1223213" y="1883765"/>
                  </a:lnTo>
                  <a:lnTo>
                    <a:pt x="1212138" y="1871345"/>
                  </a:lnTo>
                  <a:lnTo>
                    <a:pt x="1247127" y="1893138"/>
                  </a:lnTo>
                  <a:lnTo>
                    <a:pt x="1291755" y="1914931"/>
                  </a:lnTo>
                  <a:lnTo>
                    <a:pt x="1310601" y="1921865"/>
                  </a:lnTo>
                  <a:lnTo>
                    <a:pt x="1310601" y="1896770"/>
                  </a:lnTo>
                  <a:lnTo>
                    <a:pt x="1302880" y="1894814"/>
                  </a:lnTo>
                  <a:lnTo>
                    <a:pt x="1256474" y="1878037"/>
                  </a:lnTo>
                  <a:lnTo>
                    <a:pt x="1212367" y="1856892"/>
                  </a:lnTo>
                  <a:lnTo>
                    <a:pt x="1173530" y="1833156"/>
                  </a:lnTo>
                  <a:lnTo>
                    <a:pt x="1173530" y="1842262"/>
                  </a:lnTo>
                  <a:lnTo>
                    <a:pt x="1158570" y="1832965"/>
                  </a:lnTo>
                  <a:lnTo>
                    <a:pt x="1156360" y="1826907"/>
                  </a:lnTo>
                  <a:lnTo>
                    <a:pt x="1166609" y="1836851"/>
                  </a:lnTo>
                  <a:lnTo>
                    <a:pt x="1173530" y="1842262"/>
                  </a:lnTo>
                  <a:lnTo>
                    <a:pt x="1173530" y="1833156"/>
                  </a:lnTo>
                  <a:lnTo>
                    <a:pt x="1170940" y="1831568"/>
                  </a:lnTo>
                  <a:lnTo>
                    <a:pt x="1132547" y="1802244"/>
                  </a:lnTo>
                  <a:lnTo>
                    <a:pt x="1125994" y="1796021"/>
                  </a:lnTo>
                  <a:lnTo>
                    <a:pt x="1131519" y="1802739"/>
                  </a:lnTo>
                  <a:lnTo>
                    <a:pt x="1144879" y="1815731"/>
                  </a:lnTo>
                  <a:lnTo>
                    <a:pt x="1132547" y="1807565"/>
                  </a:lnTo>
                  <a:lnTo>
                    <a:pt x="1126490" y="1807565"/>
                  </a:lnTo>
                  <a:lnTo>
                    <a:pt x="1107236" y="1782165"/>
                  </a:lnTo>
                  <a:lnTo>
                    <a:pt x="1097610" y="1769465"/>
                  </a:lnTo>
                  <a:lnTo>
                    <a:pt x="1095641" y="1767344"/>
                  </a:lnTo>
                  <a:lnTo>
                    <a:pt x="1095984" y="1767166"/>
                  </a:lnTo>
                  <a:lnTo>
                    <a:pt x="1092962" y="1763534"/>
                  </a:lnTo>
                  <a:lnTo>
                    <a:pt x="1092962" y="1769465"/>
                  </a:lnTo>
                  <a:lnTo>
                    <a:pt x="1067511" y="1782165"/>
                  </a:lnTo>
                  <a:lnTo>
                    <a:pt x="1058811" y="1785569"/>
                  </a:lnTo>
                  <a:lnTo>
                    <a:pt x="1092492" y="1768894"/>
                  </a:lnTo>
                  <a:lnTo>
                    <a:pt x="1092962" y="1769465"/>
                  </a:lnTo>
                  <a:lnTo>
                    <a:pt x="1092962" y="1763534"/>
                  </a:lnTo>
                  <a:lnTo>
                    <a:pt x="1062431" y="1726819"/>
                  </a:lnTo>
                  <a:lnTo>
                    <a:pt x="1034796" y="1739773"/>
                  </a:lnTo>
                  <a:lnTo>
                    <a:pt x="1034796" y="1795005"/>
                  </a:lnTo>
                  <a:lnTo>
                    <a:pt x="1018120" y="1807565"/>
                  </a:lnTo>
                  <a:lnTo>
                    <a:pt x="1001712" y="1807565"/>
                  </a:lnTo>
                  <a:lnTo>
                    <a:pt x="967422" y="1820265"/>
                  </a:lnTo>
                  <a:lnTo>
                    <a:pt x="951636" y="1820265"/>
                  </a:lnTo>
                  <a:lnTo>
                    <a:pt x="968552" y="1816709"/>
                  </a:lnTo>
                  <a:lnTo>
                    <a:pt x="1014336" y="1803044"/>
                  </a:lnTo>
                  <a:lnTo>
                    <a:pt x="1031011" y="1796491"/>
                  </a:lnTo>
                  <a:lnTo>
                    <a:pt x="1034796" y="1795005"/>
                  </a:lnTo>
                  <a:lnTo>
                    <a:pt x="1034796" y="1739773"/>
                  </a:lnTo>
                  <a:lnTo>
                    <a:pt x="998677" y="1756689"/>
                  </a:lnTo>
                  <a:lnTo>
                    <a:pt x="947813" y="1773923"/>
                  </a:lnTo>
                  <a:lnTo>
                    <a:pt x="911593" y="1782521"/>
                  </a:lnTo>
                  <a:lnTo>
                    <a:pt x="911593" y="1827834"/>
                  </a:lnTo>
                  <a:lnTo>
                    <a:pt x="897331" y="1832965"/>
                  </a:lnTo>
                  <a:lnTo>
                    <a:pt x="864146" y="1832965"/>
                  </a:lnTo>
                  <a:lnTo>
                    <a:pt x="873823" y="1832559"/>
                  </a:lnTo>
                  <a:lnTo>
                    <a:pt x="911593" y="1827834"/>
                  </a:lnTo>
                  <a:lnTo>
                    <a:pt x="911593" y="1782521"/>
                  </a:lnTo>
                  <a:lnTo>
                    <a:pt x="895337" y="1786369"/>
                  </a:lnTo>
                  <a:lnTo>
                    <a:pt x="841705" y="1793925"/>
                  </a:lnTo>
                  <a:lnTo>
                    <a:pt x="788670" y="1796440"/>
                  </a:lnTo>
                  <a:lnTo>
                    <a:pt x="788670" y="1832965"/>
                  </a:lnTo>
                  <a:lnTo>
                    <a:pt x="754837" y="1832965"/>
                  </a:lnTo>
                  <a:lnTo>
                    <a:pt x="741324" y="1828012"/>
                  </a:lnTo>
                  <a:lnTo>
                    <a:pt x="773455" y="1832292"/>
                  </a:lnTo>
                  <a:lnTo>
                    <a:pt x="788670" y="1832965"/>
                  </a:lnTo>
                  <a:lnTo>
                    <a:pt x="788670" y="1796440"/>
                  </a:lnTo>
                  <a:lnTo>
                    <a:pt x="787349" y="1796491"/>
                  </a:lnTo>
                  <a:lnTo>
                    <a:pt x="735355" y="1794192"/>
                  </a:lnTo>
                  <a:lnTo>
                    <a:pt x="699274" y="1789379"/>
                  </a:lnTo>
                  <a:lnTo>
                    <a:pt x="699274" y="1820265"/>
                  </a:lnTo>
                  <a:lnTo>
                    <a:pt x="686384" y="1820265"/>
                  </a:lnTo>
                  <a:lnTo>
                    <a:pt x="660323" y="1810321"/>
                  </a:lnTo>
                  <a:lnTo>
                    <a:pt x="672896" y="1814334"/>
                  </a:lnTo>
                  <a:lnTo>
                    <a:pt x="699274" y="1820265"/>
                  </a:lnTo>
                  <a:lnTo>
                    <a:pt x="699274" y="1789379"/>
                  </a:lnTo>
                  <a:lnTo>
                    <a:pt x="684403" y="1787385"/>
                  </a:lnTo>
                  <a:lnTo>
                    <a:pt x="634796" y="1776234"/>
                  </a:lnTo>
                  <a:lnTo>
                    <a:pt x="586841" y="1760918"/>
                  </a:lnTo>
                  <a:lnTo>
                    <a:pt x="562076" y="1750517"/>
                  </a:lnTo>
                  <a:lnTo>
                    <a:pt x="562076" y="1770761"/>
                  </a:lnTo>
                  <a:lnTo>
                    <a:pt x="559003" y="1769465"/>
                  </a:lnTo>
                  <a:lnTo>
                    <a:pt x="529793" y="1756765"/>
                  </a:lnTo>
                  <a:lnTo>
                    <a:pt x="514832" y="1743240"/>
                  </a:lnTo>
                  <a:lnTo>
                    <a:pt x="535139" y="1756473"/>
                  </a:lnTo>
                  <a:lnTo>
                    <a:pt x="562076" y="1770761"/>
                  </a:lnTo>
                  <a:lnTo>
                    <a:pt x="562076" y="1750517"/>
                  </a:lnTo>
                  <a:lnTo>
                    <a:pt x="540816" y="1741576"/>
                  </a:lnTo>
                  <a:lnTo>
                    <a:pt x="497039" y="1718373"/>
                  </a:lnTo>
                  <a:lnTo>
                    <a:pt x="487883" y="1712404"/>
                  </a:lnTo>
                  <a:lnTo>
                    <a:pt x="487883" y="1724812"/>
                  </a:lnTo>
                  <a:lnTo>
                    <a:pt x="474929" y="1718665"/>
                  </a:lnTo>
                  <a:lnTo>
                    <a:pt x="455155" y="1698802"/>
                  </a:lnTo>
                  <a:lnTo>
                    <a:pt x="455523" y="1699145"/>
                  </a:lnTo>
                  <a:lnTo>
                    <a:pt x="487883" y="1724812"/>
                  </a:lnTo>
                  <a:lnTo>
                    <a:pt x="487883" y="1712404"/>
                  </a:lnTo>
                  <a:lnTo>
                    <a:pt x="455803" y="1691474"/>
                  </a:lnTo>
                  <a:lnTo>
                    <a:pt x="417423" y="1661045"/>
                  </a:lnTo>
                  <a:lnTo>
                    <a:pt x="412775" y="1656588"/>
                  </a:lnTo>
                  <a:lnTo>
                    <a:pt x="420293" y="1665351"/>
                  </a:lnTo>
                  <a:lnTo>
                    <a:pt x="435127" y="1679587"/>
                  </a:lnTo>
                  <a:lnTo>
                    <a:pt x="417423" y="1667865"/>
                  </a:lnTo>
                  <a:lnTo>
                    <a:pt x="382193" y="1629765"/>
                  </a:lnTo>
                  <a:lnTo>
                    <a:pt x="380466" y="1629765"/>
                  </a:lnTo>
                  <a:lnTo>
                    <a:pt x="396443" y="1655165"/>
                  </a:lnTo>
                  <a:lnTo>
                    <a:pt x="419049" y="1680565"/>
                  </a:lnTo>
                  <a:lnTo>
                    <a:pt x="443306" y="1705965"/>
                  </a:lnTo>
                  <a:lnTo>
                    <a:pt x="469087" y="1718665"/>
                  </a:lnTo>
                  <a:lnTo>
                    <a:pt x="496265" y="1744065"/>
                  </a:lnTo>
                  <a:lnTo>
                    <a:pt x="524713" y="1756765"/>
                  </a:lnTo>
                  <a:lnTo>
                    <a:pt x="554558" y="1782165"/>
                  </a:lnTo>
                  <a:lnTo>
                    <a:pt x="585546" y="1794865"/>
                  </a:lnTo>
                  <a:lnTo>
                    <a:pt x="617423" y="1807565"/>
                  </a:lnTo>
                  <a:lnTo>
                    <a:pt x="683971" y="1832965"/>
                  </a:lnTo>
                  <a:lnTo>
                    <a:pt x="718515" y="1832965"/>
                  </a:lnTo>
                  <a:lnTo>
                    <a:pt x="753694" y="1845665"/>
                  </a:lnTo>
                  <a:lnTo>
                    <a:pt x="898474" y="1845665"/>
                  </a:lnTo>
                  <a:lnTo>
                    <a:pt x="934415" y="1832965"/>
                  </a:lnTo>
                  <a:lnTo>
                    <a:pt x="969835" y="1832965"/>
                  </a:lnTo>
                  <a:lnTo>
                    <a:pt x="1038428" y="1807565"/>
                  </a:lnTo>
                  <a:lnTo>
                    <a:pt x="1045057" y="1807565"/>
                  </a:lnTo>
                  <a:lnTo>
                    <a:pt x="1071575" y="1794865"/>
                  </a:lnTo>
                  <a:lnTo>
                    <a:pt x="1099134" y="1782165"/>
                  </a:lnTo>
                  <a:lnTo>
                    <a:pt x="1113739" y="1794865"/>
                  </a:lnTo>
                  <a:lnTo>
                    <a:pt x="1119733" y="1807565"/>
                  </a:lnTo>
                  <a:lnTo>
                    <a:pt x="1132281" y="1820265"/>
                  </a:lnTo>
                  <a:lnTo>
                    <a:pt x="1152093" y="1832965"/>
                  </a:lnTo>
                  <a:lnTo>
                    <a:pt x="1172921" y="1858365"/>
                  </a:lnTo>
                  <a:lnTo>
                    <a:pt x="1195019" y="1871065"/>
                  </a:lnTo>
                  <a:lnTo>
                    <a:pt x="1242136" y="1896465"/>
                  </a:lnTo>
                  <a:lnTo>
                    <a:pt x="1292809" y="1921865"/>
                  </a:lnTo>
                  <a:lnTo>
                    <a:pt x="1346530" y="1947265"/>
                  </a:lnTo>
                  <a:lnTo>
                    <a:pt x="1374343" y="1947265"/>
                  </a:lnTo>
                  <a:lnTo>
                    <a:pt x="1402664" y="1959965"/>
                  </a:lnTo>
                  <a:lnTo>
                    <a:pt x="1461084" y="1959965"/>
                  </a:lnTo>
                  <a:lnTo>
                    <a:pt x="1445069" y="1952853"/>
                  </a:lnTo>
                  <a:lnTo>
                    <a:pt x="1490040" y="1955114"/>
                  </a:lnTo>
                  <a:lnTo>
                    <a:pt x="1538795" y="1952675"/>
                  </a:lnTo>
                  <a:lnTo>
                    <a:pt x="1528013" y="1959965"/>
                  </a:lnTo>
                  <a:lnTo>
                    <a:pt x="1585544" y="1959965"/>
                  </a:lnTo>
                  <a:lnTo>
                    <a:pt x="1603959" y="1947265"/>
                  </a:lnTo>
                  <a:lnTo>
                    <a:pt x="1640281" y="1947265"/>
                  </a:lnTo>
                  <a:lnTo>
                    <a:pt x="1657807" y="1934565"/>
                  </a:lnTo>
                  <a:lnTo>
                    <a:pt x="1675206" y="1934565"/>
                  </a:lnTo>
                  <a:lnTo>
                    <a:pt x="1692224" y="1921865"/>
                  </a:lnTo>
                  <a:lnTo>
                    <a:pt x="1708861" y="1921865"/>
                  </a:lnTo>
                  <a:lnTo>
                    <a:pt x="1725244" y="1909165"/>
                  </a:lnTo>
                  <a:lnTo>
                    <a:pt x="1741246" y="1896465"/>
                  </a:lnTo>
                  <a:lnTo>
                    <a:pt x="1771853" y="1883765"/>
                  </a:lnTo>
                  <a:lnTo>
                    <a:pt x="1800809" y="1858365"/>
                  </a:lnTo>
                  <a:lnTo>
                    <a:pt x="1853006" y="1807565"/>
                  </a:lnTo>
                  <a:lnTo>
                    <a:pt x="1886534" y="1769465"/>
                  </a:lnTo>
                  <a:lnTo>
                    <a:pt x="1914728" y="1718665"/>
                  </a:lnTo>
                  <a:lnTo>
                    <a:pt x="1922729" y="1705965"/>
                  </a:lnTo>
                  <a:lnTo>
                    <a:pt x="1930222" y="1693265"/>
                  </a:lnTo>
                  <a:lnTo>
                    <a:pt x="1936953" y="1680565"/>
                  </a:lnTo>
                  <a:lnTo>
                    <a:pt x="1940509" y="1667865"/>
                  </a:lnTo>
                  <a:lnTo>
                    <a:pt x="1961210" y="1680565"/>
                  </a:lnTo>
                  <a:lnTo>
                    <a:pt x="1986737" y="1693265"/>
                  </a:lnTo>
                  <a:lnTo>
                    <a:pt x="2012899" y="1693265"/>
                  </a:lnTo>
                  <a:lnTo>
                    <a:pt x="2039823" y="1705965"/>
                  </a:lnTo>
                  <a:lnTo>
                    <a:pt x="2067128" y="1705965"/>
                  </a:lnTo>
                  <a:lnTo>
                    <a:pt x="2094941" y="1718665"/>
                  </a:lnTo>
                  <a:lnTo>
                    <a:pt x="2232863" y="1718665"/>
                  </a:lnTo>
                  <a:lnTo>
                    <a:pt x="2252421" y="1705965"/>
                  </a:lnTo>
                  <a:lnTo>
                    <a:pt x="2271471" y="1705965"/>
                  </a:lnTo>
                  <a:lnTo>
                    <a:pt x="2290267" y="1693265"/>
                  </a:lnTo>
                  <a:lnTo>
                    <a:pt x="2308682" y="1693265"/>
                  </a:lnTo>
                  <a:lnTo>
                    <a:pt x="2326589" y="1680565"/>
                  </a:lnTo>
                  <a:lnTo>
                    <a:pt x="2344115" y="1680565"/>
                  </a:lnTo>
                  <a:lnTo>
                    <a:pt x="2361006" y="1667865"/>
                  </a:lnTo>
                  <a:lnTo>
                    <a:pt x="2377389" y="1655165"/>
                  </a:lnTo>
                  <a:lnTo>
                    <a:pt x="2393264" y="1642465"/>
                  </a:lnTo>
                  <a:lnTo>
                    <a:pt x="2408631" y="1642465"/>
                  </a:lnTo>
                  <a:lnTo>
                    <a:pt x="2437333" y="1617065"/>
                  </a:lnTo>
                  <a:lnTo>
                    <a:pt x="2475687" y="1578965"/>
                  </a:lnTo>
                  <a:lnTo>
                    <a:pt x="2486990" y="1553565"/>
                  </a:lnTo>
                  <a:lnTo>
                    <a:pt x="2497658" y="1540865"/>
                  </a:lnTo>
                  <a:lnTo>
                    <a:pt x="2507437" y="1528165"/>
                  </a:lnTo>
                  <a:lnTo>
                    <a:pt x="2516581" y="1515465"/>
                  </a:lnTo>
                  <a:lnTo>
                    <a:pt x="2524709" y="1490065"/>
                  </a:lnTo>
                  <a:lnTo>
                    <a:pt x="2532075" y="1477365"/>
                  </a:lnTo>
                  <a:lnTo>
                    <a:pt x="2538552" y="1464665"/>
                  </a:lnTo>
                  <a:lnTo>
                    <a:pt x="2544140" y="1439265"/>
                  </a:lnTo>
                  <a:lnTo>
                    <a:pt x="2548839" y="1426565"/>
                  </a:lnTo>
                  <a:lnTo>
                    <a:pt x="2552522" y="1413865"/>
                  </a:lnTo>
                  <a:lnTo>
                    <a:pt x="2555189" y="1388465"/>
                  </a:lnTo>
                  <a:lnTo>
                    <a:pt x="2556967" y="1375765"/>
                  </a:lnTo>
                  <a:lnTo>
                    <a:pt x="2557475" y="1350365"/>
                  </a:lnTo>
                  <a:lnTo>
                    <a:pt x="2595829" y="1350365"/>
                  </a:lnTo>
                  <a:lnTo>
                    <a:pt x="2616784" y="1337665"/>
                  </a:lnTo>
                  <a:lnTo>
                    <a:pt x="2657551" y="1337665"/>
                  </a:lnTo>
                  <a:lnTo>
                    <a:pt x="2677109" y="1324965"/>
                  </a:lnTo>
                  <a:lnTo>
                    <a:pt x="2696286" y="1312265"/>
                  </a:lnTo>
                  <a:lnTo>
                    <a:pt x="2714955" y="1312265"/>
                  </a:lnTo>
                  <a:lnTo>
                    <a:pt x="2750769" y="1286865"/>
                  </a:lnTo>
                  <a:lnTo>
                    <a:pt x="2784424" y="1261465"/>
                  </a:lnTo>
                  <a:lnTo>
                    <a:pt x="2815539" y="1236065"/>
                  </a:lnTo>
                  <a:lnTo>
                    <a:pt x="2844241" y="1210665"/>
                  </a:lnTo>
                  <a:lnTo>
                    <a:pt x="2881960" y="1159865"/>
                  </a:lnTo>
                  <a:lnTo>
                    <a:pt x="2893009" y="1147165"/>
                  </a:lnTo>
                  <a:lnTo>
                    <a:pt x="2903423" y="1134465"/>
                  </a:lnTo>
                  <a:lnTo>
                    <a:pt x="2912948" y="1121765"/>
                  </a:lnTo>
                  <a:lnTo>
                    <a:pt x="2921711" y="1096365"/>
                  </a:lnTo>
                  <a:lnTo>
                    <a:pt x="2929712" y="1083665"/>
                  </a:lnTo>
                  <a:lnTo>
                    <a:pt x="2936697" y="1058265"/>
                  </a:lnTo>
                  <a:lnTo>
                    <a:pt x="2942920" y="1045565"/>
                  </a:lnTo>
                  <a:lnTo>
                    <a:pt x="2948127" y="1020165"/>
                  </a:lnTo>
                  <a:lnTo>
                    <a:pt x="2952572" y="1007465"/>
                  </a:lnTo>
                  <a:lnTo>
                    <a:pt x="2956001" y="982065"/>
                  </a:lnTo>
                  <a:lnTo>
                    <a:pt x="2958541" y="969365"/>
                  </a:lnTo>
                  <a:lnTo>
                    <a:pt x="2960065" y="943965"/>
                  </a:lnTo>
                  <a:lnTo>
                    <a:pt x="2960573" y="931265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276" y="4061459"/>
              <a:ext cx="2997327" cy="200682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08276" y="4061459"/>
              <a:ext cx="2997835" cy="2007235"/>
            </a:xfrm>
            <a:custGeom>
              <a:avLst/>
              <a:gdLst/>
              <a:ahLst/>
              <a:cxnLst/>
              <a:rect l="l" t="t" r="r" b="b"/>
              <a:pathLst>
                <a:path w="2997835" h="2007235">
                  <a:moveTo>
                    <a:pt x="270510" y="667131"/>
                  </a:moveTo>
                  <a:lnTo>
                    <a:pt x="220727" y="675740"/>
                  </a:lnTo>
                  <a:lnTo>
                    <a:pt x="174346" y="691387"/>
                  </a:lnTo>
                  <a:lnTo>
                    <a:pt x="132023" y="713406"/>
                  </a:lnTo>
                  <a:lnTo>
                    <a:pt x="94413" y="741128"/>
                  </a:lnTo>
                  <a:lnTo>
                    <a:pt x="62172" y="773887"/>
                  </a:lnTo>
                  <a:lnTo>
                    <a:pt x="35955" y="811017"/>
                  </a:lnTo>
                  <a:lnTo>
                    <a:pt x="16416" y="851850"/>
                  </a:lnTo>
                  <a:lnTo>
                    <a:pt x="4213" y="895719"/>
                  </a:lnTo>
                  <a:lnTo>
                    <a:pt x="0" y="941958"/>
                  </a:lnTo>
                  <a:lnTo>
                    <a:pt x="4588" y="990220"/>
                  </a:lnTo>
                  <a:lnTo>
                    <a:pt x="18081" y="1036329"/>
                  </a:lnTo>
                  <a:lnTo>
                    <a:pt x="39878" y="1079341"/>
                  </a:lnTo>
                  <a:lnTo>
                    <a:pt x="69379" y="1118310"/>
                  </a:lnTo>
                  <a:lnTo>
                    <a:pt x="105986" y="1152290"/>
                  </a:lnTo>
                  <a:lnTo>
                    <a:pt x="149098" y="1180337"/>
                  </a:lnTo>
                  <a:lnTo>
                    <a:pt x="112686" y="1218191"/>
                  </a:lnTo>
                  <a:lnTo>
                    <a:pt x="87074" y="1264030"/>
                  </a:lnTo>
                  <a:lnTo>
                    <a:pt x="71296" y="1313394"/>
                  </a:lnTo>
                  <a:lnTo>
                    <a:pt x="65912" y="1364995"/>
                  </a:lnTo>
                  <a:lnTo>
                    <a:pt x="69874" y="1409607"/>
                  </a:lnTo>
                  <a:lnTo>
                    <a:pt x="81341" y="1451929"/>
                  </a:lnTo>
                  <a:lnTo>
                    <a:pt x="99692" y="1491395"/>
                  </a:lnTo>
                  <a:lnTo>
                    <a:pt x="124300" y="1527437"/>
                  </a:lnTo>
                  <a:lnTo>
                    <a:pt x="154543" y="1559490"/>
                  </a:lnTo>
                  <a:lnTo>
                    <a:pt x="189795" y="1586985"/>
                  </a:lnTo>
                  <a:lnTo>
                    <a:pt x="229434" y="1609357"/>
                  </a:lnTo>
                  <a:lnTo>
                    <a:pt x="272835" y="1626039"/>
                  </a:lnTo>
                  <a:lnTo>
                    <a:pt x="319374" y="1636464"/>
                  </a:lnTo>
                  <a:lnTo>
                    <a:pt x="368426" y="1640065"/>
                  </a:lnTo>
                  <a:lnTo>
                    <a:pt x="377211" y="1639943"/>
                  </a:lnTo>
                  <a:lnTo>
                    <a:pt x="386032" y="1639577"/>
                  </a:lnTo>
                  <a:lnTo>
                    <a:pt x="394876" y="1638966"/>
                  </a:lnTo>
                  <a:lnTo>
                    <a:pt x="403732" y="1638109"/>
                  </a:lnTo>
                  <a:lnTo>
                    <a:pt x="402081" y="1639976"/>
                  </a:lnTo>
                  <a:lnTo>
                    <a:pt x="430106" y="1680040"/>
                  </a:lnTo>
                  <a:lnTo>
                    <a:pt x="461884" y="1717054"/>
                  </a:lnTo>
                  <a:lnTo>
                    <a:pt x="497114" y="1750856"/>
                  </a:lnTo>
                  <a:lnTo>
                    <a:pt x="535494" y="1781286"/>
                  </a:lnTo>
                  <a:lnTo>
                    <a:pt x="576724" y="1808181"/>
                  </a:lnTo>
                  <a:lnTo>
                    <a:pt x="620500" y="1831380"/>
                  </a:lnTo>
                  <a:lnTo>
                    <a:pt x="666522" y="1850723"/>
                  </a:lnTo>
                  <a:lnTo>
                    <a:pt x="714487" y="1866048"/>
                  </a:lnTo>
                  <a:lnTo>
                    <a:pt x="764095" y="1877195"/>
                  </a:lnTo>
                  <a:lnTo>
                    <a:pt x="815042" y="1884001"/>
                  </a:lnTo>
                  <a:lnTo>
                    <a:pt x="867029" y="1886305"/>
                  </a:lnTo>
                  <a:lnTo>
                    <a:pt x="915410" y="1884266"/>
                  </a:lnTo>
                  <a:lnTo>
                    <a:pt x="963210" y="1878283"/>
                  </a:lnTo>
                  <a:lnTo>
                    <a:pt x="1010142" y="1868423"/>
                  </a:lnTo>
                  <a:lnTo>
                    <a:pt x="1055920" y="1854754"/>
                  </a:lnTo>
                  <a:lnTo>
                    <a:pt x="1100259" y="1837341"/>
                  </a:lnTo>
                  <a:lnTo>
                    <a:pt x="1142873" y="1816252"/>
                  </a:lnTo>
                  <a:lnTo>
                    <a:pt x="1173103" y="1854444"/>
                  </a:lnTo>
                  <a:lnTo>
                    <a:pt x="1208197" y="1888554"/>
                  </a:lnTo>
                  <a:lnTo>
                    <a:pt x="1246867" y="1918754"/>
                  </a:lnTo>
                  <a:lnTo>
                    <a:pt x="1288713" y="1944847"/>
                  </a:lnTo>
                  <a:lnTo>
                    <a:pt x="1333337" y="1966636"/>
                  </a:lnTo>
                  <a:lnTo>
                    <a:pt x="1380339" y="1983925"/>
                  </a:lnTo>
                  <a:lnTo>
                    <a:pt x="1429320" y="1996518"/>
                  </a:lnTo>
                  <a:lnTo>
                    <a:pt x="1479879" y="2004218"/>
                  </a:lnTo>
                  <a:lnTo>
                    <a:pt x="1531620" y="2006828"/>
                  </a:lnTo>
                  <a:lnTo>
                    <a:pt x="1582654" y="2004273"/>
                  </a:lnTo>
                  <a:lnTo>
                    <a:pt x="1632341" y="1996807"/>
                  </a:lnTo>
                  <a:lnTo>
                    <a:pt x="1680340" y="1984660"/>
                  </a:lnTo>
                  <a:lnTo>
                    <a:pt x="1726311" y="1968062"/>
                  </a:lnTo>
                  <a:lnTo>
                    <a:pt x="1769910" y="1947243"/>
                  </a:lnTo>
                  <a:lnTo>
                    <a:pt x="1810797" y="1922435"/>
                  </a:lnTo>
                  <a:lnTo>
                    <a:pt x="1848631" y="1893867"/>
                  </a:lnTo>
                  <a:lnTo>
                    <a:pt x="1883071" y="1861771"/>
                  </a:lnTo>
                  <a:lnTo>
                    <a:pt x="1913774" y="1826375"/>
                  </a:lnTo>
                  <a:lnTo>
                    <a:pt x="1940401" y="1787912"/>
                  </a:lnTo>
                  <a:lnTo>
                    <a:pt x="1962609" y="1746610"/>
                  </a:lnTo>
                  <a:lnTo>
                    <a:pt x="1980057" y="1702701"/>
                  </a:lnTo>
                  <a:lnTo>
                    <a:pt x="1980438" y="1705114"/>
                  </a:lnTo>
                  <a:lnTo>
                    <a:pt x="2030033" y="1729068"/>
                  </a:lnTo>
                  <a:lnTo>
                    <a:pt x="2082498" y="1746438"/>
                  </a:lnTo>
                  <a:lnTo>
                    <a:pt x="2137082" y="1757015"/>
                  </a:lnTo>
                  <a:lnTo>
                    <a:pt x="2193036" y="1760588"/>
                  </a:lnTo>
                  <a:lnTo>
                    <a:pt x="2243094" y="1757753"/>
                  </a:lnTo>
                  <a:lnTo>
                    <a:pt x="2291323" y="1749512"/>
                  </a:lnTo>
                  <a:lnTo>
                    <a:pt x="2337349" y="1736202"/>
                  </a:lnTo>
                  <a:lnTo>
                    <a:pt x="2380799" y="1718157"/>
                  </a:lnTo>
                  <a:lnTo>
                    <a:pt x="2421300" y="1695712"/>
                  </a:lnTo>
                  <a:lnTo>
                    <a:pt x="2458479" y="1669204"/>
                  </a:lnTo>
                  <a:lnTo>
                    <a:pt x="2491962" y="1638966"/>
                  </a:lnTo>
                  <a:lnTo>
                    <a:pt x="2521376" y="1605335"/>
                  </a:lnTo>
                  <a:lnTo>
                    <a:pt x="2546349" y="1568646"/>
                  </a:lnTo>
                  <a:lnTo>
                    <a:pt x="2566506" y="1529235"/>
                  </a:lnTo>
                  <a:lnTo>
                    <a:pt x="2581475" y="1487435"/>
                  </a:lnTo>
                  <a:lnTo>
                    <a:pt x="2590883" y="1443584"/>
                  </a:lnTo>
                  <a:lnTo>
                    <a:pt x="2594356" y="1398015"/>
                  </a:lnTo>
                  <a:lnTo>
                    <a:pt x="2593721" y="1397127"/>
                  </a:lnTo>
                  <a:lnTo>
                    <a:pt x="2642381" y="1388389"/>
                  </a:lnTo>
                  <a:lnTo>
                    <a:pt x="2688976" y="1375303"/>
                  </a:lnTo>
                  <a:lnTo>
                    <a:pt x="2733259" y="1358126"/>
                  </a:lnTo>
                  <a:lnTo>
                    <a:pt x="2774984" y="1337117"/>
                  </a:lnTo>
                  <a:lnTo>
                    <a:pt x="2813904" y="1312535"/>
                  </a:lnTo>
                  <a:lnTo>
                    <a:pt x="2849772" y="1284636"/>
                  </a:lnTo>
                  <a:lnTo>
                    <a:pt x="2882344" y="1253680"/>
                  </a:lnTo>
                  <a:lnTo>
                    <a:pt x="2911372" y="1219925"/>
                  </a:lnTo>
                  <a:lnTo>
                    <a:pt x="2936609" y="1183629"/>
                  </a:lnTo>
                  <a:lnTo>
                    <a:pt x="2957811" y="1145050"/>
                  </a:lnTo>
                  <a:lnTo>
                    <a:pt x="2974729" y="1104447"/>
                  </a:lnTo>
                  <a:lnTo>
                    <a:pt x="2987119" y="1062078"/>
                  </a:lnTo>
                  <a:lnTo>
                    <a:pt x="2994734" y="1018200"/>
                  </a:lnTo>
                  <a:lnTo>
                    <a:pt x="2997327" y="973073"/>
                  </a:lnTo>
                  <a:lnTo>
                    <a:pt x="2994495" y="926172"/>
                  </a:lnTo>
                  <a:lnTo>
                    <a:pt x="2986103" y="880095"/>
                  </a:lnTo>
                  <a:lnTo>
                    <a:pt x="2972308" y="835247"/>
                  </a:lnTo>
                  <a:lnTo>
                    <a:pt x="2953262" y="792028"/>
                  </a:lnTo>
                  <a:lnTo>
                    <a:pt x="2929123" y="750841"/>
                  </a:lnTo>
                  <a:lnTo>
                    <a:pt x="2900045" y="712088"/>
                  </a:lnTo>
                  <a:lnTo>
                    <a:pt x="2899029" y="711834"/>
                  </a:lnTo>
                  <a:lnTo>
                    <a:pt x="2912016" y="679751"/>
                  </a:lnTo>
                  <a:lnTo>
                    <a:pt x="2921396" y="646715"/>
                  </a:lnTo>
                  <a:lnTo>
                    <a:pt x="2927086" y="612965"/>
                  </a:lnTo>
                  <a:lnTo>
                    <a:pt x="2929001" y="578738"/>
                  </a:lnTo>
                  <a:lnTo>
                    <a:pt x="2925707" y="533657"/>
                  </a:lnTo>
                  <a:lnTo>
                    <a:pt x="2916077" y="490151"/>
                  </a:lnTo>
                  <a:lnTo>
                    <a:pt x="2900488" y="448670"/>
                  </a:lnTo>
                  <a:lnTo>
                    <a:pt x="2879318" y="409660"/>
                  </a:lnTo>
                  <a:lnTo>
                    <a:pt x="2852943" y="373570"/>
                  </a:lnTo>
                  <a:lnTo>
                    <a:pt x="2821741" y="340848"/>
                  </a:lnTo>
                  <a:lnTo>
                    <a:pt x="2786089" y="311942"/>
                  </a:lnTo>
                  <a:lnTo>
                    <a:pt x="2746364" y="287301"/>
                  </a:lnTo>
                  <a:lnTo>
                    <a:pt x="2702944" y="267372"/>
                  </a:lnTo>
                  <a:lnTo>
                    <a:pt x="2656204" y="252602"/>
                  </a:lnTo>
                  <a:lnTo>
                    <a:pt x="2657475" y="251967"/>
                  </a:lnTo>
                  <a:lnTo>
                    <a:pt x="2645553" y="209484"/>
                  </a:lnTo>
                  <a:lnTo>
                    <a:pt x="2627511" y="169777"/>
                  </a:lnTo>
                  <a:lnTo>
                    <a:pt x="2603872" y="133246"/>
                  </a:lnTo>
                  <a:lnTo>
                    <a:pt x="2575162" y="100291"/>
                  </a:lnTo>
                  <a:lnTo>
                    <a:pt x="2541904" y="71310"/>
                  </a:lnTo>
                  <a:lnTo>
                    <a:pt x="2504623" y="46703"/>
                  </a:lnTo>
                  <a:lnTo>
                    <a:pt x="2463843" y="26869"/>
                  </a:lnTo>
                  <a:lnTo>
                    <a:pt x="2420088" y="12208"/>
                  </a:lnTo>
                  <a:lnTo>
                    <a:pt x="2373882" y="3118"/>
                  </a:lnTo>
                  <a:lnTo>
                    <a:pt x="2325751" y="0"/>
                  </a:lnTo>
                  <a:lnTo>
                    <a:pt x="2276758" y="3208"/>
                  </a:lnTo>
                  <a:lnTo>
                    <a:pt x="2229301" y="12756"/>
                  </a:lnTo>
                  <a:lnTo>
                    <a:pt x="2184066" y="28336"/>
                  </a:lnTo>
                  <a:lnTo>
                    <a:pt x="2141742" y="49642"/>
                  </a:lnTo>
                  <a:lnTo>
                    <a:pt x="2103015" y="76367"/>
                  </a:lnTo>
                  <a:lnTo>
                    <a:pt x="2068576" y="108203"/>
                  </a:lnTo>
                  <a:lnTo>
                    <a:pt x="2037965" y="76846"/>
                  </a:lnTo>
                  <a:lnTo>
                    <a:pt x="2002253" y="50047"/>
                  </a:lnTo>
                  <a:lnTo>
                    <a:pt x="1962689" y="28638"/>
                  </a:lnTo>
                  <a:lnTo>
                    <a:pt x="1920014" y="12944"/>
                  </a:lnTo>
                  <a:lnTo>
                    <a:pt x="1874968" y="3290"/>
                  </a:lnTo>
                  <a:lnTo>
                    <a:pt x="1828291" y="0"/>
                  </a:lnTo>
                  <a:lnTo>
                    <a:pt x="1779855" y="3511"/>
                  </a:lnTo>
                  <a:lnTo>
                    <a:pt x="1733363" y="13863"/>
                  </a:lnTo>
                  <a:lnTo>
                    <a:pt x="1689592" y="30617"/>
                  </a:lnTo>
                  <a:lnTo>
                    <a:pt x="1649320" y="53337"/>
                  </a:lnTo>
                  <a:lnTo>
                    <a:pt x="1613325" y="81583"/>
                  </a:lnTo>
                  <a:lnTo>
                    <a:pt x="1582383" y="114919"/>
                  </a:lnTo>
                  <a:lnTo>
                    <a:pt x="1557274" y="152907"/>
                  </a:lnTo>
                  <a:lnTo>
                    <a:pt x="1558416" y="157352"/>
                  </a:lnTo>
                  <a:lnTo>
                    <a:pt x="1521892" y="128567"/>
                  </a:lnTo>
                  <a:lnTo>
                    <a:pt x="1481911" y="104572"/>
                  </a:lnTo>
                  <a:lnTo>
                    <a:pt x="1439037" y="85566"/>
                  </a:lnTo>
                  <a:lnTo>
                    <a:pt x="1393834" y="71745"/>
                  </a:lnTo>
                  <a:lnTo>
                    <a:pt x="1346867" y="63308"/>
                  </a:lnTo>
                  <a:lnTo>
                    <a:pt x="1298702" y="60451"/>
                  </a:lnTo>
                  <a:lnTo>
                    <a:pt x="1248026" y="63588"/>
                  </a:lnTo>
                  <a:lnTo>
                    <a:pt x="1198977" y="72876"/>
                  </a:lnTo>
                  <a:lnTo>
                    <a:pt x="1152145" y="87988"/>
                  </a:lnTo>
                  <a:lnTo>
                    <a:pt x="1108122" y="108600"/>
                  </a:lnTo>
                  <a:lnTo>
                    <a:pt x="1067498" y="134386"/>
                  </a:lnTo>
                  <a:lnTo>
                    <a:pt x="1030864" y="165018"/>
                  </a:lnTo>
                  <a:lnTo>
                    <a:pt x="998812" y="200172"/>
                  </a:lnTo>
                  <a:lnTo>
                    <a:pt x="971931" y="239521"/>
                  </a:lnTo>
                  <a:lnTo>
                    <a:pt x="970788" y="241807"/>
                  </a:lnTo>
                  <a:lnTo>
                    <a:pt x="926538" y="220991"/>
                  </a:lnTo>
                  <a:lnTo>
                    <a:pt x="880319" y="204630"/>
                  </a:lnTo>
                  <a:lnTo>
                    <a:pt x="832539" y="192823"/>
                  </a:lnTo>
                  <a:lnTo>
                    <a:pt x="783608" y="185667"/>
                  </a:lnTo>
                  <a:lnTo>
                    <a:pt x="733932" y="183260"/>
                  </a:lnTo>
                  <a:lnTo>
                    <a:pt x="682869" y="185766"/>
                  </a:lnTo>
                  <a:lnTo>
                    <a:pt x="633398" y="193107"/>
                  </a:lnTo>
                  <a:lnTo>
                    <a:pt x="585806" y="205025"/>
                  </a:lnTo>
                  <a:lnTo>
                    <a:pt x="540379" y="221259"/>
                  </a:lnTo>
                  <a:lnTo>
                    <a:pt x="497402" y="241549"/>
                  </a:lnTo>
                  <a:lnTo>
                    <a:pt x="457162" y="265634"/>
                  </a:lnTo>
                  <a:lnTo>
                    <a:pt x="419944" y="293254"/>
                  </a:lnTo>
                  <a:lnTo>
                    <a:pt x="386034" y="324148"/>
                  </a:lnTo>
                  <a:lnTo>
                    <a:pt x="355718" y="358057"/>
                  </a:lnTo>
                  <a:lnTo>
                    <a:pt x="329282" y="394720"/>
                  </a:lnTo>
                  <a:lnTo>
                    <a:pt x="307012" y="433877"/>
                  </a:lnTo>
                  <a:lnTo>
                    <a:pt x="289193" y="475267"/>
                  </a:lnTo>
                  <a:lnTo>
                    <a:pt x="276111" y="518630"/>
                  </a:lnTo>
                  <a:lnTo>
                    <a:pt x="268052" y="563706"/>
                  </a:lnTo>
                  <a:lnTo>
                    <a:pt x="265303" y="610234"/>
                  </a:lnTo>
                  <a:lnTo>
                    <a:pt x="265511" y="624635"/>
                  </a:lnTo>
                  <a:lnTo>
                    <a:pt x="266303" y="639048"/>
                  </a:lnTo>
                  <a:lnTo>
                    <a:pt x="267642" y="653436"/>
                  </a:lnTo>
                  <a:lnTo>
                    <a:pt x="269494" y="667765"/>
                  </a:lnTo>
                  <a:lnTo>
                    <a:pt x="270510" y="667131"/>
                  </a:lnTo>
                  <a:close/>
                </a:path>
                <a:path w="2997835" h="2007235">
                  <a:moveTo>
                    <a:pt x="149098" y="1180337"/>
                  </a:moveTo>
                  <a:lnTo>
                    <a:pt x="184876" y="1196699"/>
                  </a:lnTo>
                  <a:lnTo>
                    <a:pt x="222535" y="1208547"/>
                  </a:lnTo>
                  <a:lnTo>
                    <a:pt x="261576" y="1215753"/>
                  </a:lnTo>
                  <a:lnTo>
                    <a:pt x="301498" y="1218183"/>
                  </a:lnTo>
                  <a:lnTo>
                    <a:pt x="309244" y="1218056"/>
                  </a:lnTo>
                  <a:lnTo>
                    <a:pt x="317119" y="1217930"/>
                  </a:lnTo>
                  <a:lnTo>
                    <a:pt x="324866" y="1217421"/>
                  </a:lnTo>
                </a:path>
                <a:path w="2997835" h="2007235">
                  <a:moveTo>
                    <a:pt x="403732" y="1638109"/>
                  </a:moveTo>
                  <a:lnTo>
                    <a:pt x="423418" y="1635433"/>
                  </a:lnTo>
                  <a:lnTo>
                    <a:pt x="442817" y="1631588"/>
                  </a:lnTo>
                  <a:lnTo>
                    <a:pt x="461883" y="1626590"/>
                  </a:lnTo>
                  <a:lnTo>
                    <a:pt x="480568" y="1620456"/>
                  </a:lnTo>
                </a:path>
                <a:path w="2997835" h="2007235">
                  <a:moveTo>
                    <a:pt x="1095628" y="1735772"/>
                  </a:moveTo>
                  <a:lnTo>
                    <a:pt x="1105461" y="1756795"/>
                  </a:lnTo>
                  <a:lnTo>
                    <a:pt x="1116472" y="1777311"/>
                  </a:lnTo>
                  <a:lnTo>
                    <a:pt x="1128650" y="1797269"/>
                  </a:lnTo>
                  <a:lnTo>
                    <a:pt x="1141984" y="1816620"/>
                  </a:lnTo>
                </a:path>
                <a:path w="2997835" h="2007235">
                  <a:moveTo>
                    <a:pt x="1980057" y="1702701"/>
                  </a:moveTo>
                  <a:lnTo>
                    <a:pt x="1986559" y="1680876"/>
                  </a:lnTo>
                  <a:lnTo>
                    <a:pt x="1991788" y="1658791"/>
                  </a:lnTo>
                  <a:lnTo>
                    <a:pt x="1995755" y="1636496"/>
                  </a:lnTo>
                  <a:lnTo>
                    <a:pt x="1998472" y="1614042"/>
                  </a:lnTo>
                </a:path>
                <a:path w="2997835" h="2007235">
                  <a:moveTo>
                    <a:pt x="2594356" y="1398015"/>
                  </a:moveTo>
                  <a:lnTo>
                    <a:pt x="2594356" y="1396999"/>
                  </a:lnTo>
                  <a:lnTo>
                    <a:pt x="2594483" y="1396111"/>
                  </a:lnTo>
                  <a:lnTo>
                    <a:pt x="2594483" y="1395095"/>
                  </a:lnTo>
                  <a:lnTo>
                    <a:pt x="2591288" y="1348982"/>
                  </a:lnTo>
                  <a:lnTo>
                    <a:pt x="2581910" y="1304241"/>
                  </a:lnTo>
                  <a:lnTo>
                    <a:pt x="2566655" y="1261312"/>
                  </a:lnTo>
                  <a:lnTo>
                    <a:pt x="2545832" y="1220634"/>
                  </a:lnTo>
                  <a:lnTo>
                    <a:pt x="2519746" y="1182647"/>
                  </a:lnTo>
                  <a:lnTo>
                    <a:pt x="2488706" y="1147793"/>
                  </a:lnTo>
                  <a:lnTo>
                    <a:pt x="2453018" y="1116509"/>
                  </a:lnTo>
                  <a:lnTo>
                    <a:pt x="2412991" y="1089238"/>
                  </a:lnTo>
                  <a:lnTo>
                    <a:pt x="2368931" y="1066419"/>
                  </a:lnTo>
                </a:path>
                <a:path w="2997835" h="2007235">
                  <a:moveTo>
                    <a:pt x="2798572" y="836167"/>
                  </a:moveTo>
                  <a:lnTo>
                    <a:pt x="2829466" y="809240"/>
                  </a:lnTo>
                  <a:lnTo>
                    <a:pt x="2856658" y="779335"/>
                  </a:lnTo>
                  <a:lnTo>
                    <a:pt x="2879921" y="746763"/>
                  </a:lnTo>
                  <a:lnTo>
                    <a:pt x="2899029" y="711834"/>
                  </a:lnTo>
                </a:path>
                <a:path w="2997835" h="2007235">
                  <a:moveTo>
                    <a:pt x="2662682" y="310769"/>
                  </a:moveTo>
                  <a:lnTo>
                    <a:pt x="2662682" y="309244"/>
                  </a:lnTo>
                  <a:lnTo>
                    <a:pt x="2662809" y="307847"/>
                  </a:lnTo>
                  <a:lnTo>
                    <a:pt x="2662809" y="306323"/>
                  </a:lnTo>
                  <a:lnTo>
                    <a:pt x="2662475" y="292687"/>
                  </a:lnTo>
                  <a:lnTo>
                    <a:pt x="2661475" y="279050"/>
                  </a:lnTo>
                  <a:lnTo>
                    <a:pt x="2659808" y="265461"/>
                  </a:lnTo>
                  <a:lnTo>
                    <a:pt x="2657475" y="251967"/>
                  </a:lnTo>
                </a:path>
                <a:path w="2997835" h="2007235">
                  <a:moveTo>
                    <a:pt x="2068576" y="108203"/>
                  </a:moveTo>
                  <a:lnTo>
                    <a:pt x="2053540" y="125626"/>
                  </a:lnTo>
                  <a:lnTo>
                    <a:pt x="2039921" y="143954"/>
                  </a:lnTo>
                  <a:lnTo>
                    <a:pt x="2027803" y="163139"/>
                  </a:lnTo>
                  <a:lnTo>
                    <a:pt x="2017268" y="183133"/>
                  </a:lnTo>
                </a:path>
                <a:path w="2997835" h="2007235">
                  <a:moveTo>
                    <a:pt x="1557274" y="152907"/>
                  </a:moveTo>
                  <a:lnTo>
                    <a:pt x="1549417" y="168471"/>
                  </a:lnTo>
                  <a:lnTo>
                    <a:pt x="1542621" y="184451"/>
                  </a:lnTo>
                  <a:lnTo>
                    <a:pt x="1536896" y="200788"/>
                  </a:lnTo>
                  <a:lnTo>
                    <a:pt x="1532254" y="217423"/>
                  </a:lnTo>
                </a:path>
                <a:path w="2997835" h="2007235">
                  <a:moveTo>
                    <a:pt x="1060958" y="304419"/>
                  </a:moveTo>
                  <a:lnTo>
                    <a:pt x="1040010" y="286902"/>
                  </a:lnTo>
                  <a:lnTo>
                    <a:pt x="1017968" y="270589"/>
                  </a:lnTo>
                  <a:lnTo>
                    <a:pt x="994878" y="255537"/>
                  </a:lnTo>
                  <a:lnTo>
                    <a:pt x="970788" y="241807"/>
                  </a:lnTo>
                </a:path>
                <a:path w="2997835" h="2007235">
                  <a:moveTo>
                    <a:pt x="269494" y="667765"/>
                  </a:moveTo>
                  <a:lnTo>
                    <a:pt x="272349" y="684404"/>
                  </a:lnTo>
                  <a:lnTo>
                    <a:pt x="275955" y="700960"/>
                  </a:lnTo>
                  <a:lnTo>
                    <a:pt x="280298" y="717397"/>
                  </a:lnTo>
                  <a:lnTo>
                    <a:pt x="285369" y="73367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90654" y="1516024"/>
              <a:ext cx="2961005" cy="1962150"/>
            </a:xfrm>
            <a:custGeom>
              <a:avLst/>
              <a:gdLst/>
              <a:ahLst/>
              <a:cxnLst/>
              <a:rect l="l" t="t" r="r" b="b"/>
              <a:pathLst>
                <a:path w="2961004" h="1962150">
                  <a:moveTo>
                    <a:pt x="66433" y="1089888"/>
                  </a:moveTo>
                  <a:lnTo>
                    <a:pt x="39560" y="1073226"/>
                  </a:lnTo>
                  <a:lnTo>
                    <a:pt x="36334" y="1071219"/>
                  </a:lnTo>
                  <a:lnTo>
                    <a:pt x="19126" y="1056449"/>
                  </a:lnTo>
                  <a:lnTo>
                    <a:pt x="0" y="1040028"/>
                  </a:lnTo>
                  <a:lnTo>
                    <a:pt x="4457" y="1046581"/>
                  </a:lnTo>
                  <a:lnTo>
                    <a:pt x="41795" y="1088872"/>
                  </a:lnTo>
                  <a:lnTo>
                    <a:pt x="56476" y="1101610"/>
                  </a:lnTo>
                  <a:lnTo>
                    <a:pt x="59855" y="1097622"/>
                  </a:lnTo>
                  <a:lnTo>
                    <a:pt x="62674" y="1094320"/>
                  </a:lnTo>
                  <a:lnTo>
                    <a:pt x="66433" y="1089888"/>
                  </a:lnTo>
                  <a:close/>
                </a:path>
                <a:path w="2961004" h="1962150">
                  <a:moveTo>
                    <a:pt x="69227" y="1091666"/>
                  </a:moveTo>
                  <a:lnTo>
                    <a:pt x="67703" y="1088491"/>
                  </a:lnTo>
                  <a:lnTo>
                    <a:pt x="66433" y="1089888"/>
                  </a:lnTo>
                  <a:lnTo>
                    <a:pt x="69227" y="1091666"/>
                  </a:lnTo>
                  <a:close/>
                </a:path>
                <a:path w="2961004" h="1962150">
                  <a:moveTo>
                    <a:pt x="351815" y="1593608"/>
                  </a:moveTo>
                  <a:lnTo>
                    <a:pt x="350227" y="1591754"/>
                  </a:lnTo>
                  <a:lnTo>
                    <a:pt x="348373" y="1589112"/>
                  </a:lnTo>
                  <a:lnTo>
                    <a:pt x="345554" y="1585061"/>
                  </a:lnTo>
                  <a:lnTo>
                    <a:pt x="345224" y="1584591"/>
                  </a:lnTo>
                  <a:lnTo>
                    <a:pt x="322287" y="1551787"/>
                  </a:lnTo>
                  <a:lnTo>
                    <a:pt x="322211" y="1551660"/>
                  </a:lnTo>
                  <a:lnTo>
                    <a:pt x="323862" y="1549755"/>
                  </a:lnTo>
                  <a:lnTo>
                    <a:pt x="314998" y="1550670"/>
                  </a:lnTo>
                  <a:lnTo>
                    <a:pt x="306158" y="1551305"/>
                  </a:lnTo>
                  <a:lnTo>
                    <a:pt x="297332" y="1551673"/>
                  </a:lnTo>
                  <a:lnTo>
                    <a:pt x="288556" y="1551787"/>
                  </a:lnTo>
                  <a:lnTo>
                    <a:pt x="239496" y="1548193"/>
                  </a:lnTo>
                  <a:lnTo>
                    <a:pt x="192963" y="1537766"/>
                  </a:lnTo>
                  <a:lnTo>
                    <a:pt x="149555" y="1521079"/>
                  </a:lnTo>
                  <a:lnTo>
                    <a:pt x="109918" y="1498688"/>
                  </a:lnTo>
                  <a:lnTo>
                    <a:pt x="74663" y="1471180"/>
                  </a:lnTo>
                  <a:lnTo>
                    <a:pt x="63982" y="1459852"/>
                  </a:lnTo>
                  <a:lnTo>
                    <a:pt x="72021" y="1471396"/>
                  </a:lnTo>
                  <a:lnTo>
                    <a:pt x="109613" y="1512798"/>
                  </a:lnTo>
                  <a:lnTo>
                    <a:pt x="155079" y="1546961"/>
                  </a:lnTo>
                  <a:lnTo>
                    <a:pt x="193687" y="1567154"/>
                  </a:lnTo>
                  <a:lnTo>
                    <a:pt x="235597" y="1582140"/>
                  </a:lnTo>
                  <a:lnTo>
                    <a:pt x="280047" y="1591411"/>
                  </a:lnTo>
                  <a:lnTo>
                    <a:pt x="326783" y="1594713"/>
                  </a:lnTo>
                  <a:lnTo>
                    <a:pt x="344563" y="1594205"/>
                  </a:lnTo>
                  <a:lnTo>
                    <a:pt x="351815" y="1593608"/>
                  </a:lnTo>
                  <a:close/>
                </a:path>
                <a:path w="2961004" h="1962150">
                  <a:moveTo>
                    <a:pt x="1062990" y="1728063"/>
                  </a:moveTo>
                  <a:lnTo>
                    <a:pt x="1062113" y="1728444"/>
                  </a:lnTo>
                  <a:lnTo>
                    <a:pt x="1062240" y="1728444"/>
                  </a:lnTo>
                  <a:lnTo>
                    <a:pt x="1062990" y="1728063"/>
                  </a:lnTo>
                  <a:close/>
                </a:path>
                <a:path w="2961004" h="1962150">
                  <a:moveTo>
                    <a:pt x="1991893" y="15709"/>
                  </a:moveTo>
                  <a:lnTo>
                    <a:pt x="1981847" y="7594"/>
                  </a:lnTo>
                  <a:lnTo>
                    <a:pt x="1971116" y="0"/>
                  </a:lnTo>
                  <a:lnTo>
                    <a:pt x="1988705" y="18770"/>
                  </a:lnTo>
                  <a:lnTo>
                    <a:pt x="1991893" y="15709"/>
                  </a:lnTo>
                  <a:close/>
                </a:path>
                <a:path w="2961004" h="1962150">
                  <a:moveTo>
                    <a:pt x="2614282" y="175298"/>
                  </a:moveTo>
                  <a:lnTo>
                    <a:pt x="2598686" y="133451"/>
                  </a:lnTo>
                  <a:lnTo>
                    <a:pt x="2578620" y="97256"/>
                  </a:lnTo>
                  <a:lnTo>
                    <a:pt x="2544457" y="53441"/>
                  </a:lnTo>
                  <a:lnTo>
                    <a:pt x="2503055" y="16103"/>
                  </a:lnTo>
                  <a:lnTo>
                    <a:pt x="2494762" y="10363"/>
                  </a:lnTo>
                  <a:lnTo>
                    <a:pt x="2495258" y="10795"/>
                  </a:lnTo>
                  <a:lnTo>
                    <a:pt x="2523947" y="43776"/>
                  </a:lnTo>
                  <a:lnTo>
                    <a:pt x="2547569" y="80352"/>
                  </a:lnTo>
                  <a:lnTo>
                    <a:pt x="2565577" y="120116"/>
                  </a:lnTo>
                  <a:lnTo>
                    <a:pt x="2577477" y="162661"/>
                  </a:lnTo>
                  <a:lnTo>
                    <a:pt x="2576334" y="163296"/>
                  </a:lnTo>
                  <a:lnTo>
                    <a:pt x="2603373" y="171856"/>
                  </a:lnTo>
                  <a:lnTo>
                    <a:pt x="2607246" y="173088"/>
                  </a:lnTo>
                  <a:lnTo>
                    <a:pt x="2607995" y="173316"/>
                  </a:lnTo>
                  <a:lnTo>
                    <a:pt x="2614282" y="175298"/>
                  </a:lnTo>
                  <a:close/>
                </a:path>
                <a:path w="2961004" h="1962150">
                  <a:moveTo>
                    <a:pt x="2770949" y="283273"/>
                  </a:moveTo>
                  <a:lnTo>
                    <a:pt x="2747289" y="259943"/>
                  </a:lnTo>
                  <a:lnTo>
                    <a:pt x="2751848" y="272643"/>
                  </a:lnTo>
                  <a:lnTo>
                    <a:pt x="2770949" y="283273"/>
                  </a:lnTo>
                  <a:close/>
                </a:path>
                <a:path w="2961004" h="1962150">
                  <a:moveTo>
                    <a:pt x="2795257" y="319366"/>
                  </a:moveTo>
                  <a:lnTo>
                    <a:pt x="2788932" y="310743"/>
                  </a:lnTo>
                  <a:lnTo>
                    <a:pt x="2786443" y="310743"/>
                  </a:lnTo>
                  <a:lnTo>
                    <a:pt x="2795257" y="319366"/>
                  </a:lnTo>
                  <a:close/>
                </a:path>
                <a:path w="2961004" h="1962150">
                  <a:moveTo>
                    <a:pt x="2960382" y="933043"/>
                  </a:moveTo>
                  <a:lnTo>
                    <a:pt x="2959874" y="907643"/>
                  </a:lnTo>
                  <a:lnTo>
                    <a:pt x="2958731" y="894943"/>
                  </a:lnTo>
                  <a:lnTo>
                    <a:pt x="2956699" y="869543"/>
                  </a:lnTo>
                  <a:lnTo>
                    <a:pt x="2953905" y="856843"/>
                  </a:lnTo>
                  <a:lnTo>
                    <a:pt x="2950349" y="844143"/>
                  </a:lnTo>
                  <a:lnTo>
                    <a:pt x="2945904" y="818743"/>
                  </a:lnTo>
                  <a:lnTo>
                    <a:pt x="2940824" y="806043"/>
                  </a:lnTo>
                  <a:lnTo>
                    <a:pt x="2934982" y="793343"/>
                  </a:lnTo>
                  <a:lnTo>
                    <a:pt x="2928378" y="767943"/>
                  </a:lnTo>
                  <a:lnTo>
                    <a:pt x="2921139" y="755243"/>
                  </a:lnTo>
                  <a:lnTo>
                    <a:pt x="2913011" y="742543"/>
                  </a:lnTo>
                  <a:lnTo>
                    <a:pt x="2908592" y="736244"/>
                  </a:lnTo>
                  <a:lnTo>
                    <a:pt x="2902864" y="726452"/>
                  </a:lnTo>
                  <a:lnTo>
                    <a:pt x="2894723" y="704443"/>
                  </a:lnTo>
                  <a:lnTo>
                    <a:pt x="2884436" y="691743"/>
                  </a:lnTo>
                  <a:lnTo>
                    <a:pt x="2873514" y="679043"/>
                  </a:lnTo>
                  <a:lnTo>
                    <a:pt x="2863100" y="666343"/>
                  </a:lnTo>
                  <a:lnTo>
                    <a:pt x="2868688" y="653643"/>
                  </a:lnTo>
                  <a:lnTo>
                    <a:pt x="2874784" y="640943"/>
                  </a:lnTo>
                  <a:lnTo>
                    <a:pt x="2879991" y="615543"/>
                  </a:lnTo>
                  <a:lnTo>
                    <a:pt x="2884309" y="602843"/>
                  </a:lnTo>
                  <a:lnTo>
                    <a:pt x="2887611" y="590143"/>
                  </a:lnTo>
                  <a:lnTo>
                    <a:pt x="2890151" y="564743"/>
                  </a:lnTo>
                  <a:lnTo>
                    <a:pt x="2891548" y="552043"/>
                  </a:lnTo>
                  <a:lnTo>
                    <a:pt x="2892056" y="539343"/>
                  </a:lnTo>
                  <a:lnTo>
                    <a:pt x="2891675" y="513943"/>
                  </a:lnTo>
                  <a:lnTo>
                    <a:pt x="2890659" y="501243"/>
                  </a:lnTo>
                  <a:lnTo>
                    <a:pt x="2884055" y="463143"/>
                  </a:lnTo>
                  <a:lnTo>
                    <a:pt x="2871736" y="425043"/>
                  </a:lnTo>
                  <a:lnTo>
                    <a:pt x="2847479" y="374243"/>
                  </a:lnTo>
                  <a:lnTo>
                    <a:pt x="2814967" y="323443"/>
                  </a:lnTo>
                  <a:lnTo>
                    <a:pt x="2807474" y="318516"/>
                  </a:lnTo>
                  <a:lnTo>
                    <a:pt x="2779966" y="289661"/>
                  </a:lnTo>
                  <a:lnTo>
                    <a:pt x="2774823" y="285496"/>
                  </a:lnTo>
                  <a:lnTo>
                    <a:pt x="2774708" y="285343"/>
                  </a:lnTo>
                  <a:lnTo>
                    <a:pt x="2774518" y="285242"/>
                  </a:lnTo>
                  <a:lnTo>
                    <a:pt x="2772130" y="283298"/>
                  </a:lnTo>
                  <a:lnTo>
                    <a:pt x="2773070" y="284289"/>
                  </a:lnTo>
                  <a:lnTo>
                    <a:pt x="2773248" y="284556"/>
                  </a:lnTo>
                  <a:lnTo>
                    <a:pt x="2770949" y="283273"/>
                  </a:lnTo>
                  <a:lnTo>
                    <a:pt x="2773070" y="285343"/>
                  </a:lnTo>
                  <a:lnTo>
                    <a:pt x="2799435" y="323443"/>
                  </a:lnTo>
                  <a:lnTo>
                    <a:pt x="2795257" y="319366"/>
                  </a:lnTo>
                  <a:lnTo>
                    <a:pt x="2803106" y="330034"/>
                  </a:lnTo>
                  <a:lnTo>
                    <a:pt x="2807601" y="336143"/>
                  </a:lnTo>
                  <a:lnTo>
                    <a:pt x="2808249" y="336638"/>
                  </a:lnTo>
                  <a:lnTo>
                    <a:pt x="2820606" y="359410"/>
                  </a:lnTo>
                  <a:lnTo>
                    <a:pt x="2836202" y="400913"/>
                  </a:lnTo>
                  <a:lnTo>
                    <a:pt x="2845828" y="444449"/>
                  </a:lnTo>
                  <a:lnTo>
                    <a:pt x="2849130" y="489559"/>
                  </a:lnTo>
                  <a:lnTo>
                    <a:pt x="2847213" y="523811"/>
                  </a:lnTo>
                  <a:lnTo>
                    <a:pt x="2841523" y="557618"/>
                  </a:lnTo>
                  <a:lnTo>
                    <a:pt x="2832138" y="590740"/>
                  </a:lnTo>
                  <a:lnTo>
                    <a:pt x="2819158" y="622909"/>
                  </a:lnTo>
                  <a:lnTo>
                    <a:pt x="2820174" y="623036"/>
                  </a:lnTo>
                  <a:lnTo>
                    <a:pt x="2849245" y="661847"/>
                  </a:lnTo>
                  <a:lnTo>
                    <a:pt x="2851353" y="665480"/>
                  </a:lnTo>
                  <a:lnTo>
                    <a:pt x="2850731" y="666343"/>
                  </a:lnTo>
                  <a:lnTo>
                    <a:pt x="2849245" y="666343"/>
                  </a:lnTo>
                  <a:lnTo>
                    <a:pt x="2873387" y="704443"/>
                  </a:lnTo>
                  <a:lnTo>
                    <a:pt x="2850870" y="666343"/>
                  </a:lnTo>
                  <a:lnTo>
                    <a:pt x="2851874" y="666343"/>
                  </a:lnTo>
                  <a:lnTo>
                    <a:pt x="2873387" y="703072"/>
                  </a:lnTo>
                  <a:lnTo>
                    <a:pt x="2892437" y="746328"/>
                  </a:lnTo>
                  <a:lnTo>
                    <a:pt x="2906230" y="791210"/>
                  </a:lnTo>
                  <a:lnTo>
                    <a:pt x="2914624" y="837323"/>
                  </a:lnTo>
                  <a:lnTo>
                    <a:pt x="2917456" y="884275"/>
                  </a:lnTo>
                  <a:lnTo>
                    <a:pt x="2914853" y="929436"/>
                  </a:lnTo>
                  <a:lnTo>
                    <a:pt x="2907246" y="973340"/>
                  </a:lnTo>
                  <a:lnTo>
                    <a:pt x="2894850" y="1015733"/>
                  </a:lnTo>
                  <a:lnTo>
                    <a:pt x="2886481" y="1035837"/>
                  </a:lnTo>
                  <a:lnTo>
                    <a:pt x="2886481" y="1145082"/>
                  </a:lnTo>
                  <a:lnTo>
                    <a:pt x="2884944" y="1148943"/>
                  </a:lnTo>
                  <a:lnTo>
                    <a:pt x="2878988" y="1155877"/>
                  </a:lnTo>
                  <a:lnTo>
                    <a:pt x="2886481" y="1145082"/>
                  </a:lnTo>
                  <a:lnTo>
                    <a:pt x="2886481" y="1035837"/>
                  </a:lnTo>
                  <a:lnTo>
                    <a:pt x="2877934" y="1056360"/>
                  </a:lnTo>
                  <a:lnTo>
                    <a:pt x="2856738" y="1094968"/>
                  </a:lnTo>
                  <a:lnTo>
                    <a:pt x="2843898" y="1113447"/>
                  </a:lnTo>
                  <a:lnTo>
                    <a:pt x="2843898" y="1199286"/>
                  </a:lnTo>
                  <a:lnTo>
                    <a:pt x="2808998" y="1237843"/>
                  </a:lnTo>
                  <a:lnTo>
                    <a:pt x="2778518" y="1263243"/>
                  </a:lnTo>
                  <a:lnTo>
                    <a:pt x="2770238" y="1263243"/>
                  </a:lnTo>
                  <a:lnTo>
                    <a:pt x="2772130" y="1262049"/>
                  </a:lnTo>
                  <a:lnTo>
                    <a:pt x="2807995" y="1234135"/>
                  </a:lnTo>
                  <a:lnTo>
                    <a:pt x="2840571" y="1203159"/>
                  </a:lnTo>
                  <a:lnTo>
                    <a:pt x="2843898" y="1199286"/>
                  </a:lnTo>
                  <a:lnTo>
                    <a:pt x="2843898" y="1113447"/>
                  </a:lnTo>
                  <a:lnTo>
                    <a:pt x="2831490" y="1131290"/>
                  </a:lnTo>
                  <a:lnTo>
                    <a:pt x="2802471" y="1165059"/>
                  </a:lnTo>
                  <a:lnTo>
                    <a:pt x="2769895" y="1196035"/>
                  </a:lnTo>
                  <a:lnTo>
                    <a:pt x="2734030" y="1223949"/>
                  </a:lnTo>
                  <a:lnTo>
                    <a:pt x="2726207" y="1228902"/>
                  </a:lnTo>
                  <a:lnTo>
                    <a:pt x="2726207" y="1290180"/>
                  </a:lnTo>
                  <a:lnTo>
                    <a:pt x="2710573" y="1301343"/>
                  </a:lnTo>
                  <a:lnTo>
                    <a:pt x="2692285" y="1314043"/>
                  </a:lnTo>
                  <a:lnTo>
                    <a:pt x="2675064" y="1314043"/>
                  </a:lnTo>
                  <a:lnTo>
                    <a:pt x="2691485" y="1307668"/>
                  </a:lnTo>
                  <a:lnTo>
                    <a:pt x="2726207" y="1290180"/>
                  </a:lnTo>
                  <a:lnTo>
                    <a:pt x="2726207" y="1228902"/>
                  </a:lnTo>
                  <a:lnTo>
                    <a:pt x="2695105" y="1248549"/>
                  </a:lnTo>
                  <a:lnTo>
                    <a:pt x="2670899" y="1260754"/>
                  </a:lnTo>
                  <a:lnTo>
                    <a:pt x="2670899" y="1315669"/>
                  </a:lnTo>
                  <a:lnTo>
                    <a:pt x="2654058" y="1326743"/>
                  </a:lnTo>
                  <a:lnTo>
                    <a:pt x="2640495" y="1326743"/>
                  </a:lnTo>
                  <a:lnTo>
                    <a:pt x="2647200" y="1324864"/>
                  </a:lnTo>
                  <a:lnTo>
                    <a:pt x="2670899" y="1315669"/>
                  </a:lnTo>
                  <a:lnTo>
                    <a:pt x="2670899" y="1260754"/>
                  </a:lnTo>
                  <a:lnTo>
                    <a:pt x="2653385" y="1269568"/>
                  </a:lnTo>
                  <a:lnTo>
                    <a:pt x="2629420" y="1278877"/>
                  </a:lnTo>
                  <a:lnTo>
                    <a:pt x="2629420" y="1329855"/>
                  </a:lnTo>
                  <a:lnTo>
                    <a:pt x="2614180" y="1339443"/>
                  </a:lnTo>
                  <a:lnTo>
                    <a:pt x="2592247" y="1339443"/>
                  </a:lnTo>
                  <a:lnTo>
                    <a:pt x="2600604" y="1337945"/>
                  </a:lnTo>
                  <a:lnTo>
                    <a:pt x="2629420" y="1329855"/>
                  </a:lnTo>
                  <a:lnTo>
                    <a:pt x="2629420" y="1278877"/>
                  </a:lnTo>
                  <a:lnTo>
                    <a:pt x="2609100" y="1286764"/>
                  </a:lnTo>
                  <a:lnTo>
                    <a:pt x="2562504" y="1299845"/>
                  </a:lnTo>
                  <a:lnTo>
                    <a:pt x="2559050" y="1300480"/>
                  </a:lnTo>
                  <a:lnTo>
                    <a:pt x="2559050" y="1345412"/>
                  </a:lnTo>
                  <a:lnTo>
                    <a:pt x="2557551" y="1346073"/>
                  </a:lnTo>
                  <a:lnTo>
                    <a:pt x="2557589" y="1345679"/>
                  </a:lnTo>
                  <a:lnTo>
                    <a:pt x="2559050" y="1345412"/>
                  </a:lnTo>
                  <a:lnTo>
                    <a:pt x="2559050" y="1300480"/>
                  </a:lnTo>
                  <a:lnTo>
                    <a:pt x="2554617" y="1301267"/>
                  </a:lnTo>
                  <a:lnTo>
                    <a:pt x="2553792" y="1301419"/>
                  </a:lnTo>
                  <a:lnTo>
                    <a:pt x="2553792" y="1347724"/>
                  </a:lnTo>
                  <a:lnTo>
                    <a:pt x="2552522" y="1348270"/>
                  </a:lnTo>
                  <a:lnTo>
                    <a:pt x="2552573" y="1347635"/>
                  </a:lnTo>
                  <a:lnTo>
                    <a:pt x="2553792" y="1347724"/>
                  </a:lnTo>
                  <a:lnTo>
                    <a:pt x="2553792" y="1301419"/>
                  </a:lnTo>
                  <a:lnTo>
                    <a:pt x="2545143" y="1302969"/>
                  </a:lnTo>
                  <a:lnTo>
                    <a:pt x="2529560" y="1305775"/>
                  </a:lnTo>
                  <a:lnTo>
                    <a:pt x="2529560" y="1465427"/>
                  </a:lnTo>
                  <a:lnTo>
                    <a:pt x="2529344" y="1466443"/>
                  </a:lnTo>
                  <a:lnTo>
                    <a:pt x="2528798" y="1467548"/>
                  </a:lnTo>
                  <a:lnTo>
                    <a:pt x="2529560" y="1465427"/>
                  </a:lnTo>
                  <a:lnTo>
                    <a:pt x="2529560" y="1305775"/>
                  </a:lnTo>
                  <a:lnTo>
                    <a:pt x="2513850" y="1308582"/>
                  </a:lnTo>
                  <a:lnTo>
                    <a:pt x="2514485" y="1309471"/>
                  </a:lnTo>
                  <a:lnTo>
                    <a:pt x="2511006" y="1355090"/>
                  </a:lnTo>
                  <a:lnTo>
                    <a:pt x="2501671" y="1398651"/>
                  </a:lnTo>
                  <a:lnTo>
                    <a:pt x="2501671" y="1522641"/>
                  </a:lnTo>
                  <a:lnTo>
                    <a:pt x="2499118" y="1529943"/>
                  </a:lnTo>
                  <a:lnTo>
                    <a:pt x="2489593" y="1542643"/>
                  </a:lnTo>
                  <a:lnTo>
                    <a:pt x="2480665" y="1553527"/>
                  </a:lnTo>
                  <a:lnTo>
                    <a:pt x="2501671" y="1522641"/>
                  </a:lnTo>
                  <a:lnTo>
                    <a:pt x="2501671" y="1398651"/>
                  </a:lnTo>
                  <a:lnTo>
                    <a:pt x="2486634" y="1440827"/>
                  </a:lnTo>
                  <a:lnTo>
                    <a:pt x="2466467" y="1480286"/>
                  </a:lnTo>
                  <a:lnTo>
                    <a:pt x="2441498" y="1517002"/>
                  </a:lnTo>
                  <a:lnTo>
                    <a:pt x="2424023" y="1537017"/>
                  </a:lnTo>
                  <a:lnTo>
                    <a:pt x="2424023" y="1612404"/>
                  </a:lnTo>
                  <a:lnTo>
                    <a:pt x="2417076" y="1618843"/>
                  </a:lnTo>
                  <a:lnTo>
                    <a:pt x="2402725" y="1631543"/>
                  </a:lnTo>
                  <a:lnTo>
                    <a:pt x="2387739" y="1644243"/>
                  </a:lnTo>
                  <a:lnTo>
                    <a:pt x="2372245" y="1656943"/>
                  </a:lnTo>
                  <a:lnTo>
                    <a:pt x="2358974" y="1656943"/>
                  </a:lnTo>
                  <a:lnTo>
                    <a:pt x="2379522" y="1645551"/>
                  </a:lnTo>
                  <a:lnTo>
                    <a:pt x="2416708" y="1619021"/>
                  </a:lnTo>
                  <a:lnTo>
                    <a:pt x="2424023" y="1612404"/>
                  </a:lnTo>
                  <a:lnTo>
                    <a:pt x="2424023" y="1537017"/>
                  </a:lnTo>
                  <a:lnTo>
                    <a:pt x="2412085" y="1550670"/>
                  </a:lnTo>
                  <a:lnTo>
                    <a:pt x="2378608" y="1580921"/>
                  </a:lnTo>
                  <a:lnTo>
                    <a:pt x="2348992" y="1602054"/>
                  </a:lnTo>
                  <a:lnTo>
                    <a:pt x="2348992" y="1662480"/>
                  </a:lnTo>
                  <a:lnTo>
                    <a:pt x="2339606" y="1669643"/>
                  </a:lnTo>
                  <a:lnTo>
                    <a:pt x="2322588" y="1682343"/>
                  </a:lnTo>
                  <a:lnTo>
                    <a:pt x="2305062" y="1682343"/>
                  </a:lnTo>
                  <a:lnTo>
                    <a:pt x="2287155" y="1695043"/>
                  </a:lnTo>
                  <a:lnTo>
                    <a:pt x="2264473" y="1695043"/>
                  </a:lnTo>
                  <a:lnTo>
                    <a:pt x="2295575" y="1686052"/>
                  </a:lnTo>
                  <a:lnTo>
                    <a:pt x="2328646" y="1672310"/>
                  </a:lnTo>
                  <a:lnTo>
                    <a:pt x="2339022" y="1668005"/>
                  </a:lnTo>
                  <a:lnTo>
                    <a:pt x="2348992" y="1662480"/>
                  </a:lnTo>
                  <a:lnTo>
                    <a:pt x="2348992" y="1602054"/>
                  </a:lnTo>
                  <a:lnTo>
                    <a:pt x="2341422" y="1607451"/>
                  </a:lnTo>
                  <a:lnTo>
                    <a:pt x="2300922" y="1629905"/>
                  </a:lnTo>
                  <a:lnTo>
                    <a:pt x="2257475" y="1647952"/>
                  </a:lnTo>
                  <a:lnTo>
                    <a:pt x="2241359" y="1652612"/>
                  </a:lnTo>
                  <a:lnTo>
                    <a:pt x="2241359" y="1700771"/>
                  </a:lnTo>
                  <a:lnTo>
                    <a:pt x="2230894" y="1707743"/>
                  </a:lnTo>
                  <a:lnTo>
                    <a:pt x="2198814" y="1707743"/>
                  </a:lnTo>
                  <a:lnTo>
                    <a:pt x="2201316" y="1707603"/>
                  </a:lnTo>
                  <a:lnTo>
                    <a:pt x="2241359" y="1700771"/>
                  </a:lnTo>
                  <a:lnTo>
                    <a:pt x="2241359" y="1652612"/>
                  </a:lnTo>
                  <a:lnTo>
                    <a:pt x="2211451" y="1661261"/>
                  </a:lnTo>
                  <a:lnTo>
                    <a:pt x="2163216" y="1669503"/>
                  </a:lnTo>
                  <a:lnTo>
                    <a:pt x="2113165" y="1672310"/>
                  </a:lnTo>
                  <a:lnTo>
                    <a:pt x="2109292" y="1672069"/>
                  </a:lnTo>
                  <a:lnTo>
                    <a:pt x="2109292" y="1707743"/>
                  </a:lnTo>
                  <a:lnTo>
                    <a:pt x="2068715" y="1707743"/>
                  </a:lnTo>
                  <a:lnTo>
                    <a:pt x="2047176" y="1697545"/>
                  </a:lnTo>
                  <a:lnTo>
                    <a:pt x="2095309" y="1706854"/>
                  </a:lnTo>
                  <a:lnTo>
                    <a:pt x="2109292" y="1707743"/>
                  </a:lnTo>
                  <a:lnTo>
                    <a:pt x="2109292" y="1672069"/>
                  </a:lnTo>
                  <a:lnTo>
                    <a:pt x="2057209" y="1668754"/>
                  </a:lnTo>
                  <a:lnTo>
                    <a:pt x="2036965" y="1664843"/>
                  </a:lnTo>
                  <a:lnTo>
                    <a:pt x="2036965" y="1695043"/>
                  </a:lnTo>
                  <a:lnTo>
                    <a:pt x="2015756" y="1695043"/>
                  </a:lnTo>
                  <a:lnTo>
                    <a:pt x="1990102" y="1682343"/>
                  </a:lnTo>
                  <a:lnTo>
                    <a:pt x="1965083" y="1669643"/>
                  </a:lnTo>
                  <a:lnTo>
                    <a:pt x="1943620" y="1657311"/>
                  </a:lnTo>
                  <a:lnTo>
                    <a:pt x="1988261" y="1678914"/>
                  </a:lnTo>
                  <a:lnTo>
                    <a:pt x="2036965" y="1695043"/>
                  </a:lnTo>
                  <a:lnTo>
                    <a:pt x="2036965" y="1664843"/>
                  </a:lnTo>
                  <a:lnTo>
                    <a:pt x="2002624" y="1658188"/>
                  </a:lnTo>
                  <a:lnTo>
                    <a:pt x="1985467" y="1652498"/>
                  </a:lnTo>
                  <a:lnTo>
                    <a:pt x="1947214" y="1639392"/>
                  </a:lnTo>
                  <a:lnTo>
                    <a:pt x="1900567" y="1616811"/>
                  </a:lnTo>
                  <a:lnTo>
                    <a:pt x="1900186" y="1614398"/>
                  </a:lnTo>
                  <a:lnTo>
                    <a:pt x="1882736" y="1658353"/>
                  </a:lnTo>
                  <a:lnTo>
                    <a:pt x="1882495" y="1658810"/>
                  </a:lnTo>
                  <a:lnTo>
                    <a:pt x="1882495" y="1761109"/>
                  </a:lnTo>
                  <a:lnTo>
                    <a:pt x="1878596" y="1771243"/>
                  </a:lnTo>
                  <a:lnTo>
                    <a:pt x="1845830" y="1809343"/>
                  </a:lnTo>
                  <a:lnTo>
                    <a:pt x="1794776" y="1860143"/>
                  </a:lnTo>
                  <a:lnTo>
                    <a:pt x="1771586" y="1870494"/>
                  </a:lnTo>
                  <a:lnTo>
                    <a:pt x="1806854" y="1843849"/>
                  </a:lnTo>
                  <a:lnTo>
                    <a:pt x="1841296" y="1811718"/>
                  </a:lnTo>
                  <a:lnTo>
                    <a:pt x="1871992" y="1776298"/>
                  </a:lnTo>
                  <a:lnTo>
                    <a:pt x="1882495" y="1761109"/>
                  </a:lnTo>
                  <a:lnTo>
                    <a:pt x="1882495" y="1658810"/>
                  </a:lnTo>
                  <a:lnTo>
                    <a:pt x="1860524" y="1699691"/>
                  </a:lnTo>
                  <a:lnTo>
                    <a:pt x="1833892" y="1738198"/>
                  </a:lnTo>
                  <a:lnTo>
                    <a:pt x="1803196" y="1773618"/>
                  </a:lnTo>
                  <a:lnTo>
                    <a:pt x="1768754" y="1805749"/>
                  </a:lnTo>
                  <a:lnTo>
                    <a:pt x="1761121" y="1811528"/>
                  </a:lnTo>
                  <a:lnTo>
                    <a:pt x="1761121" y="1877237"/>
                  </a:lnTo>
                  <a:lnTo>
                    <a:pt x="1736229" y="1898243"/>
                  </a:lnTo>
                  <a:lnTo>
                    <a:pt x="1726082" y="1898243"/>
                  </a:lnTo>
                  <a:lnTo>
                    <a:pt x="1728139" y="1897265"/>
                  </a:lnTo>
                  <a:lnTo>
                    <a:pt x="1761121" y="1877237"/>
                  </a:lnTo>
                  <a:lnTo>
                    <a:pt x="1761121" y="1811528"/>
                  </a:lnTo>
                  <a:lnTo>
                    <a:pt x="1730921" y="1834337"/>
                  </a:lnTo>
                  <a:lnTo>
                    <a:pt x="1712290" y="1845652"/>
                  </a:lnTo>
                  <a:lnTo>
                    <a:pt x="1712290" y="1904847"/>
                  </a:lnTo>
                  <a:lnTo>
                    <a:pt x="1704606" y="1910943"/>
                  </a:lnTo>
                  <a:lnTo>
                    <a:pt x="1688223" y="1923643"/>
                  </a:lnTo>
                  <a:lnTo>
                    <a:pt x="1670177" y="1923643"/>
                  </a:lnTo>
                  <a:lnTo>
                    <a:pt x="1654441" y="1936343"/>
                  </a:lnTo>
                  <a:lnTo>
                    <a:pt x="1632140" y="1936343"/>
                  </a:lnTo>
                  <a:lnTo>
                    <a:pt x="1638566" y="1934718"/>
                  </a:lnTo>
                  <a:lnTo>
                    <a:pt x="1682546" y="1918817"/>
                  </a:lnTo>
                  <a:lnTo>
                    <a:pt x="1684540" y="1918106"/>
                  </a:lnTo>
                  <a:lnTo>
                    <a:pt x="1712290" y="1904847"/>
                  </a:lnTo>
                  <a:lnTo>
                    <a:pt x="1712290" y="1845652"/>
                  </a:lnTo>
                  <a:lnTo>
                    <a:pt x="1690039" y="1859165"/>
                  </a:lnTo>
                  <a:lnTo>
                    <a:pt x="1646440" y="1880006"/>
                  </a:lnTo>
                  <a:lnTo>
                    <a:pt x="1612607" y="1892236"/>
                  </a:lnTo>
                  <a:lnTo>
                    <a:pt x="1612607" y="1941296"/>
                  </a:lnTo>
                  <a:lnTo>
                    <a:pt x="1601609" y="1949043"/>
                  </a:lnTo>
                  <a:lnTo>
                    <a:pt x="1576209" y="1949043"/>
                  </a:lnTo>
                  <a:lnTo>
                    <a:pt x="1590560" y="1946884"/>
                  </a:lnTo>
                  <a:lnTo>
                    <a:pt x="1612607" y="1941296"/>
                  </a:lnTo>
                  <a:lnTo>
                    <a:pt x="1612607" y="1892236"/>
                  </a:lnTo>
                  <a:lnTo>
                    <a:pt x="1600466" y="1896618"/>
                  </a:lnTo>
                  <a:lnTo>
                    <a:pt x="1552460" y="1908784"/>
                  </a:lnTo>
                  <a:lnTo>
                    <a:pt x="1502778" y="1916264"/>
                  </a:lnTo>
                  <a:lnTo>
                    <a:pt x="1451749" y="1918817"/>
                  </a:lnTo>
                  <a:lnTo>
                    <a:pt x="1403578" y="1916430"/>
                  </a:lnTo>
                  <a:lnTo>
                    <a:pt x="1403578" y="1949043"/>
                  </a:lnTo>
                  <a:lnTo>
                    <a:pt x="1376184" y="1949043"/>
                  </a:lnTo>
                  <a:lnTo>
                    <a:pt x="1351076" y="1937207"/>
                  </a:lnTo>
                  <a:lnTo>
                    <a:pt x="1387538" y="1946592"/>
                  </a:lnTo>
                  <a:lnTo>
                    <a:pt x="1403578" y="1949043"/>
                  </a:lnTo>
                  <a:lnTo>
                    <a:pt x="1403578" y="1916430"/>
                  </a:lnTo>
                  <a:lnTo>
                    <a:pt x="1400797" y="1916290"/>
                  </a:lnTo>
                  <a:lnTo>
                    <a:pt x="1350975" y="1908810"/>
                  </a:lnTo>
                  <a:lnTo>
                    <a:pt x="1310487" y="1898561"/>
                  </a:lnTo>
                  <a:lnTo>
                    <a:pt x="1310487" y="1923643"/>
                  </a:lnTo>
                  <a:lnTo>
                    <a:pt x="1296301" y="1923643"/>
                  </a:lnTo>
                  <a:lnTo>
                    <a:pt x="1271028" y="1910943"/>
                  </a:lnTo>
                  <a:lnTo>
                    <a:pt x="1246644" y="1898243"/>
                  </a:lnTo>
                  <a:lnTo>
                    <a:pt x="1223022" y="1885543"/>
                  </a:lnTo>
                  <a:lnTo>
                    <a:pt x="1211783" y="1872932"/>
                  </a:lnTo>
                  <a:lnTo>
                    <a:pt x="1246936" y="1894852"/>
                  </a:lnTo>
                  <a:lnTo>
                    <a:pt x="1291564" y="1916671"/>
                  </a:lnTo>
                  <a:lnTo>
                    <a:pt x="1310487" y="1923643"/>
                  </a:lnTo>
                  <a:lnTo>
                    <a:pt x="1310487" y="1898561"/>
                  </a:lnTo>
                  <a:lnTo>
                    <a:pt x="1302689" y="1896579"/>
                  </a:lnTo>
                  <a:lnTo>
                    <a:pt x="1256296" y="1879790"/>
                  </a:lnTo>
                  <a:lnTo>
                    <a:pt x="1212176" y="1858619"/>
                  </a:lnTo>
                  <a:lnTo>
                    <a:pt x="1174026" y="1835264"/>
                  </a:lnTo>
                  <a:lnTo>
                    <a:pt x="1174026" y="1844471"/>
                  </a:lnTo>
                  <a:lnTo>
                    <a:pt x="1158379" y="1834743"/>
                  </a:lnTo>
                  <a:lnTo>
                    <a:pt x="1156119" y="1828520"/>
                  </a:lnTo>
                  <a:lnTo>
                    <a:pt x="1166418" y="1838515"/>
                  </a:lnTo>
                  <a:lnTo>
                    <a:pt x="1174026" y="1844471"/>
                  </a:lnTo>
                  <a:lnTo>
                    <a:pt x="1174026" y="1835264"/>
                  </a:lnTo>
                  <a:lnTo>
                    <a:pt x="1170749" y="1833257"/>
                  </a:lnTo>
                  <a:lnTo>
                    <a:pt x="1132357" y="1803908"/>
                  </a:lnTo>
                  <a:lnTo>
                    <a:pt x="1125842" y="1797723"/>
                  </a:lnTo>
                  <a:lnTo>
                    <a:pt x="1131328" y="1804390"/>
                  </a:lnTo>
                  <a:lnTo>
                    <a:pt x="1145095" y="1817789"/>
                  </a:lnTo>
                  <a:lnTo>
                    <a:pt x="1132357" y="1809343"/>
                  </a:lnTo>
                  <a:lnTo>
                    <a:pt x="1126324" y="1809343"/>
                  </a:lnTo>
                  <a:lnTo>
                    <a:pt x="1107046" y="1783943"/>
                  </a:lnTo>
                  <a:lnTo>
                    <a:pt x="1097419" y="1771243"/>
                  </a:lnTo>
                  <a:lnTo>
                    <a:pt x="1095349" y="1769021"/>
                  </a:lnTo>
                  <a:lnTo>
                    <a:pt x="1095794" y="1768792"/>
                  </a:lnTo>
                  <a:lnTo>
                    <a:pt x="1092746" y="1765134"/>
                  </a:lnTo>
                  <a:lnTo>
                    <a:pt x="1092746" y="1771243"/>
                  </a:lnTo>
                  <a:lnTo>
                    <a:pt x="1067320" y="1783943"/>
                  </a:lnTo>
                  <a:lnTo>
                    <a:pt x="1034808" y="1796643"/>
                  </a:lnTo>
                  <a:lnTo>
                    <a:pt x="1017816" y="1809343"/>
                  </a:lnTo>
                  <a:lnTo>
                    <a:pt x="1001534" y="1809343"/>
                  </a:lnTo>
                  <a:lnTo>
                    <a:pt x="967244" y="1822043"/>
                  </a:lnTo>
                  <a:lnTo>
                    <a:pt x="950874" y="1822043"/>
                  </a:lnTo>
                  <a:lnTo>
                    <a:pt x="968362" y="1818373"/>
                  </a:lnTo>
                  <a:lnTo>
                    <a:pt x="1014145" y="1804695"/>
                  </a:lnTo>
                  <a:lnTo>
                    <a:pt x="1030732" y="1798167"/>
                  </a:lnTo>
                  <a:lnTo>
                    <a:pt x="1058481" y="1787271"/>
                  </a:lnTo>
                  <a:lnTo>
                    <a:pt x="1092200" y="1770570"/>
                  </a:lnTo>
                  <a:lnTo>
                    <a:pt x="1092746" y="1771243"/>
                  </a:lnTo>
                  <a:lnTo>
                    <a:pt x="1092746" y="1765134"/>
                  </a:lnTo>
                  <a:lnTo>
                    <a:pt x="1062240" y="1728444"/>
                  </a:lnTo>
                  <a:lnTo>
                    <a:pt x="998486" y="1758289"/>
                  </a:lnTo>
                  <a:lnTo>
                    <a:pt x="947623" y="1775561"/>
                  </a:lnTo>
                  <a:lnTo>
                    <a:pt x="911936" y="1784057"/>
                  </a:lnTo>
                  <a:lnTo>
                    <a:pt x="911936" y="1829422"/>
                  </a:lnTo>
                  <a:lnTo>
                    <a:pt x="897140" y="1834743"/>
                  </a:lnTo>
                  <a:lnTo>
                    <a:pt x="861314" y="1834743"/>
                  </a:lnTo>
                  <a:lnTo>
                    <a:pt x="873633" y="1834222"/>
                  </a:lnTo>
                  <a:lnTo>
                    <a:pt x="911936" y="1829422"/>
                  </a:lnTo>
                  <a:lnTo>
                    <a:pt x="911936" y="1784057"/>
                  </a:lnTo>
                  <a:lnTo>
                    <a:pt x="895146" y="1788045"/>
                  </a:lnTo>
                  <a:lnTo>
                    <a:pt x="841514" y="1795627"/>
                  </a:lnTo>
                  <a:lnTo>
                    <a:pt x="790778" y="1798002"/>
                  </a:lnTo>
                  <a:lnTo>
                    <a:pt x="790778" y="1834743"/>
                  </a:lnTo>
                  <a:lnTo>
                    <a:pt x="754646" y="1834743"/>
                  </a:lnTo>
                  <a:lnTo>
                    <a:pt x="740702" y="1829625"/>
                  </a:lnTo>
                  <a:lnTo>
                    <a:pt x="773264" y="1833968"/>
                  </a:lnTo>
                  <a:lnTo>
                    <a:pt x="790778" y="1834743"/>
                  </a:lnTo>
                  <a:lnTo>
                    <a:pt x="790778" y="1798002"/>
                  </a:lnTo>
                  <a:lnTo>
                    <a:pt x="787158" y="1798167"/>
                  </a:lnTo>
                  <a:lnTo>
                    <a:pt x="735164" y="1795868"/>
                  </a:lnTo>
                  <a:lnTo>
                    <a:pt x="699566" y="1791119"/>
                  </a:lnTo>
                  <a:lnTo>
                    <a:pt x="699566" y="1822043"/>
                  </a:lnTo>
                  <a:lnTo>
                    <a:pt x="686193" y="1822043"/>
                  </a:lnTo>
                  <a:lnTo>
                    <a:pt x="658228" y="1811375"/>
                  </a:lnTo>
                  <a:lnTo>
                    <a:pt x="672706" y="1815998"/>
                  </a:lnTo>
                  <a:lnTo>
                    <a:pt x="699566" y="1822043"/>
                  </a:lnTo>
                  <a:lnTo>
                    <a:pt x="699566" y="1791119"/>
                  </a:lnTo>
                  <a:lnTo>
                    <a:pt x="684212" y="1789061"/>
                  </a:lnTo>
                  <a:lnTo>
                    <a:pt x="634606" y="1777898"/>
                  </a:lnTo>
                  <a:lnTo>
                    <a:pt x="586651" y="1762569"/>
                  </a:lnTo>
                  <a:lnTo>
                    <a:pt x="563219" y="1752714"/>
                  </a:lnTo>
                  <a:lnTo>
                    <a:pt x="563219" y="1773085"/>
                  </a:lnTo>
                  <a:lnTo>
                    <a:pt x="558812" y="1771243"/>
                  </a:lnTo>
                  <a:lnTo>
                    <a:pt x="529602" y="1758543"/>
                  </a:lnTo>
                  <a:lnTo>
                    <a:pt x="513956" y="1744395"/>
                  </a:lnTo>
                  <a:lnTo>
                    <a:pt x="534949" y="1758086"/>
                  </a:lnTo>
                  <a:lnTo>
                    <a:pt x="563219" y="1773085"/>
                  </a:lnTo>
                  <a:lnTo>
                    <a:pt x="563219" y="1752714"/>
                  </a:lnTo>
                  <a:lnTo>
                    <a:pt x="540626" y="1743202"/>
                  </a:lnTo>
                  <a:lnTo>
                    <a:pt x="496849" y="1719986"/>
                  </a:lnTo>
                  <a:lnTo>
                    <a:pt x="488175" y="1714334"/>
                  </a:lnTo>
                  <a:lnTo>
                    <a:pt x="488175" y="1726793"/>
                  </a:lnTo>
                  <a:lnTo>
                    <a:pt x="474865" y="1720443"/>
                  </a:lnTo>
                  <a:lnTo>
                    <a:pt x="450570" y="1696161"/>
                  </a:lnTo>
                  <a:lnTo>
                    <a:pt x="455333" y="1700720"/>
                  </a:lnTo>
                  <a:lnTo>
                    <a:pt x="488175" y="1726793"/>
                  </a:lnTo>
                  <a:lnTo>
                    <a:pt x="488175" y="1714334"/>
                  </a:lnTo>
                  <a:lnTo>
                    <a:pt x="455612" y="1693075"/>
                  </a:lnTo>
                  <a:lnTo>
                    <a:pt x="417233" y="1662620"/>
                  </a:lnTo>
                  <a:lnTo>
                    <a:pt x="412711" y="1658277"/>
                  </a:lnTo>
                  <a:lnTo>
                    <a:pt x="420103" y="1666900"/>
                  </a:lnTo>
                  <a:lnTo>
                    <a:pt x="435673" y="1681848"/>
                  </a:lnTo>
                  <a:lnTo>
                    <a:pt x="417233" y="1669643"/>
                  </a:lnTo>
                  <a:lnTo>
                    <a:pt x="382003" y="1631543"/>
                  </a:lnTo>
                  <a:lnTo>
                    <a:pt x="380517" y="1631543"/>
                  </a:lnTo>
                  <a:lnTo>
                    <a:pt x="396252" y="1656943"/>
                  </a:lnTo>
                  <a:lnTo>
                    <a:pt x="418858" y="1682343"/>
                  </a:lnTo>
                  <a:lnTo>
                    <a:pt x="443115" y="1707743"/>
                  </a:lnTo>
                  <a:lnTo>
                    <a:pt x="468769" y="1720443"/>
                  </a:lnTo>
                  <a:lnTo>
                    <a:pt x="496074" y="1745843"/>
                  </a:lnTo>
                  <a:lnTo>
                    <a:pt x="524522" y="1758543"/>
                  </a:lnTo>
                  <a:lnTo>
                    <a:pt x="554367" y="1783943"/>
                  </a:lnTo>
                  <a:lnTo>
                    <a:pt x="585228" y="1796643"/>
                  </a:lnTo>
                  <a:lnTo>
                    <a:pt x="617232" y="1809343"/>
                  </a:lnTo>
                  <a:lnTo>
                    <a:pt x="683780" y="1834743"/>
                  </a:lnTo>
                  <a:lnTo>
                    <a:pt x="718324" y="1834743"/>
                  </a:lnTo>
                  <a:lnTo>
                    <a:pt x="753503" y="1847443"/>
                  </a:lnTo>
                  <a:lnTo>
                    <a:pt x="898283" y="1847443"/>
                  </a:lnTo>
                  <a:lnTo>
                    <a:pt x="934224" y="1834743"/>
                  </a:lnTo>
                  <a:lnTo>
                    <a:pt x="969645" y="1834743"/>
                  </a:lnTo>
                  <a:lnTo>
                    <a:pt x="1038237" y="1809343"/>
                  </a:lnTo>
                  <a:lnTo>
                    <a:pt x="1044740" y="1809343"/>
                  </a:lnTo>
                  <a:lnTo>
                    <a:pt x="1071384" y="1796643"/>
                  </a:lnTo>
                  <a:lnTo>
                    <a:pt x="1098943" y="1783943"/>
                  </a:lnTo>
                  <a:lnTo>
                    <a:pt x="1113548" y="1796643"/>
                  </a:lnTo>
                  <a:lnTo>
                    <a:pt x="1119644" y="1809343"/>
                  </a:lnTo>
                  <a:lnTo>
                    <a:pt x="1132090" y="1822043"/>
                  </a:lnTo>
                  <a:lnTo>
                    <a:pt x="1151902" y="1834743"/>
                  </a:lnTo>
                  <a:lnTo>
                    <a:pt x="1172730" y="1860143"/>
                  </a:lnTo>
                  <a:lnTo>
                    <a:pt x="1194828" y="1872843"/>
                  </a:lnTo>
                  <a:lnTo>
                    <a:pt x="1241945" y="1898243"/>
                  </a:lnTo>
                  <a:lnTo>
                    <a:pt x="1292618" y="1923643"/>
                  </a:lnTo>
                  <a:lnTo>
                    <a:pt x="1346339" y="1949043"/>
                  </a:lnTo>
                  <a:lnTo>
                    <a:pt x="1374152" y="1949043"/>
                  </a:lnTo>
                  <a:lnTo>
                    <a:pt x="1402473" y="1961743"/>
                  </a:lnTo>
                  <a:lnTo>
                    <a:pt x="1460893" y="1961743"/>
                  </a:lnTo>
                  <a:lnTo>
                    <a:pt x="1444942" y="1954669"/>
                  </a:lnTo>
                  <a:lnTo>
                    <a:pt x="1489849" y="1956917"/>
                  </a:lnTo>
                  <a:lnTo>
                    <a:pt x="1538566" y="1954491"/>
                  </a:lnTo>
                  <a:lnTo>
                    <a:pt x="1527822" y="1961743"/>
                  </a:lnTo>
                  <a:lnTo>
                    <a:pt x="1585353" y="1961743"/>
                  </a:lnTo>
                  <a:lnTo>
                    <a:pt x="1603768" y="1949043"/>
                  </a:lnTo>
                  <a:lnTo>
                    <a:pt x="1639963" y="1949043"/>
                  </a:lnTo>
                  <a:lnTo>
                    <a:pt x="1657616" y="1936343"/>
                  </a:lnTo>
                  <a:lnTo>
                    <a:pt x="1675015" y="1936343"/>
                  </a:lnTo>
                  <a:lnTo>
                    <a:pt x="1692033" y="1923643"/>
                  </a:lnTo>
                  <a:lnTo>
                    <a:pt x="1708670" y="1923643"/>
                  </a:lnTo>
                  <a:lnTo>
                    <a:pt x="1725053" y="1910943"/>
                  </a:lnTo>
                  <a:lnTo>
                    <a:pt x="1741055" y="1898243"/>
                  </a:lnTo>
                  <a:lnTo>
                    <a:pt x="1771662" y="1885543"/>
                  </a:lnTo>
                  <a:lnTo>
                    <a:pt x="1800618" y="1860143"/>
                  </a:lnTo>
                  <a:lnTo>
                    <a:pt x="1852815" y="1809343"/>
                  </a:lnTo>
                  <a:lnTo>
                    <a:pt x="1886343" y="1771243"/>
                  </a:lnTo>
                  <a:lnTo>
                    <a:pt x="1914537" y="1720443"/>
                  </a:lnTo>
                  <a:lnTo>
                    <a:pt x="1922538" y="1707743"/>
                  </a:lnTo>
                  <a:lnTo>
                    <a:pt x="1930031" y="1695043"/>
                  </a:lnTo>
                  <a:lnTo>
                    <a:pt x="1936762" y="1682343"/>
                  </a:lnTo>
                  <a:lnTo>
                    <a:pt x="1940191" y="1669643"/>
                  </a:lnTo>
                  <a:lnTo>
                    <a:pt x="1961019" y="1682343"/>
                  </a:lnTo>
                  <a:lnTo>
                    <a:pt x="1986546" y="1695043"/>
                  </a:lnTo>
                  <a:lnTo>
                    <a:pt x="2012708" y="1695043"/>
                  </a:lnTo>
                  <a:lnTo>
                    <a:pt x="2039632" y="1707743"/>
                  </a:lnTo>
                  <a:lnTo>
                    <a:pt x="2066937" y="1707743"/>
                  </a:lnTo>
                  <a:lnTo>
                    <a:pt x="2094750" y="1720443"/>
                  </a:lnTo>
                  <a:lnTo>
                    <a:pt x="2232672" y="1720443"/>
                  </a:lnTo>
                  <a:lnTo>
                    <a:pt x="2252230" y="1707743"/>
                  </a:lnTo>
                  <a:lnTo>
                    <a:pt x="2271280" y="1707743"/>
                  </a:lnTo>
                  <a:lnTo>
                    <a:pt x="2290076" y="1695043"/>
                  </a:lnTo>
                  <a:lnTo>
                    <a:pt x="2308491" y="1695043"/>
                  </a:lnTo>
                  <a:lnTo>
                    <a:pt x="2326398" y="1682343"/>
                  </a:lnTo>
                  <a:lnTo>
                    <a:pt x="2343924" y="1682343"/>
                  </a:lnTo>
                  <a:lnTo>
                    <a:pt x="2360815" y="1669643"/>
                  </a:lnTo>
                  <a:lnTo>
                    <a:pt x="2377198" y="1656943"/>
                  </a:lnTo>
                  <a:lnTo>
                    <a:pt x="2393073" y="1644243"/>
                  </a:lnTo>
                  <a:lnTo>
                    <a:pt x="2408440" y="1644243"/>
                  </a:lnTo>
                  <a:lnTo>
                    <a:pt x="2437142" y="1618843"/>
                  </a:lnTo>
                  <a:lnTo>
                    <a:pt x="2475496" y="1568043"/>
                  </a:lnTo>
                  <a:lnTo>
                    <a:pt x="2486799" y="1555343"/>
                  </a:lnTo>
                  <a:lnTo>
                    <a:pt x="2497467" y="1542643"/>
                  </a:lnTo>
                  <a:lnTo>
                    <a:pt x="2507246" y="1529943"/>
                  </a:lnTo>
                  <a:lnTo>
                    <a:pt x="2516390" y="1517243"/>
                  </a:lnTo>
                  <a:lnTo>
                    <a:pt x="2524518" y="1491843"/>
                  </a:lnTo>
                  <a:lnTo>
                    <a:pt x="2531884" y="1479143"/>
                  </a:lnTo>
                  <a:lnTo>
                    <a:pt x="2538361" y="1466443"/>
                  </a:lnTo>
                  <a:lnTo>
                    <a:pt x="2543949" y="1441043"/>
                  </a:lnTo>
                  <a:lnTo>
                    <a:pt x="2548648" y="1428343"/>
                  </a:lnTo>
                  <a:lnTo>
                    <a:pt x="2552331" y="1415643"/>
                  </a:lnTo>
                  <a:lnTo>
                    <a:pt x="2554998" y="1390243"/>
                  </a:lnTo>
                  <a:lnTo>
                    <a:pt x="2556776" y="1377543"/>
                  </a:lnTo>
                  <a:lnTo>
                    <a:pt x="2557284" y="1352143"/>
                  </a:lnTo>
                  <a:lnTo>
                    <a:pt x="2595638" y="1352143"/>
                  </a:lnTo>
                  <a:lnTo>
                    <a:pt x="2616593" y="1339443"/>
                  </a:lnTo>
                  <a:lnTo>
                    <a:pt x="2637167" y="1339443"/>
                  </a:lnTo>
                  <a:lnTo>
                    <a:pt x="2657360" y="1326743"/>
                  </a:lnTo>
                  <a:lnTo>
                    <a:pt x="2676918" y="1326743"/>
                  </a:lnTo>
                  <a:lnTo>
                    <a:pt x="2696095" y="1314043"/>
                  </a:lnTo>
                  <a:lnTo>
                    <a:pt x="2714764" y="1314043"/>
                  </a:lnTo>
                  <a:lnTo>
                    <a:pt x="2733052" y="1301343"/>
                  </a:lnTo>
                  <a:lnTo>
                    <a:pt x="2767723" y="1275943"/>
                  </a:lnTo>
                  <a:lnTo>
                    <a:pt x="2800108" y="1250543"/>
                  </a:lnTo>
                  <a:lnTo>
                    <a:pt x="2830080" y="1225143"/>
                  </a:lnTo>
                  <a:lnTo>
                    <a:pt x="2869958" y="1187043"/>
                  </a:lnTo>
                  <a:lnTo>
                    <a:pt x="2881769" y="1161643"/>
                  </a:lnTo>
                  <a:lnTo>
                    <a:pt x="2892818" y="1148943"/>
                  </a:lnTo>
                  <a:lnTo>
                    <a:pt x="2903232" y="1136243"/>
                  </a:lnTo>
                  <a:lnTo>
                    <a:pt x="2912757" y="1123543"/>
                  </a:lnTo>
                  <a:lnTo>
                    <a:pt x="2921520" y="1098143"/>
                  </a:lnTo>
                  <a:lnTo>
                    <a:pt x="2929521" y="1085443"/>
                  </a:lnTo>
                  <a:lnTo>
                    <a:pt x="2936506" y="1060043"/>
                  </a:lnTo>
                  <a:lnTo>
                    <a:pt x="2942729" y="1047343"/>
                  </a:lnTo>
                  <a:lnTo>
                    <a:pt x="2947936" y="1021943"/>
                  </a:lnTo>
                  <a:lnTo>
                    <a:pt x="2952381" y="1009243"/>
                  </a:lnTo>
                  <a:lnTo>
                    <a:pt x="2955810" y="983843"/>
                  </a:lnTo>
                  <a:lnTo>
                    <a:pt x="2958350" y="971143"/>
                  </a:lnTo>
                  <a:lnTo>
                    <a:pt x="2959874" y="945743"/>
                  </a:lnTo>
                  <a:lnTo>
                    <a:pt x="2960382" y="933043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0784" y="1426463"/>
              <a:ext cx="2997326" cy="20083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9350" y="1421701"/>
              <a:ext cx="4713522" cy="39106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4176" y="2753867"/>
              <a:ext cx="3785107" cy="253555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9362" y="1682131"/>
              <a:ext cx="4674683" cy="361205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9483" y="1592579"/>
              <a:ext cx="2997327" cy="200837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729483" y="1592579"/>
              <a:ext cx="2997835" cy="2008505"/>
            </a:xfrm>
            <a:custGeom>
              <a:avLst/>
              <a:gdLst/>
              <a:ahLst/>
              <a:cxnLst/>
              <a:rect l="l" t="t" r="r" b="b"/>
              <a:pathLst>
                <a:path w="2997835" h="2008504">
                  <a:moveTo>
                    <a:pt x="270510" y="667639"/>
                  </a:moveTo>
                  <a:lnTo>
                    <a:pt x="220727" y="676253"/>
                  </a:lnTo>
                  <a:lnTo>
                    <a:pt x="174346" y="691913"/>
                  </a:lnTo>
                  <a:lnTo>
                    <a:pt x="132023" y="713951"/>
                  </a:lnTo>
                  <a:lnTo>
                    <a:pt x="94413" y="741700"/>
                  </a:lnTo>
                  <a:lnTo>
                    <a:pt x="62172" y="774491"/>
                  </a:lnTo>
                  <a:lnTo>
                    <a:pt x="35955" y="811657"/>
                  </a:lnTo>
                  <a:lnTo>
                    <a:pt x="16416" y="852529"/>
                  </a:lnTo>
                  <a:lnTo>
                    <a:pt x="4213" y="896439"/>
                  </a:lnTo>
                  <a:lnTo>
                    <a:pt x="0" y="942721"/>
                  </a:lnTo>
                  <a:lnTo>
                    <a:pt x="4588" y="990982"/>
                  </a:lnTo>
                  <a:lnTo>
                    <a:pt x="18081" y="1037096"/>
                  </a:lnTo>
                  <a:lnTo>
                    <a:pt x="39878" y="1080119"/>
                  </a:lnTo>
                  <a:lnTo>
                    <a:pt x="69379" y="1119109"/>
                  </a:lnTo>
                  <a:lnTo>
                    <a:pt x="105986" y="1153126"/>
                  </a:lnTo>
                  <a:lnTo>
                    <a:pt x="149098" y="1181227"/>
                  </a:lnTo>
                  <a:lnTo>
                    <a:pt x="112686" y="1219154"/>
                  </a:lnTo>
                  <a:lnTo>
                    <a:pt x="87074" y="1265031"/>
                  </a:lnTo>
                  <a:lnTo>
                    <a:pt x="71296" y="1314408"/>
                  </a:lnTo>
                  <a:lnTo>
                    <a:pt x="65913" y="1366012"/>
                  </a:lnTo>
                  <a:lnTo>
                    <a:pt x="69874" y="1410692"/>
                  </a:lnTo>
                  <a:lnTo>
                    <a:pt x="81341" y="1453071"/>
                  </a:lnTo>
                  <a:lnTo>
                    <a:pt x="99692" y="1492580"/>
                  </a:lnTo>
                  <a:lnTo>
                    <a:pt x="124300" y="1528657"/>
                  </a:lnTo>
                  <a:lnTo>
                    <a:pt x="154543" y="1560734"/>
                  </a:lnTo>
                  <a:lnTo>
                    <a:pt x="189795" y="1588247"/>
                  </a:lnTo>
                  <a:lnTo>
                    <a:pt x="229434" y="1610631"/>
                  </a:lnTo>
                  <a:lnTo>
                    <a:pt x="272835" y="1627319"/>
                  </a:lnTo>
                  <a:lnTo>
                    <a:pt x="319374" y="1637746"/>
                  </a:lnTo>
                  <a:lnTo>
                    <a:pt x="368427" y="1641348"/>
                  </a:lnTo>
                  <a:lnTo>
                    <a:pt x="377211" y="1641226"/>
                  </a:lnTo>
                  <a:lnTo>
                    <a:pt x="386032" y="1640855"/>
                  </a:lnTo>
                  <a:lnTo>
                    <a:pt x="394876" y="1640222"/>
                  </a:lnTo>
                  <a:lnTo>
                    <a:pt x="403733" y="1639316"/>
                  </a:lnTo>
                  <a:lnTo>
                    <a:pt x="402082" y="1641221"/>
                  </a:lnTo>
                  <a:lnTo>
                    <a:pt x="430106" y="1681312"/>
                  </a:lnTo>
                  <a:lnTo>
                    <a:pt x="461884" y="1718351"/>
                  </a:lnTo>
                  <a:lnTo>
                    <a:pt x="497114" y="1752177"/>
                  </a:lnTo>
                  <a:lnTo>
                    <a:pt x="535494" y="1782628"/>
                  </a:lnTo>
                  <a:lnTo>
                    <a:pt x="576724" y="1809543"/>
                  </a:lnTo>
                  <a:lnTo>
                    <a:pt x="620500" y="1832760"/>
                  </a:lnTo>
                  <a:lnTo>
                    <a:pt x="666522" y="1852118"/>
                  </a:lnTo>
                  <a:lnTo>
                    <a:pt x="714487" y="1867455"/>
                  </a:lnTo>
                  <a:lnTo>
                    <a:pt x="764095" y="1878610"/>
                  </a:lnTo>
                  <a:lnTo>
                    <a:pt x="815042" y="1885421"/>
                  </a:lnTo>
                  <a:lnTo>
                    <a:pt x="867029" y="1887728"/>
                  </a:lnTo>
                  <a:lnTo>
                    <a:pt x="915410" y="1885674"/>
                  </a:lnTo>
                  <a:lnTo>
                    <a:pt x="963210" y="1879684"/>
                  </a:lnTo>
                  <a:lnTo>
                    <a:pt x="1010142" y="1869821"/>
                  </a:lnTo>
                  <a:lnTo>
                    <a:pt x="1055920" y="1856147"/>
                  </a:lnTo>
                  <a:lnTo>
                    <a:pt x="1100259" y="1838727"/>
                  </a:lnTo>
                  <a:lnTo>
                    <a:pt x="1142873" y="1817624"/>
                  </a:lnTo>
                  <a:lnTo>
                    <a:pt x="1173103" y="1855841"/>
                  </a:lnTo>
                  <a:lnTo>
                    <a:pt x="1208197" y="1889970"/>
                  </a:lnTo>
                  <a:lnTo>
                    <a:pt x="1246867" y="1920192"/>
                  </a:lnTo>
                  <a:lnTo>
                    <a:pt x="1288713" y="1946310"/>
                  </a:lnTo>
                  <a:lnTo>
                    <a:pt x="1333337" y="1968125"/>
                  </a:lnTo>
                  <a:lnTo>
                    <a:pt x="1380339" y="1985438"/>
                  </a:lnTo>
                  <a:lnTo>
                    <a:pt x="1429320" y="1998050"/>
                  </a:lnTo>
                  <a:lnTo>
                    <a:pt x="1479879" y="2005762"/>
                  </a:lnTo>
                  <a:lnTo>
                    <a:pt x="1531620" y="2008378"/>
                  </a:lnTo>
                  <a:lnTo>
                    <a:pt x="1582654" y="2005812"/>
                  </a:lnTo>
                  <a:lnTo>
                    <a:pt x="1632341" y="1998334"/>
                  </a:lnTo>
                  <a:lnTo>
                    <a:pt x="1680340" y="1986172"/>
                  </a:lnTo>
                  <a:lnTo>
                    <a:pt x="1726310" y="1969558"/>
                  </a:lnTo>
                  <a:lnTo>
                    <a:pt x="1769910" y="1948721"/>
                  </a:lnTo>
                  <a:lnTo>
                    <a:pt x="1810797" y="1923891"/>
                  </a:lnTo>
                  <a:lnTo>
                    <a:pt x="1848631" y="1895299"/>
                  </a:lnTo>
                  <a:lnTo>
                    <a:pt x="1883071" y="1863174"/>
                  </a:lnTo>
                  <a:lnTo>
                    <a:pt x="1913774" y="1827748"/>
                  </a:lnTo>
                  <a:lnTo>
                    <a:pt x="1940401" y="1789250"/>
                  </a:lnTo>
                  <a:lnTo>
                    <a:pt x="1962609" y="1747910"/>
                  </a:lnTo>
                  <a:lnTo>
                    <a:pt x="1980057" y="1703959"/>
                  </a:lnTo>
                  <a:lnTo>
                    <a:pt x="1980438" y="1706372"/>
                  </a:lnTo>
                  <a:lnTo>
                    <a:pt x="2030033" y="1730367"/>
                  </a:lnTo>
                  <a:lnTo>
                    <a:pt x="2082498" y="1747742"/>
                  </a:lnTo>
                  <a:lnTo>
                    <a:pt x="2137082" y="1758307"/>
                  </a:lnTo>
                  <a:lnTo>
                    <a:pt x="2193036" y="1761871"/>
                  </a:lnTo>
                  <a:lnTo>
                    <a:pt x="2243094" y="1759052"/>
                  </a:lnTo>
                  <a:lnTo>
                    <a:pt x="2291323" y="1750821"/>
                  </a:lnTo>
                  <a:lnTo>
                    <a:pt x="2337349" y="1737512"/>
                  </a:lnTo>
                  <a:lnTo>
                    <a:pt x="2380799" y="1719461"/>
                  </a:lnTo>
                  <a:lnTo>
                    <a:pt x="2421300" y="1697005"/>
                  </a:lnTo>
                  <a:lnTo>
                    <a:pt x="2458479" y="1670478"/>
                  </a:lnTo>
                  <a:lnTo>
                    <a:pt x="2491962" y="1640218"/>
                  </a:lnTo>
                  <a:lnTo>
                    <a:pt x="2521376" y="1606558"/>
                  </a:lnTo>
                  <a:lnTo>
                    <a:pt x="2546349" y="1569836"/>
                  </a:lnTo>
                  <a:lnTo>
                    <a:pt x="2566506" y="1530386"/>
                  </a:lnTo>
                  <a:lnTo>
                    <a:pt x="2581475" y="1488545"/>
                  </a:lnTo>
                  <a:lnTo>
                    <a:pt x="2590883" y="1444648"/>
                  </a:lnTo>
                  <a:lnTo>
                    <a:pt x="2594356" y="1399032"/>
                  </a:lnTo>
                  <a:lnTo>
                    <a:pt x="2593721" y="1398143"/>
                  </a:lnTo>
                  <a:lnTo>
                    <a:pt x="2642381" y="1389403"/>
                  </a:lnTo>
                  <a:lnTo>
                    <a:pt x="2688976" y="1376311"/>
                  </a:lnTo>
                  <a:lnTo>
                    <a:pt x="2733259" y="1359126"/>
                  </a:lnTo>
                  <a:lnTo>
                    <a:pt x="2774984" y="1338105"/>
                  </a:lnTo>
                  <a:lnTo>
                    <a:pt x="2813904" y="1313508"/>
                  </a:lnTo>
                  <a:lnTo>
                    <a:pt x="2849772" y="1285592"/>
                  </a:lnTo>
                  <a:lnTo>
                    <a:pt x="2882344" y="1254617"/>
                  </a:lnTo>
                  <a:lnTo>
                    <a:pt x="2911372" y="1220840"/>
                  </a:lnTo>
                  <a:lnTo>
                    <a:pt x="2936609" y="1184521"/>
                  </a:lnTo>
                  <a:lnTo>
                    <a:pt x="2957811" y="1145918"/>
                  </a:lnTo>
                  <a:lnTo>
                    <a:pt x="2974729" y="1105289"/>
                  </a:lnTo>
                  <a:lnTo>
                    <a:pt x="2987119" y="1062894"/>
                  </a:lnTo>
                  <a:lnTo>
                    <a:pt x="2994734" y="1018990"/>
                  </a:lnTo>
                  <a:lnTo>
                    <a:pt x="2997327" y="973836"/>
                  </a:lnTo>
                  <a:lnTo>
                    <a:pt x="2994495" y="926880"/>
                  </a:lnTo>
                  <a:lnTo>
                    <a:pt x="2986103" y="880763"/>
                  </a:lnTo>
                  <a:lnTo>
                    <a:pt x="2972308" y="835882"/>
                  </a:lnTo>
                  <a:lnTo>
                    <a:pt x="2953262" y="792630"/>
                  </a:lnTo>
                  <a:lnTo>
                    <a:pt x="2929123" y="751403"/>
                  </a:lnTo>
                  <a:lnTo>
                    <a:pt x="2900045" y="712597"/>
                  </a:lnTo>
                  <a:lnTo>
                    <a:pt x="2899029" y="712470"/>
                  </a:lnTo>
                  <a:lnTo>
                    <a:pt x="2912016" y="680293"/>
                  </a:lnTo>
                  <a:lnTo>
                    <a:pt x="2921396" y="647176"/>
                  </a:lnTo>
                  <a:lnTo>
                    <a:pt x="2927086" y="613368"/>
                  </a:lnTo>
                  <a:lnTo>
                    <a:pt x="2929001" y="579120"/>
                  </a:lnTo>
                  <a:lnTo>
                    <a:pt x="2925707" y="534000"/>
                  </a:lnTo>
                  <a:lnTo>
                    <a:pt x="2916077" y="490458"/>
                  </a:lnTo>
                  <a:lnTo>
                    <a:pt x="2900488" y="448943"/>
                  </a:lnTo>
                  <a:lnTo>
                    <a:pt x="2879318" y="409905"/>
                  </a:lnTo>
                  <a:lnTo>
                    <a:pt x="2852943" y="373792"/>
                  </a:lnTo>
                  <a:lnTo>
                    <a:pt x="2821741" y="341055"/>
                  </a:lnTo>
                  <a:lnTo>
                    <a:pt x="2786089" y="312144"/>
                  </a:lnTo>
                  <a:lnTo>
                    <a:pt x="2746364" y="287507"/>
                  </a:lnTo>
                  <a:lnTo>
                    <a:pt x="2702944" y="267595"/>
                  </a:lnTo>
                  <a:lnTo>
                    <a:pt x="2656205" y="252857"/>
                  </a:lnTo>
                  <a:lnTo>
                    <a:pt x="2657475" y="252222"/>
                  </a:lnTo>
                  <a:lnTo>
                    <a:pt x="2645553" y="209669"/>
                  </a:lnTo>
                  <a:lnTo>
                    <a:pt x="2627511" y="169907"/>
                  </a:lnTo>
                  <a:lnTo>
                    <a:pt x="2603872" y="133333"/>
                  </a:lnTo>
                  <a:lnTo>
                    <a:pt x="2575162" y="100346"/>
                  </a:lnTo>
                  <a:lnTo>
                    <a:pt x="2541905" y="71342"/>
                  </a:lnTo>
                  <a:lnTo>
                    <a:pt x="2504623" y="46719"/>
                  </a:lnTo>
                  <a:lnTo>
                    <a:pt x="2463843" y="26876"/>
                  </a:lnTo>
                  <a:lnTo>
                    <a:pt x="2420088" y="12210"/>
                  </a:lnTo>
                  <a:lnTo>
                    <a:pt x="2373882" y="3118"/>
                  </a:lnTo>
                  <a:lnTo>
                    <a:pt x="2325751" y="0"/>
                  </a:lnTo>
                  <a:lnTo>
                    <a:pt x="2276758" y="3209"/>
                  </a:lnTo>
                  <a:lnTo>
                    <a:pt x="2229301" y="12761"/>
                  </a:lnTo>
                  <a:lnTo>
                    <a:pt x="2184066" y="28352"/>
                  </a:lnTo>
                  <a:lnTo>
                    <a:pt x="2141742" y="49680"/>
                  </a:lnTo>
                  <a:lnTo>
                    <a:pt x="2103015" y="76441"/>
                  </a:lnTo>
                  <a:lnTo>
                    <a:pt x="2068576" y="108331"/>
                  </a:lnTo>
                  <a:lnTo>
                    <a:pt x="2037965" y="76920"/>
                  </a:lnTo>
                  <a:lnTo>
                    <a:pt x="2002253" y="50085"/>
                  </a:lnTo>
                  <a:lnTo>
                    <a:pt x="1962689" y="28654"/>
                  </a:lnTo>
                  <a:lnTo>
                    <a:pt x="1920014" y="12949"/>
                  </a:lnTo>
                  <a:lnTo>
                    <a:pt x="1874968" y="3290"/>
                  </a:lnTo>
                  <a:lnTo>
                    <a:pt x="1828292" y="0"/>
                  </a:lnTo>
                  <a:lnTo>
                    <a:pt x="1779855" y="3511"/>
                  </a:lnTo>
                  <a:lnTo>
                    <a:pt x="1733363" y="13866"/>
                  </a:lnTo>
                  <a:lnTo>
                    <a:pt x="1689592" y="30627"/>
                  </a:lnTo>
                  <a:lnTo>
                    <a:pt x="1649320" y="53360"/>
                  </a:lnTo>
                  <a:lnTo>
                    <a:pt x="1613325" y="81629"/>
                  </a:lnTo>
                  <a:lnTo>
                    <a:pt x="1582383" y="114999"/>
                  </a:lnTo>
                  <a:lnTo>
                    <a:pt x="1557274" y="153035"/>
                  </a:lnTo>
                  <a:lnTo>
                    <a:pt x="1558417" y="157480"/>
                  </a:lnTo>
                  <a:lnTo>
                    <a:pt x="1521892" y="128685"/>
                  </a:lnTo>
                  <a:lnTo>
                    <a:pt x="1481911" y="104666"/>
                  </a:lnTo>
                  <a:lnTo>
                    <a:pt x="1439037" y="85629"/>
                  </a:lnTo>
                  <a:lnTo>
                    <a:pt x="1393834" y="71778"/>
                  </a:lnTo>
                  <a:lnTo>
                    <a:pt x="1346867" y="63317"/>
                  </a:lnTo>
                  <a:lnTo>
                    <a:pt x="1298702" y="60452"/>
                  </a:lnTo>
                  <a:lnTo>
                    <a:pt x="1248026" y="63594"/>
                  </a:lnTo>
                  <a:lnTo>
                    <a:pt x="1198977" y="72898"/>
                  </a:lnTo>
                  <a:lnTo>
                    <a:pt x="1152145" y="88035"/>
                  </a:lnTo>
                  <a:lnTo>
                    <a:pt x="1108122" y="108680"/>
                  </a:lnTo>
                  <a:lnTo>
                    <a:pt x="1067498" y="134503"/>
                  </a:lnTo>
                  <a:lnTo>
                    <a:pt x="1030864" y="165179"/>
                  </a:lnTo>
                  <a:lnTo>
                    <a:pt x="998812" y="200379"/>
                  </a:lnTo>
                  <a:lnTo>
                    <a:pt x="971931" y="239775"/>
                  </a:lnTo>
                  <a:lnTo>
                    <a:pt x="970788" y="241935"/>
                  </a:lnTo>
                  <a:lnTo>
                    <a:pt x="926538" y="221118"/>
                  </a:lnTo>
                  <a:lnTo>
                    <a:pt x="880319" y="204757"/>
                  </a:lnTo>
                  <a:lnTo>
                    <a:pt x="832539" y="192950"/>
                  </a:lnTo>
                  <a:lnTo>
                    <a:pt x="783608" y="185794"/>
                  </a:lnTo>
                  <a:lnTo>
                    <a:pt x="733932" y="183387"/>
                  </a:lnTo>
                  <a:lnTo>
                    <a:pt x="682869" y="185894"/>
                  </a:lnTo>
                  <a:lnTo>
                    <a:pt x="633398" y="193241"/>
                  </a:lnTo>
                  <a:lnTo>
                    <a:pt x="585806" y="205167"/>
                  </a:lnTo>
                  <a:lnTo>
                    <a:pt x="540379" y="221413"/>
                  </a:lnTo>
                  <a:lnTo>
                    <a:pt x="497402" y="241718"/>
                  </a:lnTo>
                  <a:lnTo>
                    <a:pt x="457162" y="265822"/>
                  </a:lnTo>
                  <a:lnTo>
                    <a:pt x="419944" y="293464"/>
                  </a:lnTo>
                  <a:lnTo>
                    <a:pt x="386034" y="324384"/>
                  </a:lnTo>
                  <a:lnTo>
                    <a:pt x="355718" y="358321"/>
                  </a:lnTo>
                  <a:lnTo>
                    <a:pt x="329282" y="395017"/>
                  </a:lnTo>
                  <a:lnTo>
                    <a:pt x="307012" y="434209"/>
                  </a:lnTo>
                  <a:lnTo>
                    <a:pt x="289193" y="475638"/>
                  </a:lnTo>
                  <a:lnTo>
                    <a:pt x="276111" y="519043"/>
                  </a:lnTo>
                  <a:lnTo>
                    <a:pt x="268052" y="564165"/>
                  </a:lnTo>
                  <a:lnTo>
                    <a:pt x="265303" y="610743"/>
                  </a:lnTo>
                  <a:lnTo>
                    <a:pt x="265511" y="625143"/>
                  </a:lnTo>
                  <a:lnTo>
                    <a:pt x="266303" y="639556"/>
                  </a:lnTo>
                  <a:lnTo>
                    <a:pt x="267642" y="653944"/>
                  </a:lnTo>
                  <a:lnTo>
                    <a:pt x="269494" y="668274"/>
                  </a:lnTo>
                  <a:lnTo>
                    <a:pt x="270510" y="667639"/>
                  </a:lnTo>
                  <a:close/>
                </a:path>
                <a:path w="2997835" h="2008504">
                  <a:moveTo>
                    <a:pt x="149098" y="1181227"/>
                  </a:moveTo>
                  <a:lnTo>
                    <a:pt x="184876" y="1197588"/>
                  </a:lnTo>
                  <a:lnTo>
                    <a:pt x="222535" y="1209436"/>
                  </a:lnTo>
                  <a:lnTo>
                    <a:pt x="261576" y="1216642"/>
                  </a:lnTo>
                  <a:lnTo>
                    <a:pt x="301498" y="1219073"/>
                  </a:lnTo>
                  <a:lnTo>
                    <a:pt x="309245" y="1219073"/>
                  </a:lnTo>
                  <a:lnTo>
                    <a:pt x="317119" y="1218819"/>
                  </a:lnTo>
                  <a:lnTo>
                    <a:pt x="324866" y="1218311"/>
                  </a:lnTo>
                </a:path>
                <a:path w="2997835" h="2008504">
                  <a:moveTo>
                    <a:pt x="403733" y="1639316"/>
                  </a:moveTo>
                  <a:lnTo>
                    <a:pt x="423418" y="1636647"/>
                  </a:lnTo>
                  <a:lnTo>
                    <a:pt x="442817" y="1632823"/>
                  </a:lnTo>
                  <a:lnTo>
                    <a:pt x="461883" y="1627832"/>
                  </a:lnTo>
                  <a:lnTo>
                    <a:pt x="480568" y="1621663"/>
                  </a:lnTo>
                </a:path>
                <a:path w="2997835" h="2008504">
                  <a:moveTo>
                    <a:pt x="1095629" y="1737106"/>
                  </a:moveTo>
                  <a:lnTo>
                    <a:pt x="1105461" y="1758122"/>
                  </a:lnTo>
                  <a:lnTo>
                    <a:pt x="1116472" y="1778650"/>
                  </a:lnTo>
                  <a:lnTo>
                    <a:pt x="1128650" y="1798631"/>
                  </a:lnTo>
                  <a:lnTo>
                    <a:pt x="1141983" y="1818005"/>
                  </a:lnTo>
                </a:path>
                <a:path w="2997835" h="2008504">
                  <a:moveTo>
                    <a:pt x="1980057" y="1703959"/>
                  </a:moveTo>
                  <a:lnTo>
                    <a:pt x="1986559" y="1682160"/>
                  </a:lnTo>
                  <a:lnTo>
                    <a:pt x="1991788" y="1660064"/>
                  </a:lnTo>
                  <a:lnTo>
                    <a:pt x="1995755" y="1637754"/>
                  </a:lnTo>
                  <a:lnTo>
                    <a:pt x="1998471" y="1615313"/>
                  </a:lnTo>
                </a:path>
                <a:path w="2997835" h="2008504">
                  <a:moveTo>
                    <a:pt x="2594356" y="1399032"/>
                  </a:moveTo>
                  <a:lnTo>
                    <a:pt x="2594356" y="1398016"/>
                  </a:lnTo>
                  <a:lnTo>
                    <a:pt x="2594483" y="1397127"/>
                  </a:lnTo>
                  <a:lnTo>
                    <a:pt x="2594483" y="1396111"/>
                  </a:lnTo>
                  <a:lnTo>
                    <a:pt x="2591288" y="1349990"/>
                  </a:lnTo>
                  <a:lnTo>
                    <a:pt x="2581910" y="1305227"/>
                  </a:lnTo>
                  <a:lnTo>
                    <a:pt x="2566655" y="1262267"/>
                  </a:lnTo>
                  <a:lnTo>
                    <a:pt x="2545832" y="1221555"/>
                  </a:lnTo>
                  <a:lnTo>
                    <a:pt x="2519746" y="1183537"/>
                  </a:lnTo>
                  <a:lnTo>
                    <a:pt x="2488706" y="1148658"/>
                  </a:lnTo>
                  <a:lnTo>
                    <a:pt x="2453018" y="1117363"/>
                  </a:lnTo>
                  <a:lnTo>
                    <a:pt x="2412991" y="1090098"/>
                  </a:lnTo>
                  <a:lnTo>
                    <a:pt x="2368931" y="1067308"/>
                  </a:lnTo>
                </a:path>
                <a:path w="2997835" h="2008504">
                  <a:moveTo>
                    <a:pt x="2798572" y="836803"/>
                  </a:moveTo>
                  <a:lnTo>
                    <a:pt x="2829466" y="809857"/>
                  </a:lnTo>
                  <a:lnTo>
                    <a:pt x="2856658" y="779922"/>
                  </a:lnTo>
                  <a:lnTo>
                    <a:pt x="2879921" y="747345"/>
                  </a:lnTo>
                  <a:lnTo>
                    <a:pt x="2899029" y="712470"/>
                  </a:lnTo>
                </a:path>
                <a:path w="2997835" h="2008504">
                  <a:moveTo>
                    <a:pt x="2662682" y="311023"/>
                  </a:moveTo>
                  <a:lnTo>
                    <a:pt x="2662682" y="309499"/>
                  </a:lnTo>
                  <a:lnTo>
                    <a:pt x="2662809" y="308102"/>
                  </a:lnTo>
                  <a:lnTo>
                    <a:pt x="2662809" y="306578"/>
                  </a:lnTo>
                  <a:lnTo>
                    <a:pt x="2662475" y="292941"/>
                  </a:lnTo>
                  <a:lnTo>
                    <a:pt x="2661475" y="279304"/>
                  </a:lnTo>
                  <a:lnTo>
                    <a:pt x="2659808" y="265715"/>
                  </a:lnTo>
                  <a:lnTo>
                    <a:pt x="2657475" y="252222"/>
                  </a:lnTo>
                </a:path>
                <a:path w="2997835" h="2008504">
                  <a:moveTo>
                    <a:pt x="2068576" y="108331"/>
                  </a:moveTo>
                  <a:lnTo>
                    <a:pt x="2053540" y="125753"/>
                  </a:lnTo>
                  <a:lnTo>
                    <a:pt x="2039921" y="144081"/>
                  </a:lnTo>
                  <a:lnTo>
                    <a:pt x="2027803" y="163266"/>
                  </a:lnTo>
                  <a:lnTo>
                    <a:pt x="2017268" y="183261"/>
                  </a:lnTo>
                </a:path>
                <a:path w="2997835" h="2008504">
                  <a:moveTo>
                    <a:pt x="1557274" y="153035"/>
                  </a:moveTo>
                  <a:lnTo>
                    <a:pt x="1549417" y="168598"/>
                  </a:lnTo>
                  <a:lnTo>
                    <a:pt x="1542621" y="184578"/>
                  </a:lnTo>
                  <a:lnTo>
                    <a:pt x="1536896" y="200915"/>
                  </a:lnTo>
                  <a:lnTo>
                    <a:pt x="1532255" y="217550"/>
                  </a:lnTo>
                </a:path>
                <a:path w="2997835" h="2008504">
                  <a:moveTo>
                    <a:pt x="1060958" y="304673"/>
                  </a:moveTo>
                  <a:lnTo>
                    <a:pt x="1040010" y="287101"/>
                  </a:lnTo>
                  <a:lnTo>
                    <a:pt x="1017968" y="270779"/>
                  </a:lnTo>
                  <a:lnTo>
                    <a:pt x="994878" y="255720"/>
                  </a:lnTo>
                  <a:lnTo>
                    <a:pt x="970788" y="241935"/>
                  </a:lnTo>
                </a:path>
                <a:path w="2997835" h="2008504">
                  <a:moveTo>
                    <a:pt x="269494" y="668274"/>
                  </a:moveTo>
                  <a:lnTo>
                    <a:pt x="272349" y="684912"/>
                  </a:lnTo>
                  <a:lnTo>
                    <a:pt x="275955" y="701468"/>
                  </a:lnTo>
                  <a:lnTo>
                    <a:pt x="280298" y="717905"/>
                  </a:lnTo>
                  <a:lnTo>
                    <a:pt x="285369" y="73418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8746" y="2887624"/>
              <a:ext cx="2961005" cy="1962150"/>
            </a:xfrm>
            <a:custGeom>
              <a:avLst/>
              <a:gdLst/>
              <a:ahLst/>
              <a:cxnLst/>
              <a:rect l="l" t="t" r="r" b="b"/>
              <a:pathLst>
                <a:path w="2961004" h="1962150">
                  <a:moveTo>
                    <a:pt x="66433" y="1089888"/>
                  </a:moveTo>
                  <a:lnTo>
                    <a:pt x="39560" y="1073226"/>
                  </a:lnTo>
                  <a:lnTo>
                    <a:pt x="36334" y="1071219"/>
                  </a:lnTo>
                  <a:lnTo>
                    <a:pt x="19126" y="1056449"/>
                  </a:lnTo>
                  <a:lnTo>
                    <a:pt x="0" y="1040028"/>
                  </a:lnTo>
                  <a:lnTo>
                    <a:pt x="4457" y="1046581"/>
                  </a:lnTo>
                  <a:lnTo>
                    <a:pt x="41795" y="1088872"/>
                  </a:lnTo>
                  <a:lnTo>
                    <a:pt x="56476" y="1101610"/>
                  </a:lnTo>
                  <a:lnTo>
                    <a:pt x="59855" y="1097622"/>
                  </a:lnTo>
                  <a:lnTo>
                    <a:pt x="62623" y="1094371"/>
                  </a:lnTo>
                  <a:lnTo>
                    <a:pt x="66433" y="1089888"/>
                  </a:lnTo>
                  <a:close/>
                </a:path>
                <a:path w="2961004" h="1962150">
                  <a:moveTo>
                    <a:pt x="69227" y="1091666"/>
                  </a:moveTo>
                  <a:lnTo>
                    <a:pt x="67703" y="1088491"/>
                  </a:lnTo>
                  <a:lnTo>
                    <a:pt x="66433" y="1089888"/>
                  </a:lnTo>
                  <a:lnTo>
                    <a:pt x="69227" y="1091666"/>
                  </a:lnTo>
                  <a:close/>
                </a:path>
                <a:path w="2961004" h="1962150">
                  <a:moveTo>
                    <a:pt x="351815" y="1593608"/>
                  </a:moveTo>
                  <a:lnTo>
                    <a:pt x="350227" y="1591754"/>
                  </a:lnTo>
                  <a:lnTo>
                    <a:pt x="348373" y="1589112"/>
                  </a:lnTo>
                  <a:lnTo>
                    <a:pt x="345554" y="1585061"/>
                  </a:lnTo>
                  <a:lnTo>
                    <a:pt x="345224" y="1584591"/>
                  </a:lnTo>
                  <a:lnTo>
                    <a:pt x="322287" y="1551787"/>
                  </a:lnTo>
                  <a:lnTo>
                    <a:pt x="322211" y="1551660"/>
                  </a:lnTo>
                  <a:lnTo>
                    <a:pt x="323862" y="1549755"/>
                  </a:lnTo>
                  <a:lnTo>
                    <a:pt x="314998" y="1550670"/>
                  </a:lnTo>
                  <a:lnTo>
                    <a:pt x="306158" y="1551305"/>
                  </a:lnTo>
                  <a:lnTo>
                    <a:pt x="297332" y="1551673"/>
                  </a:lnTo>
                  <a:lnTo>
                    <a:pt x="288556" y="1551787"/>
                  </a:lnTo>
                  <a:lnTo>
                    <a:pt x="239496" y="1548193"/>
                  </a:lnTo>
                  <a:lnTo>
                    <a:pt x="192963" y="1537766"/>
                  </a:lnTo>
                  <a:lnTo>
                    <a:pt x="149555" y="1521079"/>
                  </a:lnTo>
                  <a:lnTo>
                    <a:pt x="109918" y="1498688"/>
                  </a:lnTo>
                  <a:lnTo>
                    <a:pt x="74663" y="1471180"/>
                  </a:lnTo>
                  <a:lnTo>
                    <a:pt x="63982" y="1459852"/>
                  </a:lnTo>
                  <a:lnTo>
                    <a:pt x="72021" y="1471396"/>
                  </a:lnTo>
                  <a:lnTo>
                    <a:pt x="109613" y="1512798"/>
                  </a:lnTo>
                  <a:lnTo>
                    <a:pt x="155079" y="1546961"/>
                  </a:lnTo>
                  <a:lnTo>
                    <a:pt x="193687" y="1567154"/>
                  </a:lnTo>
                  <a:lnTo>
                    <a:pt x="235597" y="1582140"/>
                  </a:lnTo>
                  <a:lnTo>
                    <a:pt x="280047" y="1591411"/>
                  </a:lnTo>
                  <a:lnTo>
                    <a:pt x="326783" y="1594713"/>
                  </a:lnTo>
                  <a:lnTo>
                    <a:pt x="344563" y="1594205"/>
                  </a:lnTo>
                  <a:lnTo>
                    <a:pt x="351815" y="1593608"/>
                  </a:lnTo>
                  <a:close/>
                </a:path>
                <a:path w="2961004" h="1962150">
                  <a:moveTo>
                    <a:pt x="1063002" y="1728063"/>
                  </a:moveTo>
                  <a:lnTo>
                    <a:pt x="1062113" y="1728444"/>
                  </a:lnTo>
                  <a:lnTo>
                    <a:pt x="1062240" y="1728444"/>
                  </a:lnTo>
                  <a:lnTo>
                    <a:pt x="1063002" y="1728063"/>
                  </a:lnTo>
                  <a:close/>
                </a:path>
                <a:path w="2961004" h="1962150">
                  <a:moveTo>
                    <a:pt x="1991893" y="15709"/>
                  </a:moveTo>
                  <a:lnTo>
                    <a:pt x="1981847" y="7594"/>
                  </a:lnTo>
                  <a:lnTo>
                    <a:pt x="1971116" y="0"/>
                  </a:lnTo>
                  <a:lnTo>
                    <a:pt x="1988705" y="18770"/>
                  </a:lnTo>
                  <a:lnTo>
                    <a:pt x="1991893" y="15709"/>
                  </a:lnTo>
                  <a:close/>
                </a:path>
                <a:path w="2961004" h="1962150">
                  <a:moveTo>
                    <a:pt x="2614282" y="175298"/>
                  </a:moveTo>
                  <a:lnTo>
                    <a:pt x="2598686" y="133451"/>
                  </a:lnTo>
                  <a:lnTo>
                    <a:pt x="2578620" y="97256"/>
                  </a:lnTo>
                  <a:lnTo>
                    <a:pt x="2544457" y="53441"/>
                  </a:lnTo>
                  <a:lnTo>
                    <a:pt x="2503055" y="16103"/>
                  </a:lnTo>
                  <a:lnTo>
                    <a:pt x="2494762" y="10363"/>
                  </a:lnTo>
                  <a:lnTo>
                    <a:pt x="2495258" y="10795"/>
                  </a:lnTo>
                  <a:lnTo>
                    <a:pt x="2523947" y="43776"/>
                  </a:lnTo>
                  <a:lnTo>
                    <a:pt x="2547569" y="80352"/>
                  </a:lnTo>
                  <a:lnTo>
                    <a:pt x="2565577" y="120116"/>
                  </a:lnTo>
                  <a:lnTo>
                    <a:pt x="2577477" y="162661"/>
                  </a:lnTo>
                  <a:lnTo>
                    <a:pt x="2576334" y="163296"/>
                  </a:lnTo>
                  <a:lnTo>
                    <a:pt x="2603373" y="171856"/>
                  </a:lnTo>
                  <a:lnTo>
                    <a:pt x="2607246" y="173088"/>
                  </a:lnTo>
                  <a:lnTo>
                    <a:pt x="2607995" y="173316"/>
                  </a:lnTo>
                  <a:lnTo>
                    <a:pt x="2614282" y="175298"/>
                  </a:lnTo>
                  <a:close/>
                </a:path>
                <a:path w="2961004" h="1962150">
                  <a:moveTo>
                    <a:pt x="2770949" y="283273"/>
                  </a:moveTo>
                  <a:lnTo>
                    <a:pt x="2747289" y="259956"/>
                  </a:lnTo>
                  <a:lnTo>
                    <a:pt x="2751848" y="272656"/>
                  </a:lnTo>
                  <a:lnTo>
                    <a:pt x="2770949" y="283273"/>
                  </a:lnTo>
                  <a:close/>
                </a:path>
                <a:path w="2961004" h="1962150">
                  <a:moveTo>
                    <a:pt x="2795257" y="319366"/>
                  </a:moveTo>
                  <a:lnTo>
                    <a:pt x="2788932" y="310756"/>
                  </a:lnTo>
                  <a:lnTo>
                    <a:pt x="2786443" y="310756"/>
                  </a:lnTo>
                  <a:lnTo>
                    <a:pt x="2795257" y="319366"/>
                  </a:lnTo>
                  <a:close/>
                </a:path>
                <a:path w="2961004" h="1962150">
                  <a:moveTo>
                    <a:pt x="2960382" y="933043"/>
                  </a:moveTo>
                  <a:lnTo>
                    <a:pt x="2959874" y="907643"/>
                  </a:lnTo>
                  <a:lnTo>
                    <a:pt x="2958731" y="894943"/>
                  </a:lnTo>
                  <a:lnTo>
                    <a:pt x="2956699" y="869543"/>
                  </a:lnTo>
                  <a:lnTo>
                    <a:pt x="2953905" y="856843"/>
                  </a:lnTo>
                  <a:lnTo>
                    <a:pt x="2950349" y="844143"/>
                  </a:lnTo>
                  <a:lnTo>
                    <a:pt x="2945904" y="818743"/>
                  </a:lnTo>
                  <a:lnTo>
                    <a:pt x="2940824" y="806043"/>
                  </a:lnTo>
                  <a:lnTo>
                    <a:pt x="2934982" y="793343"/>
                  </a:lnTo>
                  <a:lnTo>
                    <a:pt x="2928378" y="767943"/>
                  </a:lnTo>
                  <a:lnTo>
                    <a:pt x="2921139" y="755243"/>
                  </a:lnTo>
                  <a:lnTo>
                    <a:pt x="2913011" y="742543"/>
                  </a:lnTo>
                  <a:lnTo>
                    <a:pt x="2908592" y="736244"/>
                  </a:lnTo>
                  <a:lnTo>
                    <a:pt x="2902864" y="726452"/>
                  </a:lnTo>
                  <a:lnTo>
                    <a:pt x="2894723" y="704456"/>
                  </a:lnTo>
                  <a:lnTo>
                    <a:pt x="2884436" y="691756"/>
                  </a:lnTo>
                  <a:lnTo>
                    <a:pt x="2873514" y="679056"/>
                  </a:lnTo>
                  <a:lnTo>
                    <a:pt x="2863100" y="666356"/>
                  </a:lnTo>
                  <a:lnTo>
                    <a:pt x="2868688" y="653656"/>
                  </a:lnTo>
                  <a:lnTo>
                    <a:pt x="2874784" y="640956"/>
                  </a:lnTo>
                  <a:lnTo>
                    <a:pt x="2879991" y="615556"/>
                  </a:lnTo>
                  <a:lnTo>
                    <a:pt x="2884309" y="602856"/>
                  </a:lnTo>
                  <a:lnTo>
                    <a:pt x="2887611" y="590156"/>
                  </a:lnTo>
                  <a:lnTo>
                    <a:pt x="2890151" y="564756"/>
                  </a:lnTo>
                  <a:lnTo>
                    <a:pt x="2891548" y="552056"/>
                  </a:lnTo>
                  <a:lnTo>
                    <a:pt x="2892056" y="539356"/>
                  </a:lnTo>
                  <a:lnTo>
                    <a:pt x="2891675" y="513956"/>
                  </a:lnTo>
                  <a:lnTo>
                    <a:pt x="2890659" y="501256"/>
                  </a:lnTo>
                  <a:lnTo>
                    <a:pt x="2884055" y="463156"/>
                  </a:lnTo>
                  <a:lnTo>
                    <a:pt x="2871736" y="425056"/>
                  </a:lnTo>
                  <a:lnTo>
                    <a:pt x="2847479" y="374256"/>
                  </a:lnTo>
                  <a:lnTo>
                    <a:pt x="2814967" y="323456"/>
                  </a:lnTo>
                  <a:lnTo>
                    <a:pt x="2807500" y="318554"/>
                  </a:lnTo>
                  <a:lnTo>
                    <a:pt x="2779966" y="289661"/>
                  </a:lnTo>
                  <a:lnTo>
                    <a:pt x="2774797" y="285470"/>
                  </a:lnTo>
                  <a:lnTo>
                    <a:pt x="2774569" y="285280"/>
                  </a:lnTo>
                  <a:lnTo>
                    <a:pt x="2772130" y="283298"/>
                  </a:lnTo>
                  <a:lnTo>
                    <a:pt x="2773070" y="284289"/>
                  </a:lnTo>
                  <a:lnTo>
                    <a:pt x="2773261" y="284568"/>
                  </a:lnTo>
                  <a:lnTo>
                    <a:pt x="2770949" y="283273"/>
                  </a:lnTo>
                  <a:lnTo>
                    <a:pt x="2773070" y="285356"/>
                  </a:lnTo>
                  <a:lnTo>
                    <a:pt x="2799448" y="323456"/>
                  </a:lnTo>
                  <a:lnTo>
                    <a:pt x="2795257" y="319366"/>
                  </a:lnTo>
                  <a:lnTo>
                    <a:pt x="2803106" y="330034"/>
                  </a:lnTo>
                  <a:lnTo>
                    <a:pt x="2807601" y="336156"/>
                  </a:lnTo>
                  <a:lnTo>
                    <a:pt x="2836202" y="400913"/>
                  </a:lnTo>
                  <a:lnTo>
                    <a:pt x="2845828" y="444449"/>
                  </a:lnTo>
                  <a:lnTo>
                    <a:pt x="2849130" y="489559"/>
                  </a:lnTo>
                  <a:lnTo>
                    <a:pt x="2847213" y="523811"/>
                  </a:lnTo>
                  <a:lnTo>
                    <a:pt x="2841523" y="557618"/>
                  </a:lnTo>
                  <a:lnTo>
                    <a:pt x="2832138" y="590740"/>
                  </a:lnTo>
                  <a:lnTo>
                    <a:pt x="2819158" y="622909"/>
                  </a:lnTo>
                  <a:lnTo>
                    <a:pt x="2820174" y="623036"/>
                  </a:lnTo>
                  <a:lnTo>
                    <a:pt x="2849245" y="661847"/>
                  </a:lnTo>
                  <a:lnTo>
                    <a:pt x="2851366" y="665480"/>
                  </a:lnTo>
                  <a:lnTo>
                    <a:pt x="2850731" y="666356"/>
                  </a:lnTo>
                  <a:lnTo>
                    <a:pt x="2849245" y="666356"/>
                  </a:lnTo>
                  <a:lnTo>
                    <a:pt x="2873387" y="704456"/>
                  </a:lnTo>
                  <a:lnTo>
                    <a:pt x="2850870" y="666356"/>
                  </a:lnTo>
                  <a:lnTo>
                    <a:pt x="2851874" y="666356"/>
                  </a:lnTo>
                  <a:lnTo>
                    <a:pt x="2873387" y="703072"/>
                  </a:lnTo>
                  <a:lnTo>
                    <a:pt x="2892437" y="746328"/>
                  </a:lnTo>
                  <a:lnTo>
                    <a:pt x="2906230" y="791210"/>
                  </a:lnTo>
                  <a:lnTo>
                    <a:pt x="2914624" y="837323"/>
                  </a:lnTo>
                  <a:lnTo>
                    <a:pt x="2917456" y="884275"/>
                  </a:lnTo>
                  <a:lnTo>
                    <a:pt x="2914853" y="929436"/>
                  </a:lnTo>
                  <a:lnTo>
                    <a:pt x="2907246" y="973340"/>
                  </a:lnTo>
                  <a:lnTo>
                    <a:pt x="2894850" y="1015733"/>
                  </a:lnTo>
                  <a:lnTo>
                    <a:pt x="2886481" y="1035837"/>
                  </a:lnTo>
                  <a:lnTo>
                    <a:pt x="2886481" y="1145082"/>
                  </a:lnTo>
                  <a:lnTo>
                    <a:pt x="2884944" y="1148943"/>
                  </a:lnTo>
                  <a:lnTo>
                    <a:pt x="2878988" y="1155877"/>
                  </a:lnTo>
                  <a:lnTo>
                    <a:pt x="2886481" y="1145082"/>
                  </a:lnTo>
                  <a:lnTo>
                    <a:pt x="2886481" y="1035837"/>
                  </a:lnTo>
                  <a:lnTo>
                    <a:pt x="2877934" y="1056360"/>
                  </a:lnTo>
                  <a:lnTo>
                    <a:pt x="2856738" y="1094968"/>
                  </a:lnTo>
                  <a:lnTo>
                    <a:pt x="2843898" y="1113447"/>
                  </a:lnTo>
                  <a:lnTo>
                    <a:pt x="2843898" y="1199286"/>
                  </a:lnTo>
                  <a:lnTo>
                    <a:pt x="2808998" y="1237843"/>
                  </a:lnTo>
                  <a:lnTo>
                    <a:pt x="2778518" y="1263243"/>
                  </a:lnTo>
                  <a:lnTo>
                    <a:pt x="2770238" y="1263243"/>
                  </a:lnTo>
                  <a:lnTo>
                    <a:pt x="2772130" y="1262049"/>
                  </a:lnTo>
                  <a:lnTo>
                    <a:pt x="2807995" y="1234135"/>
                  </a:lnTo>
                  <a:lnTo>
                    <a:pt x="2840571" y="1203159"/>
                  </a:lnTo>
                  <a:lnTo>
                    <a:pt x="2843898" y="1199286"/>
                  </a:lnTo>
                  <a:lnTo>
                    <a:pt x="2843898" y="1113447"/>
                  </a:lnTo>
                  <a:lnTo>
                    <a:pt x="2831490" y="1131290"/>
                  </a:lnTo>
                  <a:lnTo>
                    <a:pt x="2802471" y="1165059"/>
                  </a:lnTo>
                  <a:lnTo>
                    <a:pt x="2769895" y="1196035"/>
                  </a:lnTo>
                  <a:lnTo>
                    <a:pt x="2734030" y="1223949"/>
                  </a:lnTo>
                  <a:lnTo>
                    <a:pt x="2726207" y="1228902"/>
                  </a:lnTo>
                  <a:lnTo>
                    <a:pt x="2726207" y="1290180"/>
                  </a:lnTo>
                  <a:lnTo>
                    <a:pt x="2710573" y="1301343"/>
                  </a:lnTo>
                  <a:lnTo>
                    <a:pt x="2692285" y="1314043"/>
                  </a:lnTo>
                  <a:lnTo>
                    <a:pt x="2675064" y="1314043"/>
                  </a:lnTo>
                  <a:lnTo>
                    <a:pt x="2691485" y="1307668"/>
                  </a:lnTo>
                  <a:lnTo>
                    <a:pt x="2726207" y="1290180"/>
                  </a:lnTo>
                  <a:lnTo>
                    <a:pt x="2726207" y="1228902"/>
                  </a:lnTo>
                  <a:lnTo>
                    <a:pt x="2695105" y="1248549"/>
                  </a:lnTo>
                  <a:lnTo>
                    <a:pt x="2670899" y="1260754"/>
                  </a:lnTo>
                  <a:lnTo>
                    <a:pt x="2670899" y="1315669"/>
                  </a:lnTo>
                  <a:lnTo>
                    <a:pt x="2654058" y="1326743"/>
                  </a:lnTo>
                  <a:lnTo>
                    <a:pt x="2640495" y="1326743"/>
                  </a:lnTo>
                  <a:lnTo>
                    <a:pt x="2647200" y="1324864"/>
                  </a:lnTo>
                  <a:lnTo>
                    <a:pt x="2670899" y="1315669"/>
                  </a:lnTo>
                  <a:lnTo>
                    <a:pt x="2670899" y="1260754"/>
                  </a:lnTo>
                  <a:lnTo>
                    <a:pt x="2653385" y="1269568"/>
                  </a:lnTo>
                  <a:lnTo>
                    <a:pt x="2629420" y="1278877"/>
                  </a:lnTo>
                  <a:lnTo>
                    <a:pt x="2629420" y="1329855"/>
                  </a:lnTo>
                  <a:lnTo>
                    <a:pt x="2614180" y="1339443"/>
                  </a:lnTo>
                  <a:lnTo>
                    <a:pt x="2592247" y="1339443"/>
                  </a:lnTo>
                  <a:lnTo>
                    <a:pt x="2600604" y="1337945"/>
                  </a:lnTo>
                  <a:lnTo>
                    <a:pt x="2629420" y="1329855"/>
                  </a:lnTo>
                  <a:lnTo>
                    <a:pt x="2629420" y="1278877"/>
                  </a:lnTo>
                  <a:lnTo>
                    <a:pt x="2609100" y="1286764"/>
                  </a:lnTo>
                  <a:lnTo>
                    <a:pt x="2562504" y="1299845"/>
                  </a:lnTo>
                  <a:lnTo>
                    <a:pt x="2559050" y="1300480"/>
                  </a:lnTo>
                  <a:lnTo>
                    <a:pt x="2559050" y="1345412"/>
                  </a:lnTo>
                  <a:lnTo>
                    <a:pt x="2557551" y="1346073"/>
                  </a:lnTo>
                  <a:lnTo>
                    <a:pt x="2557589" y="1345679"/>
                  </a:lnTo>
                  <a:lnTo>
                    <a:pt x="2559050" y="1345412"/>
                  </a:lnTo>
                  <a:lnTo>
                    <a:pt x="2559050" y="1300480"/>
                  </a:lnTo>
                  <a:lnTo>
                    <a:pt x="2554617" y="1301267"/>
                  </a:lnTo>
                  <a:lnTo>
                    <a:pt x="2553792" y="1301419"/>
                  </a:lnTo>
                  <a:lnTo>
                    <a:pt x="2553792" y="1347724"/>
                  </a:lnTo>
                  <a:lnTo>
                    <a:pt x="2552522" y="1348270"/>
                  </a:lnTo>
                  <a:lnTo>
                    <a:pt x="2552573" y="1347635"/>
                  </a:lnTo>
                  <a:lnTo>
                    <a:pt x="2553792" y="1347724"/>
                  </a:lnTo>
                  <a:lnTo>
                    <a:pt x="2553792" y="1301419"/>
                  </a:lnTo>
                  <a:lnTo>
                    <a:pt x="2545143" y="1302969"/>
                  </a:lnTo>
                  <a:lnTo>
                    <a:pt x="2529560" y="1305775"/>
                  </a:lnTo>
                  <a:lnTo>
                    <a:pt x="2529560" y="1465427"/>
                  </a:lnTo>
                  <a:lnTo>
                    <a:pt x="2529344" y="1466443"/>
                  </a:lnTo>
                  <a:lnTo>
                    <a:pt x="2528798" y="1467548"/>
                  </a:lnTo>
                  <a:lnTo>
                    <a:pt x="2529560" y="1465427"/>
                  </a:lnTo>
                  <a:lnTo>
                    <a:pt x="2529560" y="1305775"/>
                  </a:lnTo>
                  <a:lnTo>
                    <a:pt x="2513850" y="1308582"/>
                  </a:lnTo>
                  <a:lnTo>
                    <a:pt x="2514485" y="1309471"/>
                  </a:lnTo>
                  <a:lnTo>
                    <a:pt x="2511006" y="1355090"/>
                  </a:lnTo>
                  <a:lnTo>
                    <a:pt x="2501671" y="1398651"/>
                  </a:lnTo>
                  <a:lnTo>
                    <a:pt x="2501671" y="1522641"/>
                  </a:lnTo>
                  <a:lnTo>
                    <a:pt x="2499118" y="1529943"/>
                  </a:lnTo>
                  <a:lnTo>
                    <a:pt x="2489593" y="1542643"/>
                  </a:lnTo>
                  <a:lnTo>
                    <a:pt x="2480665" y="1553527"/>
                  </a:lnTo>
                  <a:lnTo>
                    <a:pt x="2501671" y="1522641"/>
                  </a:lnTo>
                  <a:lnTo>
                    <a:pt x="2501671" y="1398651"/>
                  </a:lnTo>
                  <a:lnTo>
                    <a:pt x="2486634" y="1440827"/>
                  </a:lnTo>
                  <a:lnTo>
                    <a:pt x="2466467" y="1480286"/>
                  </a:lnTo>
                  <a:lnTo>
                    <a:pt x="2441498" y="1517002"/>
                  </a:lnTo>
                  <a:lnTo>
                    <a:pt x="2424023" y="1537017"/>
                  </a:lnTo>
                  <a:lnTo>
                    <a:pt x="2424023" y="1612404"/>
                  </a:lnTo>
                  <a:lnTo>
                    <a:pt x="2417076" y="1618843"/>
                  </a:lnTo>
                  <a:lnTo>
                    <a:pt x="2402725" y="1631543"/>
                  </a:lnTo>
                  <a:lnTo>
                    <a:pt x="2387739" y="1644243"/>
                  </a:lnTo>
                  <a:lnTo>
                    <a:pt x="2372245" y="1656943"/>
                  </a:lnTo>
                  <a:lnTo>
                    <a:pt x="2358974" y="1656943"/>
                  </a:lnTo>
                  <a:lnTo>
                    <a:pt x="2379522" y="1645551"/>
                  </a:lnTo>
                  <a:lnTo>
                    <a:pt x="2416708" y="1619021"/>
                  </a:lnTo>
                  <a:lnTo>
                    <a:pt x="2424023" y="1612404"/>
                  </a:lnTo>
                  <a:lnTo>
                    <a:pt x="2424023" y="1537017"/>
                  </a:lnTo>
                  <a:lnTo>
                    <a:pt x="2412085" y="1550670"/>
                  </a:lnTo>
                  <a:lnTo>
                    <a:pt x="2378608" y="1580921"/>
                  </a:lnTo>
                  <a:lnTo>
                    <a:pt x="2348992" y="1602054"/>
                  </a:lnTo>
                  <a:lnTo>
                    <a:pt x="2348992" y="1662480"/>
                  </a:lnTo>
                  <a:lnTo>
                    <a:pt x="2339606" y="1669643"/>
                  </a:lnTo>
                  <a:lnTo>
                    <a:pt x="2322588" y="1682343"/>
                  </a:lnTo>
                  <a:lnTo>
                    <a:pt x="2305062" y="1682343"/>
                  </a:lnTo>
                  <a:lnTo>
                    <a:pt x="2287155" y="1695043"/>
                  </a:lnTo>
                  <a:lnTo>
                    <a:pt x="2264473" y="1695043"/>
                  </a:lnTo>
                  <a:lnTo>
                    <a:pt x="2295575" y="1686052"/>
                  </a:lnTo>
                  <a:lnTo>
                    <a:pt x="2328646" y="1672310"/>
                  </a:lnTo>
                  <a:lnTo>
                    <a:pt x="2339022" y="1668005"/>
                  </a:lnTo>
                  <a:lnTo>
                    <a:pt x="2348992" y="1662480"/>
                  </a:lnTo>
                  <a:lnTo>
                    <a:pt x="2348992" y="1602054"/>
                  </a:lnTo>
                  <a:lnTo>
                    <a:pt x="2341422" y="1607451"/>
                  </a:lnTo>
                  <a:lnTo>
                    <a:pt x="2300922" y="1629905"/>
                  </a:lnTo>
                  <a:lnTo>
                    <a:pt x="2257475" y="1647952"/>
                  </a:lnTo>
                  <a:lnTo>
                    <a:pt x="2241359" y="1652612"/>
                  </a:lnTo>
                  <a:lnTo>
                    <a:pt x="2241359" y="1700771"/>
                  </a:lnTo>
                  <a:lnTo>
                    <a:pt x="2230894" y="1707743"/>
                  </a:lnTo>
                  <a:lnTo>
                    <a:pt x="2198814" y="1707743"/>
                  </a:lnTo>
                  <a:lnTo>
                    <a:pt x="2201316" y="1707603"/>
                  </a:lnTo>
                  <a:lnTo>
                    <a:pt x="2241359" y="1700771"/>
                  </a:lnTo>
                  <a:lnTo>
                    <a:pt x="2241359" y="1652612"/>
                  </a:lnTo>
                  <a:lnTo>
                    <a:pt x="2211451" y="1661261"/>
                  </a:lnTo>
                  <a:lnTo>
                    <a:pt x="2163216" y="1669503"/>
                  </a:lnTo>
                  <a:lnTo>
                    <a:pt x="2113165" y="1672310"/>
                  </a:lnTo>
                  <a:lnTo>
                    <a:pt x="2109292" y="1672069"/>
                  </a:lnTo>
                  <a:lnTo>
                    <a:pt x="2109292" y="1707743"/>
                  </a:lnTo>
                  <a:lnTo>
                    <a:pt x="2068715" y="1707743"/>
                  </a:lnTo>
                  <a:lnTo>
                    <a:pt x="2047176" y="1697545"/>
                  </a:lnTo>
                  <a:lnTo>
                    <a:pt x="2095309" y="1706854"/>
                  </a:lnTo>
                  <a:lnTo>
                    <a:pt x="2109292" y="1707743"/>
                  </a:lnTo>
                  <a:lnTo>
                    <a:pt x="2109292" y="1672069"/>
                  </a:lnTo>
                  <a:lnTo>
                    <a:pt x="2057209" y="1668754"/>
                  </a:lnTo>
                  <a:lnTo>
                    <a:pt x="2036965" y="1664843"/>
                  </a:lnTo>
                  <a:lnTo>
                    <a:pt x="2036965" y="1695043"/>
                  </a:lnTo>
                  <a:lnTo>
                    <a:pt x="2015756" y="1695043"/>
                  </a:lnTo>
                  <a:lnTo>
                    <a:pt x="1990102" y="1682343"/>
                  </a:lnTo>
                  <a:lnTo>
                    <a:pt x="1965083" y="1669643"/>
                  </a:lnTo>
                  <a:lnTo>
                    <a:pt x="1943620" y="1657311"/>
                  </a:lnTo>
                  <a:lnTo>
                    <a:pt x="1988261" y="1678914"/>
                  </a:lnTo>
                  <a:lnTo>
                    <a:pt x="2036965" y="1695043"/>
                  </a:lnTo>
                  <a:lnTo>
                    <a:pt x="2036965" y="1664843"/>
                  </a:lnTo>
                  <a:lnTo>
                    <a:pt x="2002624" y="1658188"/>
                  </a:lnTo>
                  <a:lnTo>
                    <a:pt x="1985467" y="1652498"/>
                  </a:lnTo>
                  <a:lnTo>
                    <a:pt x="1947214" y="1639392"/>
                  </a:lnTo>
                  <a:lnTo>
                    <a:pt x="1900567" y="1616811"/>
                  </a:lnTo>
                  <a:lnTo>
                    <a:pt x="1900186" y="1614398"/>
                  </a:lnTo>
                  <a:lnTo>
                    <a:pt x="1882736" y="1658353"/>
                  </a:lnTo>
                  <a:lnTo>
                    <a:pt x="1882495" y="1658810"/>
                  </a:lnTo>
                  <a:lnTo>
                    <a:pt x="1882495" y="1761109"/>
                  </a:lnTo>
                  <a:lnTo>
                    <a:pt x="1878596" y="1771243"/>
                  </a:lnTo>
                  <a:lnTo>
                    <a:pt x="1845830" y="1809343"/>
                  </a:lnTo>
                  <a:lnTo>
                    <a:pt x="1794776" y="1860143"/>
                  </a:lnTo>
                  <a:lnTo>
                    <a:pt x="1771586" y="1870494"/>
                  </a:lnTo>
                  <a:lnTo>
                    <a:pt x="1806854" y="1843849"/>
                  </a:lnTo>
                  <a:lnTo>
                    <a:pt x="1841296" y="1811718"/>
                  </a:lnTo>
                  <a:lnTo>
                    <a:pt x="1871992" y="1776298"/>
                  </a:lnTo>
                  <a:lnTo>
                    <a:pt x="1882495" y="1761109"/>
                  </a:lnTo>
                  <a:lnTo>
                    <a:pt x="1882495" y="1658810"/>
                  </a:lnTo>
                  <a:lnTo>
                    <a:pt x="1860524" y="1699691"/>
                  </a:lnTo>
                  <a:lnTo>
                    <a:pt x="1833892" y="1738198"/>
                  </a:lnTo>
                  <a:lnTo>
                    <a:pt x="1803196" y="1773618"/>
                  </a:lnTo>
                  <a:lnTo>
                    <a:pt x="1768754" y="1805749"/>
                  </a:lnTo>
                  <a:lnTo>
                    <a:pt x="1761121" y="1811528"/>
                  </a:lnTo>
                  <a:lnTo>
                    <a:pt x="1761121" y="1877237"/>
                  </a:lnTo>
                  <a:lnTo>
                    <a:pt x="1736229" y="1898243"/>
                  </a:lnTo>
                  <a:lnTo>
                    <a:pt x="1726082" y="1898243"/>
                  </a:lnTo>
                  <a:lnTo>
                    <a:pt x="1728139" y="1897265"/>
                  </a:lnTo>
                  <a:lnTo>
                    <a:pt x="1761121" y="1877237"/>
                  </a:lnTo>
                  <a:lnTo>
                    <a:pt x="1761121" y="1811528"/>
                  </a:lnTo>
                  <a:lnTo>
                    <a:pt x="1730921" y="1834337"/>
                  </a:lnTo>
                  <a:lnTo>
                    <a:pt x="1712290" y="1845652"/>
                  </a:lnTo>
                  <a:lnTo>
                    <a:pt x="1712290" y="1904847"/>
                  </a:lnTo>
                  <a:lnTo>
                    <a:pt x="1704606" y="1910943"/>
                  </a:lnTo>
                  <a:lnTo>
                    <a:pt x="1688223" y="1923643"/>
                  </a:lnTo>
                  <a:lnTo>
                    <a:pt x="1670177" y="1923643"/>
                  </a:lnTo>
                  <a:lnTo>
                    <a:pt x="1654441" y="1936343"/>
                  </a:lnTo>
                  <a:lnTo>
                    <a:pt x="1632140" y="1936343"/>
                  </a:lnTo>
                  <a:lnTo>
                    <a:pt x="1638566" y="1934718"/>
                  </a:lnTo>
                  <a:lnTo>
                    <a:pt x="1682546" y="1918817"/>
                  </a:lnTo>
                  <a:lnTo>
                    <a:pt x="1684540" y="1918106"/>
                  </a:lnTo>
                  <a:lnTo>
                    <a:pt x="1712290" y="1904847"/>
                  </a:lnTo>
                  <a:lnTo>
                    <a:pt x="1712290" y="1845652"/>
                  </a:lnTo>
                  <a:lnTo>
                    <a:pt x="1690039" y="1859165"/>
                  </a:lnTo>
                  <a:lnTo>
                    <a:pt x="1646440" y="1880006"/>
                  </a:lnTo>
                  <a:lnTo>
                    <a:pt x="1612607" y="1892236"/>
                  </a:lnTo>
                  <a:lnTo>
                    <a:pt x="1612607" y="1941296"/>
                  </a:lnTo>
                  <a:lnTo>
                    <a:pt x="1601609" y="1949043"/>
                  </a:lnTo>
                  <a:lnTo>
                    <a:pt x="1576209" y="1949043"/>
                  </a:lnTo>
                  <a:lnTo>
                    <a:pt x="1590560" y="1946884"/>
                  </a:lnTo>
                  <a:lnTo>
                    <a:pt x="1612607" y="1941296"/>
                  </a:lnTo>
                  <a:lnTo>
                    <a:pt x="1612607" y="1892236"/>
                  </a:lnTo>
                  <a:lnTo>
                    <a:pt x="1600466" y="1896618"/>
                  </a:lnTo>
                  <a:lnTo>
                    <a:pt x="1552460" y="1908784"/>
                  </a:lnTo>
                  <a:lnTo>
                    <a:pt x="1502778" y="1916264"/>
                  </a:lnTo>
                  <a:lnTo>
                    <a:pt x="1451749" y="1918817"/>
                  </a:lnTo>
                  <a:lnTo>
                    <a:pt x="1403578" y="1916430"/>
                  </a:lnTo>
                  <a:lnTo>
                    <a:pt x="1403578" y="1949043"/>
                  </a:lnTo>
                  <a:lnTo>
                    <a:pt x="1376184" y="1949043"/>
                  </a:lnTo>
                  <a:lnTo>
                    <a:pt x="1351076" y="1937207"/>
                  </a:lnTo>
                  <a:lnTo>
                    <a:pt x="1387538" y="1946592"/>
                  </a:lnTo>
                  <a:lnTo>
                    <a:pt x="1403578" y="1949043"/>
                  </a:lnTo>
                  <a:lnTo>
                    <a:pt x="1403578" y="1916430"/>
                  </a:lnTo>
                  <a:lnTo>
                    <a:pt x="1400797" y="1916290"/>
                  </a:lnTo>
                  <a:lnTo>
                    <a:pt x="1350975" y="1908810"/>
                  </a:lnTo>
                  <a:lnTo>
                    <a:pt x="1310487" y="1898561"/>
                  </a:lnTo>
                  <a:lnTo>
                    <a:pt x="1310487" y="1923643"/>
                  </a:lnTo>
                  <a:lnTo>
                    <a:pt x="1296301" y="1923643"/>
                  </a:lnTo>
                  <a:lnTo>
                    <a:pt x="1271028" y="1910943"/>
                  </a:lnTo>
                  <a:lnTo>
                    <a:pt x="1246644" y="1898243"/>
                  </a:lnTo>
                  <a:lnTo>
                    <a:pt x="1223022" y="1885543"/>
                  </a:lnTo>
                  <a:lnTo>
                    <a:pt x="1211783" y="1872932"/>
                  </a:lnTo>
                  <a:lnTo>
                    <a:pt x="1246936" y="1894852"/>
                  </a:lnTo>
                  <a:lnTo>
                    <a:pt x="1291564" y="1916671"/>
                  </a:lnTo>
                  <a:lnTo>
                    <a:pt x="1310487" y="1923643"/>
                  </a:lnTo>
                  <a:lnTo>
                    <a:pt x="1310487" y="1898561"/>
                  </a:lnTo>
                  <a:lnTo>
                    <a:pt x="1302689" y="1896579"/>
                  </a:lnTo>
                  <a:lnTo>
                    <a:pt x="1256296" y="1879790"/>
                  </a:lnTo>
                  <a:lnTo>
                    <a:pt x="1212176" y="1858619"/>
                  </a:lnTo>
                  <a:lnTo>
                    <a:pt x="1174026" y="1835264"/>
                  </a:lnTo>
                  <a:lnTo>
                    <a:pt x="1174026" y="1844471"/>
                  </a:lnTo>
                  <a:lnTo>
                    <a:pt x="1158379" y="1834743"/>
                  </a:lnTo>
                  <a:lnTo>
                    <a:pt x="1156119" y="1828520"/>
                  </a:lnTo>
                  <a:lnTo>
                    <a:pt x="1166418" y="1838515"/>
                  </a:lnTo>
                  <a:lnTo>
                    <a:pt x="1174026" y="1844471"/>
                  </a:lnTo>
                  <a:lnTo>
                    <a:pt x="1174026" y="1835264"/>
                  </a:lnTo>
                  <a:lnTo>
                    <a:pt x="1170749" y="1833257"/>
                  </a:lnTo>
                  <a:lnTo>
                    <a:pt x="1132357" y="1803908"/>
                  </a:lnTo>
                  <a:lnTo>
                    <a:pt x="1125842" y="1797723"/>
                  </a:lnTo>
                  <a:lnTo>
                    <a:pt x="1131328" y="1804390"/>
                  </a:lnTo>
                  <a:lnTo>
                    <a:pt x="1145095" y="1817789"/>
                  </a:lnTo>
                  <a:lnTo>
                    <a:pt x="1132357" y="1809343"/>
                  </a:lnTo>
                  <a:lnTo>
                    <a:pt x="1126324" y="1809343"/>
                  </a:lnTo>
                  <a:lnTo>
                    <a:pt x="1107046" y="1783943"/>
                  </a:lnTo>
                  <a:lnTo>
                    <a:pt x="1097419" y="1771243"/>
                  </a:lnTo>
                  <a:lnTo>
                    <a:pt x="1095349" y="1769021"/>
                  </a:lnTo>
                  <a:lnTo>
                    <a:pt x="1095794" y="1768792"/>
                  </a:lnTo>
                  <a:lnTo>
                    <a:pt x="1092746" y="1765134"/>
                  </a:lnTo>
                  <a:lnTo>
                    <a:pt x="1092746" y="1771243"/>
                  </a:lnTo>
                  <a:lnTo>
                    <a:pt x="1067320" y="1783943"/>
                  </a:lnTo>
                  <a:lnTo>
                    <a:pt x="1034808" y="1796643"/>
                  </a:lnTo>
                  <a:lnTo>
                    <a:pt x="1017816" y="1809343"/>
                  </a:lnTo>
                  <a:lnTo>
                    <a:pt x="1001534" y="1809343"/>
                  </a:lnTo>
                  <a:lnTo>
                    <a:pt x="967244" y="1822043"/>
                  </a:lnTo>
                  <a:lnTo>
                    <a:pt x="950836" y="1822043"/>
                  </a:lnTo>
                  <a:lnTo>
                    <a:pt x="968362" y="1818360"/>
                  </a:lnTo>
                  <a:lnTo>
                    <a:pt x="1014145" y="1804695"/>
                  </a:lnTo>
                  <a:lnTo>
                    <a:pt x="1030732" y="1798167"/>
                  </a:lnTo>
                  <a:lnTo>
                    <a:pt x="1058481" y="1787271"/>
                  </a:lnTo>
                  <a:lnTo>
                    <a:pt x="1092200" y="1770570"/>
                  </a:lnTo>
                  <a:lnTo>
                    <a:pt x="1092746" y="1771243"/>
                  </a:lnTo>
                  <a:lnTo>
                    <a:pt x="1092746" y="1765134"/>
                  </a:lnTo>
                  <a:lnTo>
                    <a:pt x="1062240" y="1728444"/>
                  </a:lnTo>
                  <a:lnTo>
                    <a:pt x="998486" y="1758289"/>
                  </a:lnTo>
                  <a:lnTo>
                    <a:pt x="947623" y="1775561"/>
                  </a:lnTo>
                  <a:lnTo>
                    <a:pt x="911936" y="1784057"/>
                  </a:lnTo>
                  <a:lnTo>
                    <a:pt x="911936" y="1829422"/>
                  </a:lnTo>
                  <a:lnTo>
                    <a:pt x="897140" y="1834743"/>
                  </a:lnTo>
                  <a:lnTo>
                    <a:pt x="861314" y="1834743"/>
                  </a:lnTo>
                  <a:lnTo>
                    <a:pt x="873633" y="1834222"/>
                  </a:lnTo>
                  <a:lnTo>
                    <a:pt x="911936" y="1829422"/>
                  </a:lnTo>
                  <a:lnTo>
                    <a:pt x="911936" y="1784057"/>
                  </a:lnTo>
                  <a:lnTo>
                    <a:pt x="895146" y="1788045"/>
                  </a:lnTo>
                  <a:lnTo>
                    <a:pt x="841514" y="1795627"/>
                  </a:lnTo>
                  <a:lnTo>
                    <a:pt x="790778" y="1798002"/>
                  </a:lnTo>
                  <a:lnTo>
                    <a:pt x="790778" y="1834743"/>
                  </a:lnTo>
                  <a:lnTo>
                    <a:pt x="754646" y="1834743"/>
                  </a:lnTo>
                  <a:lnTo>
                    <a:pt x="740702" y="1829625"/>
                  </a:lnTo>
                  <a:lnTo>
                    <a:pt x="773264" y="1833968"/>
                  </a:lnTo>
                  <a:lnTo>
                    <a:pt x="790778" y="1834743"/>
                  </a:lnTo>
                  <a:lnTo>
                    <a:pt x="790778" y="1798002"/>
                  </a:lnTo>
                  <a:lnTo>
                    <a:pt x="787158" y="1798167"/>
                  </a:lnTo>
                  <a:lnTo>
                    <a:pt x="735164" y="1795868"/>
                  </a:lnTo>
                  <a:lnTo>
                    <a:pt x="699566" y="1791119"/>
                  </a:lnTo>
                  <a:lnTo>
                    <a:pt x="699566" y="1822043"/>
                  </a:lnTo>
                  <a:lnTo>
                    <a:pt x="686193" y="1822043"/>
                  </a:lnTo>
                  <a:lnTo>
                    <a:pt x="658228" y="1811375"/>
                  </a:lnTo>
                  <a:lnTo>
                    <a:pt x="672706" y="1815998"/>
                  </a:lnTo>
                  <a:lnTo>
                    <a:pt x="699566" y="1822043"/>
                  </a:lnTo>
                  <a:lnTo>
                    <a:pt x="699566" y="1791119"/>
                  </a:lnTo>
                  <a:lnTo>
                    <a:pt x="684212" y="1789061"/>
                  </a:lnTo>
                  <a:lnTo>
                    <a:pt x="634606" y="1777898"/>
                  </a:lnTo>
                  <a:lnTo>
                    <a:pt x="586651" y="1762569"/>
                  </a:lnTo>
                  <a:lnTo>
                    <a:pt x="563219" y="1752714"/>
                  </a:lnTo>
                  <a:lnTo>
                    <a:pt x="563219" y="1773085"/>
                  </a:lnTo>
                  <a:lnTo>
                    <a:pt x="558812" y="1771243"/>
                  </a:lnTo>
                  <a:lnTo>
                    <a:pt x="529602" y="1758543"/>
                  </a:lnTo>
                  <a:lnTo>
                    <a:pt x="513956" y="1744395"/>
                  </a:lnTo>
                  <a:lnTo>
                    <a:pt x="534949" y="1758086"/>
                  </a:lnTo>
                  <a:lnTo>
                    <a:pt x="563219" y="1773085"/>
                  </a:lnTo>
                  <a:lnTo>
                    <a:pt x="563219" y="1752714"/>
                  </a:lnTo>
                  <a:lnTo>
                    <a:pt x="540626" y="1743202"/>
                  </a:lnTo>
                  <a:lnTo>
                    <a:pt x="496849" y="1719986"/>
                  </a:lnTo>
                  <a:lnTo>
                    <a:pt x="488175" y="1714334"/>
                  </a:lnTo>
                  <a:lnTo>
                    <a:pt x="488175" y="1726793"/>
                  </a:lnTo>
                  <a:lnTo>
                    <a:pt x="474865" y="1720443"/>
                  </a:lnTo>
                  <a:lnTo>
                    <a:pt x="450570" y="1696161"/>
                  </a:lnTo>
                  <a:lnTo>
                    <a:pt x="455333" y="1700720"/>
                  </a:lnTo>
                  <a:lnTo>
                    <a:pt x="488175" y="1726793"/>
                  </a:lnTo>
                  <a:lnTo>
                    <a:pt x="488175" y="1714334"/>
                  </a:lnTo>
                  <a:lnTo>
                    <a:pt x="455612" y="1693075"/>
                  </a:lnTo>
                  <a:lnTo>
                    <a:pt x="417233" y="1662620"/>
                  </a:lnTo>
                  <a:lnTo>
                    <a:pt x="412711" y="1658277"/>
                  </a:lnTo>
                  <a:lnTo>
                    <a:pt x="420103" y="1666900"/>
                  </a:lnTo>
                  <a:lnTo>
                    <a:pt x="435673" y="1681848"/>
                  </a:lnTo>
                  <a:lnTo>
                    <a:pt x="417233" y="1669643"/>
                  </a:lnTo>
                  <a:lnTo>
                    <a:pt x="382003" y="1631543"/>
                  </a:lnTo>
                  <a:lnTo>
                    <a:pt x="380517" y="1631543"/>
                  </a:lnTo>
                  <a:lnTo>
                    <a:pt x="396252" y="1656943"/>
                  </a:lnTo>
                  <a:lnTo>
                    <a:pt x="418858" y="1682343"/>
                  </a:lnTo>
                  <a:lnTo>
                    <a:pt x="443115" y="1707743"/>
                  </a:lnTo>
                  <a:lnTo>
                    <a:pt x="468769" y="1720443"/>
                  </a:lnTo>
                  <a:lnTo>
                    <a:pt x="496074" y="1745843"/>
                  </a:lnTo>
                  <a:lnTo>
                    <a:pt x="524522" y="1758543"/>
                  </a:lnTo>
                  <a:lnTo>
                    <a:pt x="554367" y="1783943"/>
                  </a:lnTo>
                  <a:lnTo>
                    <a:pt x="585228" y="1796643"/>
                  </a:lnTo>
                  <a:lnTo>
                    <a:pt x="617232" y="1809343"/>
                  </a:lnTo>
                  <a:lnTo>
                    <a:pt x="683780" y="1834743"/>
                  </a:lnTo>
                  <a:lnTo>
                    <a:pt x="718324" y="1834743"/>
                  </a:lnTo>
                  <a:lnTo>
                    <a:pt x="753503" y="1847443"/>
                  </a:lnTo>
                  <a:lnTo>
                    <a:pt x="898283" y="1847443"/>
                  </a:lnTo>
                  <a:lnTo>
                    <a:pt x="934224" y="1834743"/>
                  </a:lnTo>
                  <a:lnTo>
                    <a:pt x="969657" y="1834743"/>
                  </a:lnTo>
                  <a:lnTo>
                    <a:pt x="1038237" y="1809343"/>
                  </a:lnTo>
                  <a:lnTo>
                    <a:pt x="1044740" y="1809343"/>
                  </a:lnTo>
                  <a:lnTo>
                    <a:pt x="1071384" y="1796643"/>
                  </a:lnTo>
                  <a:lnTo>
                    <a:pt x="1098943" y="1783943"/>
                  </a:lnTo>
                  <a:lnTo>
                    <a:pt x="1113548" y="1796643"/>
                  </a:lnTo>
                  <a:lnTo>
                    <a:pt x="1119644" y="1809343"/>
                  </a:lnTo>
                  <a:lnTo>
                    <a:pt x="1132090" y="1822043"/>
                  </a:lnTo>
                  <a:lnTo>
                    <a:pt x="1151902" y="1834743"/>
                  </a:lnTo>
                  <a:lnTo>
                    <a:pt x="1172730" y="1860143"/>
                  </a:lnTo>
                  <a:lnTo>
                    <a:pt x="1194828" y="1872843"/>
                  </a:lnTo>
                  <a:lnTo>
                    <a:pt x="1241945" y="1898243"/>
                  </a:lnTo>
                  <a:lnTo>
                    <a:pt x="1292618" y="1923643"/>
                  </a:lnTo>
                  <a:lnTo>
                    <a:pt x="1346339" y="1949043"/>
                  </a:lnTo>
                  <a:lnTo>
                    <a:pt x="1374152" y="1949043"/>
                  </a:lnTo>
                  <a:lnTo>
                    <a:pt x="1402473" y="1961743"/>
                  </a:lnTo>
                  <a:lnTo>
                    <a:pt x="1460893" y="1961743"/>
                  </a:lnTo>
                  <a:lnTo>
                    <a:pt x="1444942" y="1954669"/>
                  </a:lnTo>
                  <a:lnTo>
                    <a:pt x="1489849" y="1956917"/>
                  </a:lnTo>
                  <a:lnTo>
                    <a:pt x="1538566" y="1954491"/>
                  </a:lnTo>
                  <a:lnTo>
                    <a:pt x="1527822" y="1961743"/>
                  </a:lnTo>
                  <a:lnTo>
                    <a:pt x="1585353" y="1961743"/>
                  </a:lnTo>
                  <a:lnTo>
                    <a:pt x="1603768" y="1949043"/>
                  </a:lnTo>
                  <a:lnTo>
                    <a:pt x="1639963" y="1949043"/>
                  </a:lnTo>
                  <a:lnTo>
                    <a:pt x="1657616" y="1936343"/>
                  </a:lnTo>
                  <a:lnTo>
                    <a:pt x="1675015" y="1936343"/>
                  </a:lnTo>
                  <a:lnTo>
                    <a:pt x="1692033" y="1923643"/>
                  </a:lnTo>
                  <a:lnTo>
                    <a:pt x="1708670" y="1923643"/>
                  </a:lnTo>
                  <a:lnTo>
                    <a:pt x="1725053" y="1910943"/>
                  </a:lnTo>
                  <a:lnTo>
                    <a:pt x="1741055" y="1898243"/>
                  </a:lnTo>
                  <a:lnTo>
                    <a:pt x="1771662" y="1885543"/>
                  </a:lnTo>
                  <a:lnTo>
                    <a:pt x="1800618" y="1860143"/>
                  </a:lnTo>
                  <a:lnTo>
                    <a:pt x="1852815" y="1809343"/>
                  </a:lnTo>
                  <a:lnTo>
                    <a:pt x="1886343" y="1771243"/>
                  </a:lnTo>
                  <a:lnTo>
                    <a:pt x="1914537" y="1720443"/>
                  </a:lnTo>
                  <a:lnTo>
                    <a:pt x="1922538" y="1707743"/>
                  </a:lnTo>
                  <a:lnTo>
                    <a:pt x="1930031" y="1695043"/>
                  </a:lnTo>
                  <a:lnTo>
                    <a:pt x="1936762" y="1682343"/>
                  </a:lnTo>
                  <a:lnTo>
                    <a:pt x="1940191" y="1669643"/>
                  </a:lnTo>
                  <a:lnTo>
                    <a:pt x="1961019" y="1682343"/>
                  </a:lnTo>
                  <a:lnTo>
                    <a:pt x="1986546" y="1695043"/>
                  </a:lnTo>
                  <a:lnTo>
                    <a:pt x="2012708" y="1695043"/>
                  </a:lnTo>
                  <a:lnTo>
                    <a:pt x="2039632" y="1707743"/>
                  </a:lnTo>
                  <a:lnTo>
                    <a:pt x="2066937" y="1707743"/>
                  </a:lnTo>
                  <a:lnTo>
                    <a:pt x="2094750" y="1720443"/>
                  </a:lnTo>
                  <a:lnTo>
                    <a:pt x="2232672" y="1720443"/>
                  </a:lnTo>
                  <a:lnTo>
                    <a:pt x="2252230" y="1707743"/>
                  </a:lnTo>
                  <a:lnTo>
                    <a:pt x="2271280" y="1707743"/>
                  </a:lnTo>
                  <a:lnTo>
                    <a:pt x="2290076" y="1695043"/>
                  </a:lnTo>
                  <a:lnTo>
                    <a:pt x="2308491" y="1695043"/>
                  </a:lnTo>
                  <a:lnTo>
                    <a:pt x="2326398" y="1682343"/>
                  </a:lnTo>
                  <a:lnTo>
                    <a:pt x="2343924" y="1682343"/>
                  </a:lnTo>
                  <a:lnTo>
                    <a:pt x="2360815" y="1669643"/>
                  </a:lnTo>
                  <a:lnTo>
                    <a:pt x="2377198" y="1656943"/>
                  </a:lnTo>
                  <a:lnTo>
                    <a:pt x="2393073" y="1644243"/>
                  </a:lnTo>
                  <a:lnTo>
                    <a:pt x="2408440" y="1644243"/>
                  </a:lnTo>
                  <a:lnTo>
                    <a:pt x="2437142" y="1618843"/>
                  </a:lnTo>
                  <a:lnTo>
                    <a:pt x="2475496" y="1568043"/>
                  </a:lnTo>
                  <a:lnTo>
                    <a:pt x="2486799" y="1555343"/>
                  </a:lnTo>
                  <a:lnTo>
                    <a:pt x="2497467" y="1542643"/>
                  </a:lnTo>
                  <a:lnTo>
                    <a:pt x="2507246" y="1529943"/>
                  </a:lnTo>
                  <a:lnTo>
                    <a:pt x="2516390" y="1517243"/>
                  </a:lnTo>
                  <a:lnTo>
                    <a:pt x="2524518" y="1491843"/>
                  </a:lnTo>
                  <a:lnTo>
                    <a:pt x="2531884" y="1479143"/>
                  </a:lnTo>
                  <a:lnTo>
                    <a:pt x="2538361" y="1466443"/>
                  </a:lnTo>
                  <a:lnTo>
                    <a:pt x="2543949" y="1441043"/>
                  </a:lnTo>
                  <a:lnTo>
                    <a:pt x="2548648" y="1428343"/>
                  </a:lnTo>
                  <a:lnTo>
                    <a:pt x="2552331" y="1415643"/>
                  </a:lnTo>
                  <a:lnTo>
                    <a:pt x="2554998" y="1390243"/>
                  </a:lnTo>
                  <a:lnTo>
                    <a:pt x="2556776" y="1377543"/>
                  </a:lnTo>
                  <a:lnTo>
                    <a:pt x="2557284" y="1352143"/>
                  </a:lnTo>
                  <a:lnTo>
                    <a:pt x="2595638" y="1352143"/>
                  </a:lnTo>
                  <a:lnTo>
                    <a:pt x="2616593" y="1339443"/>
                  </a:lnTo>
                  <a:lnTo>
                    <a:pt x="2637167" y="1339443"/>
                  </a:lnTo>
                  <a:lnTo>
                    <a:pt x="2657233" y="1326743"/>
                  </a:lnTo>
                  <a:lnTo>
                    <a:pt x="2676918" y="1326743"/>
                  </a:lnTo>
                  <a:lnTo>
                    <a:pt x="2696095" y="1314043"/>
                  </a:lnTo>
                  <a:lnTo>
                    <a:pt x="2714764" y="1314043"/>
                  </a:lnTo>
                  <a:lnTo>
                    <a:pt x="2733052" y="1301343"/>
                  </a:lnTo>
                  <a:lnTo>
                    <a:pt x="2767723" y="1275943"/>
                  </a:lnTo>
                  <a:lnTo>
                    <a:pt x="2800108" y="1250543"/>
                  </a:lnTo>
                  <a:lnTo>
                    <a:pt x="2830080" y="1225143"/>
                  </a:lnTo>
                  <a:lnTo>
                    <a:pt x="2869958" y="1187043"/>
                  </a:lnTo>
                  <a:lnTo>
                    <a:pt x="2881769" y="1161643"/>
                  </a:lnTo>
                  <a:lnTo>
                    <a:pt x="2892818" y="1148943"/>
                  </a:lnTo>
                  <a:lnTo>
                    <a:pt x="2903232" y="1136243"/>
                  </a:lnTo>
                  <a:lnTo>
                    <a:pt x="2912757" y="1123543"/>
                  </a:lnTo>
                  <a:lnTo>
                    <a:pt x="2921520" y="1098143"/>
                  </a:lnTo>
                  <a:lnTo>
                    <a:pt x="2929521" y="1085443"/>
                  </a:lnTo>
                  <a:lnTo>
                    <a:pt x="2936506" y="1060043"/>
                  </a:lnTo>
                  <a:lnTo>
                    <a:pt x="2942729" y="1047343"/>
                  </a:lnTo>
                  <a:lnTo>
                    <a:pt x="2947936" y="1021943"/>
                  </a:lnTo>
                  <a:lnTo>
                    <a:pt x="2952381" y="1009243"/>
                  </a:lnTo>
                  <a:lnTo>
                    <a:pt x="2955810" y="983843"/>
                  </a:lnTo>
                  <a:lnTo>
                    <a:pt x="2958350" y="971143"/>
                  </a:lnTo>
                  <a:lnTo>
                    <a:pt x="2959874" y="945743"/>
                  </a:lnTo>
                  <a:lnTo>
                    <a:pt x="2960382" y="933043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8876" y="2798063"/>
              <a:ext cx="2997327" cy="200837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008876" y="2798063"/>
              <a:ext cx="2997835" cy="2008505"/>
            </a:xfrm>
            <a:custGeom>
              <a:avLst/>
              <a:gdLst/>
              <a:ahLst/>
              <a:cxnLst/>
              <a:rect l="l" t="t" r="r" b="b"/>
              <a:pathLst>
                <a:path w="2997834" h="2008504">
                  <a:moveTo>
                    <a:pt x="270509" y="667638"/>
                  </a:moveTo>
                  <a:lnTo>
                    <a:pt x="220727" y="676253"/>
                  </a:lnTo>
                  <a:lnTo>
                    <a:pt x="174346" y="691913"/>
                  </a:lnTo>
                  <a:lnTo>
                    <a:pt x="132023" y="713951"/>
                  </a:lnTo>
                  <a:lnTo>
                    <a:pt x="94413" y="741700"/>
                  </a:lnTo>
                  <a:lnTo>
                    <a:pt x="62172" y="774491"/>
                  </a:lnTo>
                  <a:lnTo>
                    <a:pt x="35955" y="811657"/>
                  </a:lnTo>
                  <a:lnTo>
                    <a:pt x="16416" y="852529"/>
                  </a:lnTo>
                  <a:lnTo>
                    <a:pt x="4213" y="896439"/>
                  </a:lnTo>
                  <a:lnTo>
                    <a:pt x="0" y="942721"/>
                  </a:lnTo>
                  <a:lnTo>
                    <a:pt x="4588" y="990982"/>
                  </a:lnTo>
                  <a:lnTo>
                    <a:pt x="18081" y="1037096"/>
                  </a:lnTo>
                  <a:lnTo>
                    <a:pt x="39877" y="1080119"/>
                  </a:lnTo>
                  <a:lnTo>
                    <a:pt x="69379" y="1119109"/>
                  </a:lnTo>
                  <a:lnTo>
                    <a:pt x="105986" y="1153126"/>
                  </a:lnTo>
                  <a:lnTo>
                    <a:pt x="149098" y="1181227"/>
                  </a:lnTo>
                  <a:lnTo>
                    <a:pt x="112686" y="1219154"/>
                  </a:lnTo>
                  <a:lnTo>
                    <a:pt x="87074" y="1265031"/>
                  </a:lnTo>
                  <a:lnTo>
                    <a:pt x="71296" y="1314408"/>
                  </a:lnTo>
                  <a:lnTo>
                    <a:pt x="65913" y="1366012"/>
                  </a:lnTo>
                  <a:lnTo>
                    <a:pt x="69874" y="1410692"/>
                  </a:lnTo>
                  <a:lnTo>
                    <a:pt x="81341" y="1453071"/>
                  </a:lnTo>
                  <a:lnTo>
                    <a:pt x="99692" y="1492580"/>
                  </a:lnTo>
                  <a:lnTo>
                    <a:pt x="124300" y="1528657"/>
                  </a:lnTo>
                  <a:lnTo>
                    <a:pt x="154543" y="1560734"/>
                  </a:lnTo>
                  <a:lnTo>
                    <a:pt x="189795" y="1588247"/>
                  </a:lnTo>
                  <a:lnTo>
                    <a:pt x="229434" y="1610631"/>
                  </a:lnTo>
                  <a:lnTo>
                    <a:pt x="272835" y="1627319"/>
                  </a:lnTo>
                  <a:lnTo>
                    <a:pt x="319374" y="1637746"/>
                  </a:lnTo>
                  <a:lnTo>
                    <a:pt x="368426" y="1641348"/>
                  </a:lnTo>
                  <a:lnTo>
                    <a:pt x="377211" y="1641226"/>
                  </a:lnTo>
                  <a:lnTo>
                    <a:pt x="386032" y="1640855"/>
                  </a:lnTo>
                  <a:lnTo>
                    <a:pt x="394876" y="1640222"/>
                  </a:lnTo>
                  <a:lnTo>
                    <a:pt x="403732" y="1639316"/>
                  </a:lnTo>
                  <a:lnTo>
                    <a:pt x="402081" y="1641221"/>
                  </a:lnTo>
                  <a:lnTo>
                    <a:pt x="430106" y="1681312"/>
                  </a:lnTo>
                  <a:lnTo>
                    <a:pt x="461884" y="1718351"/>
                  </a:lnTo>
                  <a:lnTo>
                    <a:pt x="497114" y="1752177"/>
                  </a:lnTo>
                  <a:lnTo>
                    <a:pt x="535494" y="1782628"/>
                  </a:lnTo>
                  <a:lnTo>
                    <a:pt x="576724" y="1809543"/>
                  </a:lnTo>
                  <a:lnTo>
                    <a:pt x="620500" y="1832760"/>
                  </a:lnTo>
                  <a:lnTo>
                    <a:pt x="666522" y="1852118"/>
                  </a:lnTo>
                  <a:lnTo>
                    <a:pt x="714487" y="1867455"/>
                  </a:lnTo>
                  <a:lnTo>
                    <a:pt x="764095" y="1878610"/>
                  </a:lnTo>
                  <a:lnTo>
                    <a:pt x="815042" y="1885421"/>
                  </a:lnTo>
                  <a:lnTo>
                    <a:pt x="867028" y="1887728"/>
                  </a:lnTo>
                  <a:lnTo>
                    <a:pt x="915410" y="1885674"/>
                  </a:lnTo>
                  <a:lnTo>
                    <a:pt x="963210" y="1879684"/>
                  </a:lnTo>
                  <a:lnTo>
                    <a:pt x="1010142" y="1869821"/>
                  </a:lnTo>
                  <a:lnTo>
                    <a:pt x="1055920" y="1856147"/>
                  </a:lnTo>
                  <a:lnTo>
                    <a:pt x="1100259" y="1838727"/>
                  </a:lnTo>
                  <a:lnTo>
                    <a:pt x="1142873" y="1817624"/>
                  </a:lnTo>
                  <a:lnTo>
                    <a:pt x="1173103" y="1855841"/>
                  </a:lnTo>
                  <a:lnTo>
                    <a:pt x="1208197" y="1889970"/>
                  </a:lnTo>
                  <a:lnTo>
                    <a:pt x="1246867" y="1920192"/>
                  </a:lnTo>
                  <a:lnTo>
                    <a:pt x="1288713" y="1946310"/>
                  </a:lnTo>
                  <a:lnTo>
                    <a:pt x="1333337" y="1968125"/>
                  </a:lnTo>
                  <a:lnTo>
                    <a:pt x="1380339" y="1985438"/>
                  </a:lnTo>
                  <a:lnTo>
                    <a:pt x="1429320" y="1998050"/>
                  </a:lnTo>
                  <a:lnTo>
                    <a:pt x="1479879" y="2005762"/>
                  </a:lnTo>
                  <a:lnTo>
                    <a:pt x="1531620" y="2008378"/>
                  </a:lnTo>
                  <a:lnTo>
                    <a:pt x="1582654" y="2005812"/>
                  </a:lnTo>
                  <a:lnTo>
                    <a:pt x="1632341" y="1998334"/>
                  </a:lnTo>
                  <a:lnTo>
                    <a:pt x="1680340" y="1986172"/>
                  </a:lnTo>
                  <a:lnTo>
                    <a:pt x="1726311" y="1969558"/>
                  </a:lnTo>
                  <a:lnTo>
                    <a:pt x="1769910" y="1948721"/>
                  </a:lnTo>
                  <a:lnTo>
                    <a:pt x="1810797" y="1923891"/>
                  </a:lnTo>
                  <a:lnTo>
                    <a:pt x="1848631" y="1895299"/>
                  </a:lnTo>
                  <a:lnTo>
                    <a:pt x="1883071" y="1863174"/>
                  </a:lnTo>
                  <a:lnTo>
                    <a:pt x="1913774" y="1827748"/>
                  </a:lnTo>
                  <a:lnTo>
                    <a:pt x="1940401" y="1789250"/>
                  </a:lnTo>
                  <a:lnTo>
                    <a:pt x="1962609" y="1747910"/>
                  </a:lnTo>
                  <a:lnTo>
                    <a:pt x="1980056" y="1703959"/>
                  </a:lnTo>
                  <a:lnTo>
                    <a:pt x="1980438" y="1706372"/>
                  </a:lnTo>
                  <a:lnTo>
                    <a:pt x="2030033" y="1730367"/>
                  </a:lnTo>
                  <a:lnTo>
                    <a:pt x="2082498" y="1747742"/>
                  </a:lnTo>
                  <a:lnTo>
                    <a:pt x="2137082" y="1758307"/>
                  </a:lnTo>
                  <a:lnTo>
                    <a:pt x="2193035" y="1761871"/>
                  </a:lnTo>
                  <a:lnTo>
                    <a:pt x="2243094" y="1759052"/>
                  </a:lnTo>
                  <a:lnTo>
                    <a:pt x="2291323" y="1750821"/>
                  </a:lnTo>
                  <a:lnTo>
                    <a:pt x="2337349" y="1737512"/>
                  </a:lnTo>
                  <a:lnTo>
                    <a:pt x="2380799" y="1719461"/>
                  </a:lnTo>
                  <a:lnTo>
                    <a:pt x="2421300" y="1697005"/>
                  </a:lnTo>
                  <a:lnTo>
                    <a:pt x="2458479" y="1670478"/>
                  </a:lnTo>
                  <a:lnTo>
                    <a:pt x="2491962" y="1640218"/>
                  </a:lnTo>
                  <a:lnTo>
                    <a:pt x="2521376" y="1606558"/>
                  </a:lnTo>
                  <a:lnTo>
                    <a:pt x="2546349" y="1569836"/>
                  </a:lnTo>
                  <a:lnTo>
                    <a:pt x="2566506" y="1530386"/>
                  </a:lnTo>
                  <a:lnTo>
                    <a:pt x="2581475" y="1488545"/>
                  </a:lnTo>
                  <a:lnTo>
                    <a:pt x="2590883" y="1444648"/>
                  </a:lnTo>
                  <a:lnTo>
                    <a:pt x="2594355" y="1399032"/>
                  </a:lnTo>
                  <a:lnTo>
                    <a:pt x="2593721" y="1398143"/>
                  </a:lnTo>
                  <a:lnTo>
                    <a:pt x="2642381" y="1389403"/>
                  </a:lnTo>
                  <a:lnTo>
                    <a:pt x="2688976" y="1376311"/>
                  </a:lnTo>
                  <a:lnTo>
                    <a:pt x="2733259" y="1359126"/>
                  </a:lnTo>
                  <a:lnTo>
                    <a:pt x="2774984" y="1338105"/>
                  </a:lnTo>
                  <a:lnTo>
                    <a:pt x="2813904" y="1313508"/>
                  </a:lnTo>
                  <a:lnTo>
                    <a:pt x="2849772" y="1285592"/>
                  </a:lnTo>
                  <a:lnTo>
                    <a:pt x="2882344" y="1254617"/>
                  </a:lnTo>
                  <a:lnTo>
                    <a:pt x="2911372" y="1220840"/>
                  </a:lnTo>
                  <a:lnTo>
                    <a:pt x="2936609" y="1184521"/>
                  </a:lnTo>
                  <a:lnTo>
                    <a:pt x="2957811" y="1145918"/>
                  </a:lnTo>
                  <a:lnTo>
                    <a:pt x="2974729" y="1105289"/>
                  </a:lnTo>
                  <a:lnTo>
                    <a:pt x="2987119" y="1062894"/>
                  </a:lnTo>
                  <a:lnTo>
                    <a:pt x="2994734" y="1018990"/>
                  </a:lnTo>
                  <a:lnTo>
                    <a:pt x="2997327" y="973836"/>
                  </a:lnTo>
                  <a:lnTo>
                    <a:pt x="2994495" y="926880"/>
                  </a:lnTo>
                  <a:lnTo>
                    <a:pt x="2986103" y="880763"/>
                  </a:lnTo>
                  <a:lnTo>
                    <a:pt x="2972308" y="835882"/>
                  </a:lnTo>
                  <a:lnTo>
                    <a:pt x="2953262" y="792630"/>
                  </a:lnTo>
                  <a:lnTo>
                    <a:pt x="2929123" y="751403"/>
                  </a:lnTo>
                  <a:lnTo>
                    <a:pt x="2900045" y="712597"/>
                  </a:lnTo>
                  <a:lnTo>
                    <a:pt x="2899029" y="712470"/>
                  </a:lnTo>
                  <a:lnTo>
                    <a:pt x="2912016" y="680293"/>
                  </a:lnTo>
                  <a:lnTo>
                    <a:pt x="2921396" y="647176"/>
                  </a:lnTo>
                  <a:lnTo>
                    <a:pt x="2927086" y="613368"/>
                  </a:lnTo>
                  <a:lnTo>
                    <a:pt x="2929001" y="579120"/>
                  </a:lnTo>
                  <a:lnTo>
                    <a:pt x="2925707" y="534004"/>
                  </a:lnTo>
                  <a:lnTo>
                    <a:pt x="2916077" y="490470"/>
                  </a:lnTo>
                  <a:lnTo>
                    <a:pt x="2900488" y="448967"/>
                  </a:lnTo>
                  <a:lnTo>
                    <a:pt x="2879318" y="409941"/>
                  </a:lnTo>
                  <a:lnTo>
                    <a:pt x="2852943" y="373840"/>
                  </a:lnTo>
                  <a:lnTo>
                    <a:pt x="2821741" y="341110"/>
                  </a:lnTo>
                  <a:lnTo>
                    <a:pt x="2786089" y="312200"/>
                  </a:lnTo>
                  <a:lnTo>
                    <a:pt x="2746364" y="287556"/>
                  </a:lnTo>
                  <a:lnTo>
                    <a:pt x="2702944" y="267626"/>
                  </a:lnTo>
                  <a:lnTo>
                    <a:pt x="2656204" y="252857"/>
                  </a:lnTo>
                  <a:lnTo>
                    <a:pt x="2657475" y="252222"/>
                  </a:lnTo>
                  <a:lnTo>
                    <a:pt x="2645553" y="209669"/>
                  </a:lnTo>
                  <a:lnTo>
                    <a:pt x="2627511" y="169907"/>
                  </a:lnTo>
                  <a:lnTo>
                    <a:pt x="2603872" y="133333"/>
                  </a:lnTo>
                  <a:lnTo>
                    <a:pt x="2575162" y="100346"/>
                  </a:lnTo>
                  <a:lnTo>
                    <a:pt x="2541904" y="71342"/>
                  </a:lnTo>
                  <a:lnTo>
                    <a:pt x="2504623" y="46719"/>
                  </a:lnTo>
                  <a:lnTo>
                    <a:pt x="2463843" y="26876"/>
                  </a:lnTo>
                  <a:lnTo>
                    <a:pt x="2420088" y="12210"/>
                  </a:lnTo>
                  <a:lnTo>
                    <a:pt x="2373882" y="3118"/>
                  </a:lnTo>
                  <a:lnTo>
                    <a:pt x="2325751" y="0"/>
                  </a:lnTo>
                  <a:lnTo>
                    <a:pt x="2276758" y="3209"/>
                  </a:lnTo>
                  <a:lnTo>
                    <a:pt x="2229301" y="12761"/>
                  </a:lnTo>
                  <a:lnTo>
                    <a:pt x="2184066" y="28352"/>
                  </a:lnTo>
                  <a:lnTo>
                    <a:pt x="2141742" y="49680"/>
                  </a:lnTo>
                  <a:lnTo>
                    <a:pt x="2103015" y="76441"/>
                  </a:lnTo>
                  <a:lnTo>
                    <a:pt x="2068576" y="108331"/>
                  </a:lnTo>
                  <a:lnTo>
                    <a:pt x="2037965" y="76920"/>
                  </a:lnTo>
                  <a:lnTo>
                    <a:pt x="2002253" y="50085"/>
                  </a:lnTo>
                  <a:lnTo>
                    <a:pt x="1962689" y="28654"/>
                  </a:lnTo>
                  <a:lnTo>
                    <a:pt x="1920014" y="12949"/>
                  </a:lnTo>
                  <a:lnTo>
                    <a:pt x="1874968" y="3290"/>
                  </a:lnTo>
                  <a:lnTo>
                    <a:pt x="1828292" y="0"/>
                  </a:lnTo>
                  <a:lnTo>
                    <a:pt x="1779855" y="3511"/>
                  </a:lnTo>
                  <a:lnTo>
                    <a:pt x="1733363" y="13866"/>
                  </a:lnTo>
                  <a:lnTo>
                    <a:pt x="1689592" y="30627"/>
                  </a:lnTo>
                  <a:lnTo>
                    <a:pt x="1649320" y="53360"/>
                  </a:lnTo>
                  <a:lnTo>
                    <a:pt x="1613325" y="81629"/>
                  </a:lnTo>
                  <a:lnTo>
                    <a:pt x="1582383" y="114999"/>
                  </a:lnTo>
                  <a:lnTo>
                    <a:pt x="1557274" y="153035"/>
                  </a:lnTo>
                  <a:lnTo>
                    <a:pt x="1558417" y="157480"/>
                  </a:lnTo>
                  <a:lnTo>
                    <a:pt x="1521892" y="128685"/>
                  </a:lnTo>
                  <a:lnTo>
                    <a:pt x="1481911" y="104666"/>
                  </a:lnTo>
                  <a:lnTo>
                    <a:pt x="1439037" y="85629"/>
                  </a:lnTo>
                  <a:lnTo>
                    <a:pt x="1393834" y="71778"/>
                  </a:lnTo>
                  <a:lnTo>
                    <a:pt x="1346867" y="63317"/>
                  </a:lnTo>
                  <a:lnTo>
                    <a:pt x="1298702" y="60451"/>
                  </a:lnTo>
                  <a:lnTo>
                    <a:pt x="1248026" y="63594"/>
                  </a:lnTo>
                  <a:lnTo>
                    <a:pt x="1198977" y="72897"/>
                  </a:lnTo>
                  <a:lnTo>
                    <a:pt x="1152145" y="88035"/>
                  </a:lnTo>
                  <a:lnTo>
                    <a:pt x="1108122" y="108680"/>
                  </a:lnTo>
                  <a:lnTo>
                    <a:pt x="1067498" y="134503"/>
                  </a:lnTo>
                  <a:lnTo>
                    <a:pt x="1030864" y="165179"/>
                  </a:lnTo>
                  <a:lnTo>
                    <a:pt x="998812" y="200379"/>
                  </a:lnTo>
                  <a:lnTo>
                    <a:pt x="971930" y="239775"/>
                  </a:lnTo>
                  <a:lnTo>
                    <a:pt x="970788" y="241935"/>
                  </a:lnTo>
                  <a:lnTo>
                    <a:pt x="926538" y="221118"/>
                  </a:lnTo>
                  <a:lnTo>
                    <a:pt x="880319" y="204757"/>
                  </a:lnTo>
                  <a:lnTo>
                    <a:pt x="832539" y="192950"/>
                  </a:lnTo>
                  <a:lnTo>
                    <a:pt x="783608" y="185794"/>
                  </a:lnTo>
                  <a:lnTo>
                    <a:pt x="733932" y="183387"/>
                  </a:lnTo>
                  <a:lnTo>
                    <a:pt x="682869" y="185894"/>
                  </a:lnTo>
                  <a:lnTo>
                    <a:pt x="633398" y="193241"/>
                  </a:lnTo>
                  <a:lnTo>
                    <a:pt x="585806" y="205167"/>
                  </a:lnTo>
                  <a:lnTo>
                    <a:pt x="540379" y="221413"/>
                  </a:lnTo>
                  <a:lnTo>
                    <a:pt x="497402" y="241718"/>
                  </a:lnTo>
                  <a:lnTo>
                    <a:pt x="457162" y="265822"/>
                  </a:lnTo>
                  <a:lnTo>
                    <a:pt x="419944" y="293464"/>
                  </a:lnTo>
                  <a:lnTo>
                    <a:pt x="386034" y="324384"/>
                  </a:lnTo>
                  <a:lnTo>
                    <a:pt x="355718" y="358321"/>
                  </a:lnTo>
                  <a:lnTo>
                    <a:pt x="329282" y="395017"/>
                  </a:lnTo>
                  <a:lnTo>
                    <a:pt x="307012" y="434209"/>
                  </a:lnTo>
                  <a:lnTo>
                    <a:pt x="289193" y="475638"/>
                  </a:lnTo>
                  <a:lnTo>
                    <a:pt x="276111" y="519043"/>
                  </a:lnTo>
                  <a:lnTo>
                    <a:pt x="268052" y="564165"/>
                  </a:lnTo>
                  <a:lnTo>
                    <a:pt x="265302" y="610743"/>
                  </a:lnTo>
                  <a:lnTo>
                    <a:pt x="265511" y="625143"/>
                  </a:lnTo>
                  <a:lnTo>
                    <a:pt x="266303" y="639556"/>
                  </a:lnTo>
                  <a:lnTo>
                    <a:pt x="267642" y="653944"/>
                  </a:lnTo>
                  <a:lnTo>
                    <a:pt x="269494" y="668274"/>
                  </a:lnTo>
                  <a:lnTo>
                    <a:pt x="270509" y="667638"/>
                  </a:lnTo>
                  <a:close/>
                </a:path>
                <a:path w="2997834" h="2008504">
                  <a:moveTo>
                    <a:pt x="149098" y="1181227"/>
                  </a:moveTo>
                  <a:lnTo>
                    <a:pt x="184876" y="1197588"/>
                  </a:lnTo>
                  <a:lnTo>
                    <a:pt x="222535" y="1209436"/>
                  </a:lnTo>
                  <a:lnTo>
                    <a:pt x="261576" y="1216642"/>
                  </a:lnTo>
                  <a:lnTo>
                    <a:pt x="301498" y="1219073"/>
                  </a:lnTo>
                  <a:lnTo>
                    <a:pt x="309245" y="1219073"/>
                  </a:lnTo>
                  <a:lnTo>
                    <a:pt x="317119" y="1218819"/>
                  </a:lnTo>
                  <a:lnTo>
                    <a:pt x="324866" y="1218311"/>
                  </a:lnTo>
                </a:path>
                <a:path w="2997834" h="2008504">
                  <a:moveTo>
                    <a:pt x="1095628" y="1737106"/>
                  </a:moveTo>
                  <a:lnTo>
                    <a:pt x="1105461" y="1758122"/>
                  </a:lnTo>
                  <a:lnTo>
                    <a:pt x="1116472" y="1778650"/>
                  </a:lnTo>
                  <a:lnTo>
                    <a:pt x="1128650" y="1798631"/>
                  </a:lnTo>
                  <a:lnTo>
                    <a:pt x="1141983" y="1818005"/>
                  </a:lnTo>
                </a:path>
                <a:path w="2997834" h="2008504">
                  <a:moveTo>
                    <a:pt x="1980056" y="1703959"/>
                  </a:moveTo>
                  <a:lnTo>
                    <a:pt x="1986559" y="1682160"/>
                  </a:lnTo>
                  <a:lnTo>
                    <a:pt x="1991788" y="1660064"/>
                  </a:lnTo>
                  <a:lnTo>
                    <a:pt x="1995755" y="1637754"/>
                  </a:lnTo>
                  <a:lnTo>
                    <a:pt x="1998472" y="1615313"/>
                  </a:lnTo>
                </a:path>
                <a:path w="2997834" h="2008504">
                  <a:moveTo>
                    <a:pt x="2594355" y="1399032"/>
                  </a:moveTo>
                  <a:lnTo>
                    <a:pt x="2594355" y="1398016"/>
                  </a:lnTo>
                  <a:lnTo>
                    <a:pt x="2594482" y="1397127"/>
                  </a:lnTo>
                  <a:lnTo>
                    <a:pt x="2594482" y="1396111"/>
                  </a:lnTo>
                  <a:lnTo>
                    <a:pt x="2591288" y="1349990"/>
                  </a:lnTo>
                  <a:lnTo>
                    <a:pt x="2581910" y="1305227"/>
                  </a:lnTo>
                  <a:lnTo>
                    <a:pt x="2566655" y="1262267"/>
                  </a:lnTo>
                  <a:lnTo>
                    <a:pt x="2545832" y="1221555"/>
                  </a:lnTo>
                  <a:lnTo>
                    <a:pt x="2519746" y="1183537"/>
                  </a:lnTo>
                  <a:lnTo>
                    <a:pt x="2488706" y="1148658"/>
                  </a:lnTo>
                  <a:lnTo>
                    <a:pt x="2453018" y="1117363"/>
                  </a:lnTo>
                  <a:lnTo>
                    <a:pt x="2412991" y="1090098"/>
                  </a:lnTo>
                  <a:lnTo>
                    <a:pt x="2368930" y="1067308"/>
                  </a:lnTo>
                </a:path>
                <a:path w="2997834" h="2008504">
                  <a:moveTo>
                    <a:pt x="2798572" y="836803"/>
                  </a:moveTo>
                  <a:lnTo>
                    <a:pt x="2829466" y="809857"/>
                  </a:lnTo>
                  <a:lnTo>
                    <a:pt x="2856658" y="779922"/>
                  </a:lnTo>
                  <a:lnTo>
                    <a:pt x="2879921" y="747345"/>
                  </a:lnTo>
                  <a:lnTo>
                    <a:pt x="2899029" y="712470"/>
                  </a:lnTo>
                </a:path>
                <a:path w="2997834" h="2008504">
                  <a:moveTo>
                    <a:pt x="2662681" y="311023"/>
                  </a:moveTo>
                  <a:lnTo>
                    <a:pt x="2662681" y="309499"/>
                  </a:lnTo>
                  <a:lnTo>
                    <a:pt x="2662808" y="308101"/>
                  </a:lnTo>
                  <a:lnTo>
                    <a:pt x="2662808" y="306577"/>
                  </a:lnTo>
                  <a:lnTo>
                    <a:pt x="2662475" y="292941"/>
                  </a:lnTo>
                  <a:lnTo>
                    <a:pt x="2661475" y="279304"/>
                  </a:lnTo>
                  <a:lnTo>
                    <a:pt x="2659808" y="265715"/>
                  </a:lnTo>
                  <a:lnTo>
                    <a:pt x="2657475" y="252222"/>
                  </a:lnTo>
                </a:path>
                <a:path w="2997834" h="2008504">
                  <a:moveTo>
                    <a:pt x="2068576" y="108331"/>
                  </a:moveTo>
                  <a:lnTo>
                    <a:pt x="2053540" y="125753"/>
                  </a:lnTo>
                  <a:lnTo>
                    <a:pt x="2039921" y="144081"/>
                  </a:lnTo>
                  <a:lnTo>
                    <a:pt x="2027803" y="163266"/>
                  </a:lnTo>
                  <a:lnTo>
                    <a:pt x="2017268" y="183261"/>
                  </a:lnTo>
                </a:path>
                <a:path w="2997834" h="2008504">
                  <a:moveTo>
                    <a:pt x="1557274" y="153035"/>
                  </a:moveTo>
                  <a:lnTo>
                    <a:pt x="1549417" y="168598"/>
                  </a:lnTo>
                  <a:lnTo>
                    <a:pt x="1542621" y="184578"/>
                  </a:lnTo>
                  <a:lnTo>
                    <a:pt x="1536896" y="200915"/>
                  </a:lnTo>
                  <a:lnTo>
                    <a:pt x="1532254" y="217550"/>
                  </a:lnTo>
                </a:path>
                <a:path w="2997834" h="2008504">
                  <a:moveTo>
                    <a:pt x="1060957" y="304673"/>
                  </a:moveTo>
                  <a:lnTo>
                    <a:pt x="1040010" y="287101"/>
                  </a:lnTo>
                  <a:lnTo>
                    <a:pt x="1017968" y="270779"/>
                  </a:lnTo>
                  <a:lnTo>
                    <a:pt x="994878" y="255720"/>
                  </a:lnTo>
                  <a:lnTo>
                    <a:pt x="970788" y="241935"/>
                  </a:lnTo>
                </a:path>
                <a:path w="2997834" h="2008504">
                  <a:moveTo>
                    <a:pt x="269494" y="668274"/>
                  </a:moveTo>
                  <a:lnTo>
                    <a:pt x="272349" y="684912"/>
                  </a:lnTo>
                  <a:lnTo>
                    <a:pt x="275955" y="701468"/>
                  </a:lnTo>
                  <a:lnTo>
                    <a:pt x="280298" y="717905"/>
                  </a:lnTo>
                  <a:lnTo>
                    <a:pt x="285369" y="73418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54598" y="4763326"/>
              <a:ext cx="2089011" cy="11937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80271" y="5871654"/>
              <a:ext cx="283082" cy="3252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54598" y="4763326"/>
              <a:ext cx="2089150" cy="1193800"/>
            </a:xfrm>
            <a:custGeom>
              <a:avLst/>
              <a:gdLst/>
              <a:ahLst/>
              <a:cxnLst/>
              <a:rect l="l" t="t" r="r" b="b"/>
              <a:pathLst>
                <a:path w="2089150" h="1193800">
                  <a:moveTo>
                    <a:pt x="190090" y="393000"/>
                  </a:moveTo>
                  <a:lnTo>
                    <a:pt x="187194" y="351779"/>
                  </a:lnTo>
                  <a:lnTo>
                    <a:pt x="192678" y="311796"/>
                  </a:lnTo>
                  <a:lnTo>
                    <a:pt x="205968" y="273639"/>
                  </a:lnTo>
                  <a:lnTo>
                    <a:pt x="226489" y="237900"/>
                  </a:lnTo>
                  <a:lnTo>
                    <a:pt x="253670" y="205167"/>
                  </a:lnTo>
                  <a:lnTo>
                    <a:pt x="286934" y="176032"/>
                  </a:lnTo>
                  <a:lnTo>
                    <a:pt x="325710" y="151082"/>
                  </a:lnTo>
                  <a:lnTo>
                    <a:pt x="369422" y="130909"/>
                  </a:lnTo>
                  <a:lnTo>
                    <a:pt x="417498" y="116102"/>
                  </a:lnTo>
                  <a:lnTo>
                    <a:pt x="469363" y="107250"/>
                  </a:lnTo>
                  <a:lnTo>
                    <a:pt x="523614" y="105080"/>
                  </a:lnTo>
                  <a:lnTo>
                    <a:pt x="577234" y="109886"/>
                  </a:lnTo>
                  <a:lnTo>
                    <a:pt x="629115" y="121502"/>
                  </a:lnTo>
                  <a:lnTo>
                    <a:pt x="678151" y="139762"/>
                  </a:lnTo>
                  <a:lnTo>
                    <a:pt x="707106" y="105987"/>
                  </a:lnTo>
                  <a:lnTo>
                    <a:pt x="743028" y="78225"/>
                  </a:lnTo>
                  <a:lnTo>
                    <a:pt x="784517" y="56812"/>
                  </a:lnTo>
                  <a:lnTo>
                    <a:pt x="830170" y="42084"/>
                  </a:lnTo>
                  <a:lnTo>
                    <a:pt x="878586" y="34374"/>
                  </a:lnTo>
                  <a:lnTo>
                    <a:pt x="928361" y="34017"/>
                  </a:lnTo>
                  <a:lnTo>
                    <a:pt x="978095" y="41349"/>
                  </a:lnTo>
                  <a:lnTo>
                    <a:pt x="1026385" y="56704"/>
                  </a:lnTo>
                  <a:lnTo>
                    <a:pt x="1072552" y="81082"/>
                  </a:lnTo>
                  <a:lnTo>
                    <a:pt x="1086329" y="90867"/>
                  </a:lnTo>
                  <a:lnTo>
                    <a:pt x="1112873" y="59116"/>
                  </a:lnTo>
                  <a:lnTo>
                    <a:pt x="1146852" y="33713"/>
                  </a:lnTo>
                  <a:lnTo>
                    <a:pt x="1186573" y="15100"/>
                  </a:lnTo>
                  <a:lnTo>
                    <a:pt x="1230345" y="3715"/>
                  </a:lnTo>
                  <a:lnTo>
                    <a:pt x="1276474" y="0"/>
                  </a:lnTo>
                  <a:lnTo>
                    <a:pt x="1323267" y="4393"/>
                  </a:lnTo>
                  <a:lnTo>
                    <a:pt x="1369031" y="17334"/>
                  </a:lnTo>
                  <a:lnTo>
                    <a:pt x="1409274" y="37686"/>
                  </a:lnTo>
                  <a:lnTo>
                    <a:pt x="1442564" y="64705"/>
                  </a:lnTo>
                  <a:lnTo>
                    <a:pt x="1482044" y="35925"/>
                  </a:lnTo>
                  <a:lnTo>
                    <a:pt x="1527419" y="15525"/>
                  </a:lnTo>
                  <a:lnTo>
                    <a:pt x="1576702" y="3627"/>
                  </a:lnTo>
                  <a:lnTo>
                    <a:pt x="1627904" y="352"/>
                  </a:lnTo>
                  <a:lnTo>
                    <a:pt x="1679038" y="5824"/>
                  </a:lnTo>
                  <a:lnTo>
                    <a:pt x="1728114" y="20165"/>
                  </a:lnTo>
                  <a:lnTo>
                    <a:pt x="1773145" y="43496"/>
                  </a:lnTo>
                  <a:lnTo>
                    <a:pt x="1824723" y="91455"/>
                  </a:lnTo>
                  <a:lnTo>
                    <a:pt x="1852393" y="150176"/>
                  </a:lnTo>
                  <a:lnTo>
                    <a:pt x="1901075" y="164733"/>
                  </a:lnTo>
                  <a:lnTo>
                    <a:pt x="1943764" y="185927"/>
                  </a:lnTo>
                  <a:lnTo>
                    <a:pt x="1979728" y="212765"/>
                  </a:lnTo>
                  <a:lnTo>
                    <a:pt x="2008238" y="244252"/>
                  </a:lnTo>
                  <a:lnTo>
                    <a:pt x="2028562" y="279394"/>
                  </a:lnTo>
                  <a:lnTo>
                    <a:pt x="2039970" y="317197"/>
                  </a:lnTo>
                  <a:lnTo>
                    <a:pt x="2041731" y="356668"/>
                  </a:lnTo>
                  <a:lnTo>
                    <a:pt x="2033114" y="396810"/>
                  </a:lnTo>
                  <a:lnTo>
                    <a:pt x="2030664" y="403526"/>
                  </a:lnTo>
                  <a:lnTo>
                    <a:pt x="2027891" y="410145"/>
                  </a:lnTo>
                  <a:lnTo>
                    <a:pt x="2024810" y="416670"/>
                  </a:lnTo>
                  <a:lnTo>
                    <a:pt x="2021430" y="423099"/>
                  </a:lnTo>
                  <a:lnTo>
                    <a:pt x="2050338" y="457915"/>
                  </a:lnTo>
                  <a:lnTo>
                    <a:pt x="2071155" y="494890"/>
                  </a:lnTo>
                  <a:lnTo>
                    <a:pt x="2084005" y="533290"/>
                  </a:lnTo>
                  <a:lnTo>
                    <a:pt x="2089011" y="572380"/>
                  </a:lnTo>
                  <a:lnTo>
                    <a:pt x="2086296" y="611425"/>
                  </a:lnTo>
                  <a:lnTo>
                    <a:pt x="2075983" y="649688"/>
                  </a:lnTo>
                  <a:lnTo>
                    <a:pt x="2058198" y="686435"/>
                  </a:lnTo>
                  <a:lnTo>
                    <a:pt x="2033061" y="720930"/>
                  </a:lnTo>
                  <a:lnTo>
                    <a:pt x="2000699" y="752438"/>
                  </a:lnTo>
                  <a:lnTo>
                    <a:pt x="1961232" y="780223"/>
                  </a:lnTo>
                  <a:lnTo>
                    <a:pt x="1926301" y="798438"/>
                  </a:lnTo>
                  <a:lnTo>
                    <a:pt x="1888858" y="812977"/>
                  </a:lnTo>
                  <a:lnTo>
                    <a:pt x="1849343" y="823686"/>
                  </a:lnTo>
                  <a:lnTo>
                    <a:pt x="1808197" y="830414"/>
                  </a:lnTo>
                  <a:lnTo>
                    <a:pt x="1803283" y="869443"/>
                  </a:lnTo>
                  <a:lnTo>
                    <a:pt x="1789918" y="906123"/>
                  </a:lnTo>
                  <a:lnTo>
                    <a:pt x="1768898" y="939845"/>
                  </a:lnTo>
                  <a:lnTo>
                    <a:pt x="1741020" y="970000"/>
                  </a:lnTo>
                  <a:lnTo>
                    <a:pt x="1707081" y="995980"/>
                  </a:lnTo>
                  <a:lnTo>
                    <a:pt x="1667876" y="1017176"/>
                  </a:lnTo>
                  <a:lnTo>
                    <a:pt x="1624204" y="1032979"/>
                  </a:lnTo>
                  <a:lnTo>
                    <a:pt x="1576859" y="1042780"/>
                  </a:lnTo>
                  <a:lnTo>
                    <a:pt x="1526638" y="1045971"/>
                  </a:lnTo>
                  <a:lnTo>
                    <a:pt x="1488266" y="1043666"/>
                  </a:lnTo>
                  <a:lnTo>
                    <a:pt x="1450835" y="1037325"/>
                  </a:lnTo>
                  <a:lnTo>
                    <a:pt x="1414856" y="1027065"/>
                  </a:lnTo>
                  <a:lnTo>
                    <a:pt x="1380842" y="1013002"/>
                  </a:lnTo>
                  <a:lnTo>
                    <a:pt x="1361429" y="1051552"/>
                  </a:lnTo>
                  <a:lnTo>
                    <a:pt x="1335064" y="1086242"/>
                  </a:lnTo>
                  <a:lnTo>
                    <a:pt x="1302586" y="1116723"/>
                  </a:lnTo>
                  <a:lnTo>
                    <a:pt x="1264829" y="1142645"/>
                  </a:lnTo>
                  <a:lnTo>
                    <a:pt x="1222632" y="1163659"/>
                  </a:lnTo>
                  <a:lnTo>
                    <a:pt x="1176830" y="1179413"/>
                  </a:lnTo>
                  <a:lnTo>
                    <a:pt x="1128261" y="1189560"/>
                  </a:lnTo>
                  <a:lnTo>
                    <a:pt x="1077761" y="1193748"/>
                  </a:lnTo>
                  <a:lnTo>
                    <a:pt x="1026167" y="1191629"/>
                  </a:lnTo>
                  <a:lnTo>
                    <a:pt x="974315" y="1182852"/>
                  </a:lnTo>
                  <a:lnTo>
                    <a:pt x="922120" y="1166577"/>
                  </a:lnTo>
                  <a:lnTo>
                    <a:pt x="874604" y="1143742"/>
                  </a:lnTo>
                  <a:lnTo>
                    <a:pt x="832780" y="1114925"/>
                  </a:lnTo>
                  <a:lnTo>
                    <a:pt x="797658" y="1080705"/>
                  </a:lnTo>
                  <a:lnTo>
                    <a:pt x="752561" y="1098784"/>
                  </a:lnTo>
                  <a:lnTo>
                    <a:pt x="705878" y="1111672"/>
                  </a:lnTo>
                  <a:lnTo>
                    <a:pt x="658220" y="1119487"/>
                  </a:lnTo>
                  <a:lnTo>
                    <a:pt x="610197" y="1122348"/>
                  </a:lnTo>
                  <a:lnTo>
                    <a:pt x="562419" y="1120374"/>
                  </a:lnTo>
                  <a:lnTo>
                    <a:pt x="515496" y="1113684"/>
                  </a:lnTo>
                  <a:lnTo>
                    <a:pt x="470039" y="1102396"/>
                  </a:lnTo>
                  <a:lnTo>
                    <a:pt x="426658" y="1086628"/>
                  </a:lnTo>
                  <a:lnTo>
                    <a:pt x="385964" y="1066500"/>
                  </a:lnTo>
                  <a:lnTo>
                    <a:pt x="348566" y="1042130"/>
                  </a:lnTo>
                  <a:lnTo>
                    <a:pt x="315076" y="1013636"/>
                  </a:lnTo>
                  <a:lnTo>
                    <a:pt x="286102" y="981137"/>
                  </a:lnTo>
                  <a:lnTo>
                    <a:pt x="283435" y="977658"/>
                  </a:lnTo>
                  <a:lnTo>
                    <a:pt x="282038" y="975892"/>
                  </a:lnTo>
                  <a:lnTo>
                    <a:pt x="225589" y="975160"/>
                  </a:lnTo>
                  <a:lnTo>
                    <a:pt x="173171" y="963346"/>
                  </a:lnTo>
                  <a:lnTo>
                    <a:pt x="127019" y="941817"/>
                  </a:lnTo>
                  <a:lnTo>
                    <a:pt x="89365" y="911938"/>
                  </a:lnTo>
                  <a:lnTo>
                    <a:pt x="62443" y="875076"/>
                  </a:lnTo>
                  <a:lnTo>
                    <a:pt x="48485" y="832598"/>
                  </a:lnTo>
                  <a:lnTo>
                    <a:pt x="48118" y="796933"/>
                  </a:lnTo>
                  <a:lnTo>
                    <a:pt x="57550" y="762450"/>
                  </a:lnTo>
                  <a:lnTo>
                    <a:pt x="76292" y="730357"/>
                  </a:lnTo>
                  <a:lnTo>
                    <a:pt x="103857" y="701864"/>
                  </a:lnTo>
                  <a:lnTo>
                    <a:pt x="59483" y="674736"/>
                  </a:lnTo>
                  <a:lnTo>
                    <a:pt x="26909" y="640627"/>
                  </a:lnTo>
                  <a:lnTo>
                    <a:pt x="6845" y="601677"/>
                  </a:lnTo>
                  <a:lnTo>
                    <a:pt x="0" y="560029"/>
                  </a:lnTo>
                  <a:lnTo>
                    <a:pt x="7082" y="517823"/>
                  </a:lnTo>
                  <a:lnTo>
                    <a:pt x="28800" y="477201"/>
                  </a:lnTo>
                  <a:lnTo>
                    <a:pt x="58635" y="446317"/>
                  </a:lnTo>
                  <a:lnTo>
                    <a:pt x="96317" y="422052"/>
                  </a:lnTo>
                  <a:lnTo>
                    <a:pt x="140118" y="405264"/>
                  </a:lnTo>
                  <a:lnTo>
                    <a:pt x="188312" y="396810"/>
                  </a:lnTo>
                  <a:lnTo>
                    <a:pt x="190090" y="3930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75509" y="5866892"/>
              <a:ext cx="292607" cy="33479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460615" y="5460492"/>
              <a:ext cx="1288415" cy="379095"/>
            </a:xfrm>
            <a:custGeom>
              <a:avLst/>
              <a:gdLst/>
              <a:ahLst/>
              <a:cxnLst/>
              <a:rect l="l" t="t" r="r" b="b"/>
              <a:pathLst>
                <a:path w="1288415" h="379095">
                  <a:moveTo>
                    <a:pt x="122427" y="21971"/>
                  </a:moveTo>
                  <a:lnTo>
                    <a:pt x="90439" y="22038"/>
                  </a:lnTo>
                  <a:lnTo>
                    <a:pt x="59023" y="18319"/>
                  </a:lnTo>
                  <a:lnTo>
                    <a:pt x="28701" y="10933"/>
                  </a:lnTo>
                  <a:lnTo>
                    <a:pt x="0" y="0"/>
                  </a:lnTo>
                </a:path>
                <a:path w="1288415" h="379095">
                  <a:moveTo>
                    <a:pt x="230377" y="262953"/>
                  </a:moveTo>
                  <a:lnTo>
                    <a:pt x="217306" y="266609"/>
                  </a:lnTo>
                  <a:lnTo>
                    <a:pt x="204009" y="269590"/>
                  </a:lnTo>
                  <a:lnTo>
                    <a:pt x="190498" y="271888"/>
                  </a:lnTo>
                  <a:lnTo>
                    <a:pt x="176783" y="273494"/>
                  </a:lnTo>
                </a:path>
                <a:path w="1288415" h="379095">
                  <a:moveTo>
                    <a:pt x="691514" y="378726"/>
                  </a:moveTo>
                  <a:lnTo>
                    <a:pt x="682259" y="367224"/>
                  </a:lnTo>
                  <a:lnTo>
                    <a:pt x="673766" y="355363"/>
                  </a:lnTo>
                  <a:lnTo>
                    <a:pt x="666083" y="343166"/>
                  </a:lnTo>
                  <a:lnTo>
                    <a:pt x="659256" y="330657"/>
                  </a:lnTo>
                </a:path>
                <a:path w="1288415" h="379095">
                  <a:moveTo>
                    <a:pt x="1287906" y="258864"/>
                  </a:moveTo>
                  <a:lnTo>
                    <a:pt x="1286027" y="272239"/>
                  </a:lnTo>
                  <a:lnTo>
                    <a:pt x="1283255" y="285507"/>
                  </a:lnTo>
                  <a:lnTo>
                    <a:pt x="1279602" y="298638"/>
                  </a:lnTo>
                  <a:lnTo>
                    <a:pt x="1275079" y="31160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99791" y="5388673"/>
              <a:ext cx="166624" cy="20669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544689" y="4824094"/>
              <a:ext cx="1830705" cy="433705"/>
            </a:xfrm>
            <a:custGeom>
              <a:avLst/>
              <a:gdLst/>
              <a:ahLst/>
              <a:cxnLst/>
              <a:rect l="l" t="t" r="r" b="b"/>
              <a:pathLst>
                <a:path w="1830704" h="433704">
                  <a:moveTo>
                    <a:pt x="1830324" y="359409"/>
                  </a:moveTo>
                  <a:lnTo>
                    <a:pt x="1817014" y="380192"/>
                  </a:lnTo>
                  <a:lnTo>
                    <a:pt x="1800812" y="399557"/>
                  </a:lnTo>
                  <a:lnTo>
                    <a:pt x="1781871" y="417327"/>
                  </a:lnTo>
                  <a:lnTo>
                    <a:pt x="1760346" y="433323"/>
                  </a:lnTo>
                </a:path>
                <a:path w="1830704" h="433704">
                  <a:moveTo>
                    <a:pt x="1662556" y="85216"/>
                  </a:moveTo>
                  <a:lnTo>
                    <a:pt x="1664293" y="93906"/>
                  </a:lnTo>
                  <a:lnTo>
                    <a:pt x="1665493" y="102631"/>
                  </a:lnTo>
                  <a:lnTo>
                    <a:pt x="1666146" y="111380"/>
                  </a:lnTo>
                  <a:lnTo>
                    <a:pt x="1666239" y="120141"/>
                  </a:lnTo>
                </a:path>
                <a:path w="1830704" h="433704">
                  <a:moveTo>
                    <a:pt x="1216025" y="44576"/>
                  </a:moveTo>
                  <a:lnTo>
                    <a:pt x="1223353" y="32700"/>
                  </a:lnTo>
                  <a:lnTo>
                    <a:pt x="1231788" y="21288"/>
                  </a:lnTo>
                  <a:lnTo>
                    <a:pt x="1241296" y="10376"/>
                  </a:lnTo>
                  <a:lnTo>
                    <a:pt x="1251838" y="0"/>
                  </a:lnTo>
                </a:path>
                <a:path w="1830704" h="433704">
                  <a:moveTo>
                    <a:pt x="880999" y="65785"/>
                  </a:moveTo>
                  <a:lnTo>
                    <a:pt x="884162" y="55862"/>
                  </a:lnTo>
                  <a:lnTo>
                    <a:pt x="888111" y="46116"/>
                  </a:lnTo>
                  <a:lnTo>
                    <a:pt x="892821" y="36585"/>
                  </a:lnTo>
                  <a:lnTo>
                    <a:pt x="898270" y="27304"/>
                  </a:lnTo>
                </a:path>
                <a:path w="1830704" h="433704">
                  <a:moveTo>
                    <a:pt x="487806" y="78739"/>
                  </a:moveTo>
                  <a:lnTo>
                    <a:pt x="504539" y="86949"/>
                  </a:lnTo>
                  <a:lnTo>
                    <a:pt x="520604" y="95932"/>
                  </a:lnTo>
                  <a:lnTo>
                    <a:pt x="535955" y="105654"/>
                  </a:lnTo>
                  <a:lnTo>
                    <a:pt x="550544" y="116077"/>
                  </a:lnTo>
                </a:path>
                <a:path w="1830704" h="433704">
                  <a:moveTo>
                    <a:pt x="10921" y="371474"/>
                  </a:moveTo>
                  <a:lnTo>
                    <a:pt x="7447" y="361809"/>
                  </a:lnTo>
                  <a:lnTo>
                    <a:pt x="4460" y="352059"/>
                  </a:lnTo>
                  <a:lnTo>
                    <a:pt x="1974" y="342239"/>
                  </a:lnTo>
                  <a:lnTo>
                    <a:pt x="0" y="33235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22591" y="5044566"/>
            <a:ext cx="191135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204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Uhm,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am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not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quite clear…Yet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another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complex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paradigm?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926397" y="1622742"/>
            <a:ext cx="7699375" cy="5235575"/>
            <a:chOff x="2926397" y="1622742"/>
            <a:chExt cx="7699375" cy="5235575"/>
          </a:xfrm>
        </p:grpSpPr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15044" y="5541264"/>
              <a:ext cx="1510283" cy="131673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931160" y="1627505"/>
              <a:ext cx="1567180" cy="974090"/>
            </a:xfrm>
            <a:custGeom>
              <a:avLst/>
              <a:gdLst/>
              <a:ahLst/>
              <a:cxnLst/>
              <a:rect l="l" t="t" r="r" b="b"/>
              <a:pathLst>
                <a:path w="1567179" h="974089">
                  <a:moveTo>
                    <a:pt x="1397762" y="0"/>
                  </a:moveTo>
                  <a:lnTo>
                    <a:pt x="0" y="508762"/>
                  </a:lnTo>
                  <a:lnTo>
                    <a:pt x="169417" y="974090"/>
                  </a:lnTo>
                  <a:lnTo>
                    <a:pt x="1567179" y="465328"/>
                  </a:lnTo>
                  <a:lnTo>
                    <a:pt x="139776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31160" y="1627505"/>
              <a:ext cx="1567180" cy="974090"/>
            </a:xfrm>
            <a:custGeom>
              <a:avLst/>
              <a:gdLst/>
              <a:ahLst/>
              <a:cxnLst/>
              <a:rect l="l" t="t" r="r" b="b"/>
              <a:pathLst>
                <a:path w="1567179" h="974089">
                  <a:moveTo>
                    <a:pt x="0" y="508762"/>
                  </a:moveTo>
                  <a:lnTo>
                    <a:pt x="1397762" y="0"/>
                  </a:lnTo>
                  <a:lnTo>
                    <a:pt x="1567179" y="465328"/>
                  </a:lnTo>
                  <a:lnTo>
                    <a:pt x="169417" y="974090"/>
                  </a:lnTo>
                  <a:lnTo>
                    <a:pt x="0" y="508762"/>
                  </a:lnTo>
                  <a:close/>
                </a:path>
              </a:pathLst>
            </a:custGeom>
            <a:ln w="9525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65094" y="1907667"/>
              <a:ext cx="1080135" cy="441325"/>
            </a:xfrm>
            <a:custGeom>
              <a:avLst/>
              <a:gdLst/>
              <a:ahLst/>
              <a:cxnLst/>
              <a:rect l="l" t="t" r="r" b="b"/>
              <a:pathLst>
                <a:path w="1080135" h="441325">
                  <a:moveTo>
                    <a:pt x="26288" y="327279"/>
                  </a:moveTo>
                  <a:lnTo>
                    <a:pt x="0" y="336804"/>
                  </a:lnTo>
                  <a:lnTo>
                    <a:pt x="86486" y="441198"/>
                  </a:lnTo>
                  <a:lnTo>
                    <a:pt x="112394" y="431673"/>
                  </a:lnTo>
                  <a:lnTo>
                    <a:pt x="112245" y="405003"/>
                  </a:lnTo>
                  <a:lnTo>
                    <a:pt x="88900" y="405003"/>
                  </a:lnTo>
                  <a:lnTo>
                    <a:pt x="26288" y="327279"/>
                  </a:lnTo>
                  <a:close/>
                </a:path>
                <a:path w="1080135" h="441325">
                  <a:moveTo>
                    <a:pt x="111632" y="296163"/>
                  </a:moveTo>
                  <a:lnTo>
                    <a:pt x="85979" y="305562"/>
                  </a:lnTo>
                  <a:lnTo>
                    <a:pt x="88900" y="405003"/>
                  </a:lnTo>
                  <a:lnTo>
                    <a:pt x="112245" y="405003"/>
                  </a:lnTo>
                  <a:lnTo>
                    <a:pt x="111632" y="296163"/>
                  </a:lnTo>
                  <a:close/>
                </a:path>
                <a:path w="1080135" h="441325">
                  <a:moveTo>
                    <a:pt x="143891" y="284353"/>
                  </a:moveTo>
                  <a:lnTo>
                    <a:pt x="120904" y="292735"/>
                  </a:lnTo>
                  <a:lnTo>
                    <a:pt x="128651" y="314071"/>
                  </a:lnTo>
                  <a:lnTo>
                    <a:pt x="151638" y="305688"/>
                  </a:lnTo>
                  <a:lnTo>
                    <a:pt x="143891" y="284353"/>
                  </a:lnTo>
                  <a:close/>
                </a:path>
                <a:path w="1080135" h="441325">
                  <a:moveTo>
                    <a:pt x="155956" y="317500"/>
                  </a:moveTo>
                  <a:lnTo>
                    <a:pt x="132969" y="326389"/>
                  </a:lnTo>
                  <a:lnTo>
                    <a:pt x="164592" y="412750"/>
                  </a:lnTo>
                  <a:lnTo>
                    <a:pt x="187579" y="405129"/>
                  </a:lnTo>
                  <a:lnTo>
                    <a:pt x="155956" y="317500"/>
                  </a:lnTo>
                  <a:close/>
                </a:path>
                <a:path w="1080135" h="441325">
                  <a:moveTo>
                    <a:pt x="200659" y="302260"/>
                  </a:moveTo>
                  <a:lnTo>
                    <a:pt x="179196" y="309879"/>
                  </a:lnTo>
                  <a:lnTo>
                    <a:pt x="210819" y="396239"/>
                  </a:lnTo>
                  <a:lnTo>
                    <a:pt x="233806" y="388620"/>
                  </a:lnTo>
                  <a:lnTo>
                    <a:pt x="224155" y="361950"/>
                  </a:lnTo>
                  <a:lnTo>
                    <a:pt x="220535" y="350520"/>
                  </a:lnTo>
                  <a:lnTo>
                    <a:pt x="217868" y="342900"/>
                  </a:lnTo>
                  <a:lnTo>
                    <a:pt x="216154" y="336550"/>
                  </a:lnTo>
                  <a:lnTo>
                    <a:pt x="215392" y="331470"/>
                  </a:lnTo>
                  <a:lnTo>
                    <a:pt x="215010" y="326389"/>
                  </a:lnTo>
                  <a:lnTo>
                    <a:pt x="215645" y="322579"/>
                  </a:lnTo>
                  <a:lnTo>
                    <a:pt x="217169" y="320039"/>
                  </a:lnTo>
                  <a:lnTo>
                    <a:pt x="218820" y="317500"/>
                  </a:lnTo>
                  <a:lnTo>
                    <a:pt x="221233" y="314960"/>
                  </a:lnTo>
                  <a:lnTo>
                    <a:pt x="224408" y="314960"/>
                  </a:lnTo>
                  <a:lnTo>
                    <a:pt x="227710" y="313689"/>
                  </a:lnTo>
                  <a:lnTo>
                    <a:pt x="205105" y="313689"/>
                  </a:lnTo>
                  <a:lnTo>
                    <a:pt x="200659" y="302260"/>
                  </a:lnTo>
                  <a:close/>
                </a:path>
                <a:path w="1080135" h="441325">
                  <a:moveTo>
                    <a:pt x="280066" y="303529"/>
                  </a:moveTo>
                  <a:lnTo>
                    <a:pt x="253872" y="303529"/>
                  </a:lnTo>
                  <a:lnTo>
                    <a:pt x="267589" y="341629"/>
                  </a:lnTo>
                  <a:lnTo>
                    <a:pt x="280796" y="364489"/>
                  </a:lnTo>
                  <a:lnTo>
                    <a:pt x="283082" y="367029"/>
                  </a:lnTo>
                  <a:lnTo>
                    <a:pt x="290068" y="367029"/>
                  </a:lnTo>
                  <a:lnTo>
                    <a:pt x="293878" y="368300"/>
                  </a:lnTo>
                  <a:lnTo>
                    <a:pt x="297815" y="367029"/>
                  </a:lnTo>
                  <a:lnTo>
                    <a:pt x="308736" y="363220"/>
                  </a:lnTo>
                  <a:lnTo>
                    <a:pt x="314452" y="359410"/>
                  </a:lnTo>
                  <a:lnTo>
                    <a:pt x="318896" y="355600"/>
                  </a:lnTo>
                  <a:lnTo>
                    <a:pt x="313094" y="344170"/>
                  </a:lnTo>
                  <a:lnTo>
                    <a:pt x="296418" y="344170"/>
                  </a:lnTo>
                  <a:lnTo>
                    <a:pt x="295402" y="342900"/>
                  </a:lnTo>
                  <a:lnTo>
                    <a:pt x="294640" y="341629"/>
                  </a:lnTo>
                  <a:lnTo>
                    <a:pt x="293878" y="341629"/>
                  </a:lnTo>
                  <a:lnTo>
                    <a:pt x="292227" y="336550"/>
                  </a:lnTo>
                  <a:lnTo>
                    <a:pt x="289686" y="330200"/>
                  </a:lnTo>
                  <a:lnTo>
                    <a:pt x="280066" y="303529"/>
                  </a:lnTo>
                  <a:close/>
                </a:path>
                <a:path w="1080135" h="441325">
                  <a:moveTo>
                    <a:pt x="324484" y="256539"/>
                  </a:moveTo>
                  <a:lnTo>
                    <a:pt x="301497" y="265429"/>
                  </a:lnTo>
                  <a:lnTo>
                    <a:pt x="321436" y="320039"/>
                  </a:lnTo>
                  <a:lnTo>
                    <a:pt x="324484" y="328929"/>
                  </a:lnTo>
                  <a:lnTo>
                    <a:pt x="327786" y="334010"/>
                  </a:lnTo>
                  <a:lnTo>
                    <a:pt x="331596" y="337820"/>
                  </a:lnTo>
                  <a:lnTo>
                    <a:pt x="335280" y="341629"/>
                  </a:lnTo>
                  <a:lnTo>
                    <a:pt x="339979" y="344170"/>
                  </a:lnTo>
                  <a:lnTo>
                    <a:pt x="351155" y="346710"/>
                  </a:lnTo>
                  <a:lnTo>
                    <a:pt x="356869" y="345439"/>
                  </a:lnTo>
                  <a:lnTo>
                    <a:pt x="362711" y="342900"/>
                  </a:lnTo>
                  <a:lnTo>
                    <a:pt x="368427" y="341629"/>
                  </a:lnTo>
                  <a:lnTo>
                    <a:pt x="373380" y="337820"/>
                  </a:lnTo>
                  <a:lnTo>
                    <a:pt x="381761" y="328929"/>
                  </a:lnTo>
                  <a:lnTo>
                    <a:pt x="384556" y="323850"/>
                  </a:lnTo>
                  <a:lnTo>
                    <a:pt x="355472" y="323850"/>
                  </a:lnTo>
                  <a:lnTo>
                    <a:pt x="352552" y="322579"/>
                  </a:lnTo>
                  <a:lnTo>
                    <a:pt x="350266" y="321310"/>
                  </a:lnTo>
                  <a:lnTo>
                    <a:pt x="348488" y="318770"/>
                  </a:lnTo>
                  <a:lnTo>
                    <a:pt x="346582" y="316229"/>
                  </a:lnTo>
                  <a:lnTo>
                    <a:pt x="343407" y="308610"/>
                  </a:lnTo>
                  <a:lnTo>
                    <a:pt x="338963" y="297179"/>
                  </a:lnTo>
                  <a:lnTo>
                    <a:pt x="324484" y="256539"/>
                  </a:lnTo>
                  <a:close/>
                </a:path>
                <a:path w="1080135" h="441325">
                  <a:moveTo>
                    <a:pt x="310515" y="339089"/>
                  </a:moveTo>
                  <a:lnTo>
                    <a:pt x="306958" y="341629"/>
                  </a:lnTo>
                  <a:lnTo>
                    <a:pt x="304165" y="342900"/>
                  </a:lnTo>
                  <a:lnTo>
                    <a:pt x="302006" y="344170"/>
                  </a:lnTo>
                  <a:lnTo>
                    <a:pt x="313094" y="344170"/>
                  </a:lnTo>
                  <a:lnTo>
                    <a:pt x="310515" y="339089"/>
                  </a:lnTo>
                  <a:close/>
                </a:path>
                <a:path w="1080135" h="441325">
                  <a:moveTo>
                    <a:pt x="409823" y="317500"/>
                  </a:moveTo>
                  <a:lnTo>
                    <a:pt x="386080" y="317500"/>
                  </a:lnTo>
                  <a:lnTo>
                    <a:pt x="390779" y="331470"/>
                  </a:lnTo>
                  <a:lnTo>
                    <a:pt x="412115" y="323850"/>
                  </a:lnTo>
                  <a:lnTo>
                    <a:pt x="409823" y="317500"/>
                  </a:lnTo>
                  <a:close/>
                </a:path>
                <a:path w="1080135" h="441325">
                  <a:moveTo>
                    <a:pt x="380492" y="236220"/>
                  </a:moveTo>
                  <a:lnTo>
                    <a:pt x="357505" y="245110"/>
                  </a:lnTo>
                  <a:lnTo>
                    <a:pt x="370840" y="281939"/>
                  </a:lnTo>
                  <a:lnTo>
                    <a:pt x="375411" y="293370"/>
                  </a:lnTo>
                  <a:lnTo>
                    <a:pt x="377697" y="302260"/>
                  </a:lnTo>
                  <a:lnTo>
                    <a:pt x="377697" y="308610"/>
                  </a:lnTo>
                  <a:lnTo>
                    <a:pt x="376555" y="312420"/>
                  </a:lnTo>
                  <a:lnTo>
                    <a:pt x="374142" y="316229"/>
                  </a:lnTo>
                  <a:lnTo>
                    <a:pt x="371856" y="318770"/>
                  </a:lnTo>
                  <a:lnTo>
                    <a:pt x="368807" y="321310"/>
                  </a:lnTo>
                  <a:lnTo>
                    <a:pt x="364870" y="322579"/>
                  </a:lnTo>
                  <a:lnTo>
                    <a:pt x="361442" y="323850"/>
                  </a:lnTo>
                  <a:lnTo>
                    <a:pt x="384556" y="323850"/>
                  </a:lnTo>
                  <a:lnTo>
                    <a:pt x="386080" y="317500"/>
                  </a:lnTo>
                  <a:lnTo>
                    <a:pt x="409823" y="317500"/>
                  </a:lnTo>
                  <a:lnTo>
                    <a:pt x="380492" y="236220"/>
                  </a:lnTo>
                  <a:close/>
                </a:path>
                <a:path w="1080135" h="441325">
                  <a:moveTo>
                    <a:pt x="230505" y="290829"/>
                  </a:moveTo>
                  <a:lnTo>
                    <a:pt x="224917" y="290829"/>
                  </a:lnTo>
                  <a:lnTo>
                    <a:pt x="219709" y="292100"/>
                  </a:lnTo>
                  <a:lnTo>
                    <a:pt x="216027" y="294639"/>
                  </a:lnTo>
                  <a:lnTo>
                    <a:pt x="212979" y="295910"/>
                  </a:lnTo>
                  <a:lnTo>
                    <a:pt x="210693" y="298450"/>
                  </a:lnTo>
                  <a:lnTo>
                    <a:pt x="208533" y="302260"/>
                  </a:lnTo>
                  <a:lnTo>
                    <a:pt x="206629" y="307339"/>
                  </a:lnTo>
                  <a:lnTo>
                    <a:pt x="205105" y="313689"/>
                  </a:lnTo>
                  <a:lnTo>
                    <a:pt x="236601" y="313689"/>
                  </a:lnTo>
                  <a:lnTo>
                    <a:pt x="236346" y="292100"/>
                  </a:lnTo>
                  <a:lnTo>
                    <a:pt x="230505" y="290829"/>
                  </a:lnTo>
                  <a:close/>
                </a:path>
                <a:path w="1080135" h="441325">
                  <a:moveTo>
                    <a:pt x="483806" y="228600"/>
                  </a:moveTo>
                  <a:lnTo>
                    <a:pt x="452119" y="228600"/>
                  </a:lnTo>
                  <a:lnTo>
                    <a:pt x="455041" y="229870"/>
                  </a:lnTo>
                  <a:lnTo>
                    <a:pt x="457834" y="231139"/>
                  </a:lnTo>
                  <a:lnTo>
                    <a:pt x="460120" y="233679"/>
                  </a:lnTo>
                  <a:lnTo>
                    <a:pt x="461771" y="238760"/>
                  </a:lnTo>
                  <a:lnTo>
                    <a:pt x="462533" y="241300"/>
                  </a:lnTo>
                  <a:lnTo>
                    <a:pt x="452246" y="248920"/>
                  </a:lnTo>
                  <a:lnTo>
                    <a:pt x="442341" y="254000"/>
                  </a:lnTo>
                  <a:lnTo>
                    <a:pt x="434847" y="259079"/>
                  </a:lnTo>
                  <a:lnTo>
                    <a:pt x="429386" y="262889"/>
                  </a:lnTo>
                  <a:lnTo>
                    <a:pt x="422529" y="270510"/>
                  </a:lnTo>
                  <a:lnTo>
                    <a:pt x="420243" y="274320"/>
                  </a:lnTo>
                  <a:lnTo>
                    <a:pt x="419354" y="279400"/>
                  </a:lnTo>
                  <a:lnTo>
                    <a:pt x="418338" y="283210"/>
                  </a:lnTo>
                  <a:lnTo>
                    <a:pt x="418719" y="288289"/>
                  </a:lnTo>
                  <a:lnTo>
                    <a:pt x="420623" y="293370"/>
                  </a:lnTo>
                  <a:lnTo>
                    <a:pt x="423291" y="300989"/>
                  </a:lnTo>
                  <a:lnTo>
                    <a:pt x="428117" y="306070"/>
                  </a:lnTo>
                  <a:lnTo>
                    <a:pt x="434975" y="308610"/>
                  </a:lnTo>
                  <a:lnTo>
                    <a:pt x="441959" y="312420"/>
                  </a:lnTo>
                  <a:lnTo>
                    <a:pt x="449833" y="311150"/>
                  </a:lnTo>
                  <a:lnTo>
                    <a:pt x="458851" y="308610"/>
                  </a:lnTo>
                  <a:lnTo>
                    <a:pt x="463931" y="307339"/>
                  </a:lnTo>
                  <a:lnTo>
                    <a:pt x="468248" y="303529"/>
                  </a:lnTo>
                  <a:lnTo>
                    <a:pt x="472058" y="300989"/>
                  </a:lnTo>
                  <a:lnTo>
                    <a:pt x="475869" y="297179"/>
                  </a:lnTo>
                  <a:lnTo>
                    <a:pt x="479044" y="292100"/>
                  </a:lnTo>
                  <a:lnTo>
                    <a:pt x="479679" y="290829"/>
                  </a:lnTo>
                  <a:lnTo>
                    <a:pt x="452628" y="290829"/>
                  </a:lnTo>
                  <a:lnTo>
                    <a:pt x="446023" y="288289"/>
                  </a:lnTo>
                  <a:lnTo>
                    <a:pt x="443865" y="285750"/>
                  </a:lnTo>
                  <a:lnTo>
                    <a:pt x="442721" y="283210"/>
                  </a:lnTo>
                  <a:lnTo>
                    <a:pt x="441452" y="279400"/>
                  </a:lnTo>
                  <a:lnTo>
                    <a:pt x="441959" y="275589"/>
                  </a:lnTo>
                  <a:lnTo>
                    <a:pt x="444245" y="273050"/>
                  </a:lnTo>
                  <a:lnTo>
                    <a:pt x="445769" y="270510"/>
                  </a:lnTo>
                  <a:lnTo>
                    <a:pt x="449453" y="267970"/>
                  </a:lnTo>
                  <a:lnTo>
                    <a:pt x="461136" y="260350"/>
                  </a:lnTo>
                  <a:lnTo>
                    <a:pt x="465455" y="257810"/>
                  </a:lnTo>
                  <a:lnTo>
                    <a:pt x="467994" y="255270"/>
                  </a:lnTo>
                  <a:lnTo>
                    <a:pt x="493358" y="255270"/>
                  </a:lnTo>
                  <a:lnTo>
                    <a:pt x="485647" y="233679"/>
                  </a:lnTo>
                  <a:lnTo>
                    <a:pt x="483806" y="228600"/>
                  </a:lnTo>
                  <a:close/>
                </a:path>
                <a:path w="1080135" h="441325">
                  <a:moveTo>
                    <a:pt x="259080" y="246379"/>
                  </a:moveTo>
                  <a:lnTo>
                    <a:pt x="240919" y="267970"/>
                  </a:lnTo>
                  <a:lnTo>
                    <a:pt x="247142" y="284479"/>
                  </a:lnTo>
                  <a:lnTo>
                    <a:pt x="236601" y="288289"/>
                  </a:lnTo>
                  <a:lnTo>
                    <a:pt x="243331" y="307339"/>
                  </a:lnTo>
                  <a:lnTo>
                    <a:pt x="253872" y="303529"/>
                  </a:lnTo>
                  <a:lnTo>
                    <a:pt x="280066" y="303529"/>
                  </a:lnTo>
                  <a:lnTo>
                    <a:pt x="276859" y="294639"/>
                  </a:lnTo>
                  <a:lnTo>
                    <a:pt x="292607" y="289560"/>
                  </a:lnTo>
                  <a:lnTo>
                    <a:pt x="288205" y="276860"/>
                  </a:lnTo>
                  <a:lnTo>
                    <a:pt x="270256" y="276860"/>
                  </a:lnTo>
                  <a:lnTo>
                    <a:pt x="259080" y="246379"/>
                  </a:lnTo>
                  <a:close/>
                </a:path>
                <a:path w="1080135" h="441325">
                  <a:moveTo>
                    <a:pt x="510794" y="287020"/>
                  </a:moveTo>
                  <a:lnTo>
                    <a:pt x="481583" y="287020"/>
                  </a:lnTo>
                  <a:lnTo>
                    <a:pt x="481838" y="288289"/>
                  </a:lnTo>
                  <a:lnTo>
                    <a:pt x="482472" y="288289"/>
                  </a:lnTo>
                  <a:lnTo>
                    <a:pt x="485267" y="292100"/>
                  </a:lnTo>
                  <a:lnTo>
                    <a:pt x="486918" y="294639"/>
                  </a:lnTo>
                  <a:lnTo>
                    <a:pt x="488060" y="295910"/>
                  </a:lnTo>
                  <a:lnTo>
                    <a:pt x="510794" y="287020"/>
                  </a:lnTo>
                  <a:close/>
                </a:path>
                <a:path w="1080135" h="441325">
                  <a:moveTo>
                    <a:pt x="493358" y="255270"/>
                  </a:moveTo>
                  <a:lnTo>
                    <a:pt x="467994" y="255270"/>
                  </a:lnTo>
                  <a:lnTo>
                    <a:pt x="471678" y="265429"/>
                  </a:lnTo>
                  <a:lnTo>
                    <a:pt x="472694" y="269239"/>
                  </a:lnTo>
                  <a:lnTo>
                    <a:pt x="472820" y="271779"/>
                  </a:lnTo>
                  <a:lnTo>
                    <a:pt x="473075" y="275589"/>
                  </a:lnTo>
                  <a:lnTo>
                    <a:pt x="472185" y="278129"/>
                  </a:lnTo>
                  <a:lnTo>
                    <a:pt x="470154" y="281939"/>
                  </a:lnTo>
                  <a:lnTo>
                    <a:pt x="467359" y="285750"/>
                  </a:lnTo>
                  <a:lnTo>
                    <a:pt x="463931" y="288289"/>
                  </a:lnTo>
                  <a:lnTo>
                    <a:pt x="459740" y="289560"/>
                  </a:lnTo>
                  <a:lnTo>
                    <a:pt x="456056" y="290829"/>
                  </a:lnTo>
                  <a:lnTo>
                    <a:pt x="479679" y="290829"/>
                  </a:lnTo>
                  <a:lnTo>
                    <a:pt x="481583" y="287020"/>
                  </a:lnTo>
                  <a:lnTo>
                    <a:pt x="510794" y="287020"/>
                  </a:lnTo>
                  <a:lnTo>
                    <a:pt x="507238" y="284479"/>
                  </a:lnTo>
                  <a:lnTo>
                    <a:pt x="504444" y="280670"/>
                  </a:lnTo>
                  <a:lnTo>
                    <a:pt x="502411" y="276860"/>
                  </a:lnTo>
                  <a:lnTo>
                    <a:pt x="500380" y="274320"/>
                  </a:lnTo>
                  <a:lnTo>
                    <a:pt x="497967" y="267970"/>
                  </a:lnTo>
                  <a:lnTo>
                    <a:pt x="495172" y="260350"/>
                  </a:lnTo>
                  <a:lnTo>
                    <a:pt x="493358" y="255270"/>
                  </a:lnTo>
                  <a:close/>
                </a:path>
                <a:path w="1080135" h="441325">
                  <a:moveTo>
                    <a:pt x="507619" y="152400"/>
                  </a:moveTo>
                  <a:lnTo>
                    <a:pt x="484631" y="161289"/>
                  </a:lnTo>
                  <a:lnTo>
                    <a:pt x="528319" y="280670"/>
                  </a:lnTo>
                  <a:lnTo>
                    <a:pt x="551307" y="273050"/>
                  </a:lnTo>
                  <a:lnTo>
                    <a:pt x="507619" y="152400"/>
                  </a:lnTo>
                  <a:close/>
                </a:path>
                <a:path w="1080135" h="441325">
                  <a:moveTo>
                    <a:pt x="286004" y="270510"/>
                  </a:moveTo>
                  <a:lnTo>
                    <a:pt x="270256" y="276860"/>
                  </a:lnTo>
                  <a:lnTo>
                    <a:pt x="288205" y="276860"/>
                  </a:lnTo>
                  <a:lnTo>
                    <a:pt x="286004" y="270510"/>
                  </a:lnTo>
                  <a:close/>
                </a:path>
                <a:path w="1080135" h="441325">
                  <a:moveTo>
                    <a:pt x="566928" y="168910"/>
                  </a:moveTo>
                  <a:lnTo>
                    <a:pt x="543941" y="176529"/>
                  </a:lnTo>
                  <a:lnTo>
                    <a:pt x="575564" y="264160"/>
                  </a:lnTo>
                  <a:lnTo>
                    <a:pt x="598551" y="255270"/>
                  </a:lnTo>
                  <a:lnTo>
                    <a:pt x="566928" y="168910"/>
                  </a:lnTo>
                  <a:close/>
                </a:path>
                <a:path w="1080135" h="441325">
                  <a:moveTo>
                    <a:pt x="455168" y="208279"/>
                  </a:moveTo>
                  <a:lnTo>
                    <a:pt x="417395" y="224789"/>
                  </a:lnTo>
                  <a:lnTo>
                    <a:pt x="407543" y="242570"/>
                  </a:lnTo>
                  <a:lnTo>
                    <a:pt x="408178" y="252729"/>
                  </a:lnTo>
                  <a:lnTo>
                    <a:pt x="430403" y="247650"/>
                  </a:lnTo>
                  <a:lnTo>
                    <a:pt x="430403" y="243839"/>
                  </a:lnTo>
                  <a:lnTo>
                    <a:pt x="431292" y="240029"/>
                  </a:lnTo>
                  <a:lnTo>
                    <a:pt x="434594" y="234950"/>
                  </a:lnTo>
                  <a:lnTo>
                    <a:pt x="437515" y="233679"/>
                  </a:lnTo>
                  <a:lnTo>
                    <a:pt x="441579" y="232410"/>
                  </a:lnTo>
                  <a:lnTo>
                    <a:pt x="447675" y="229870"/>
                  </a:lnTo>
                  <a:lnTo>
                    <a:pt x="452119" y="228600"/>
                  </a:lnTo>
                  <a:lnTo>
                    <a:pt x="483806" y="228600"/>
                  </a:lnTo>
                  <a:lnTo>
                    <a:pt x="481965" y="223520"/>
                  </a:lnTo>
                  <a:lnTo>
                    <a:pt x="478408" y="217170"/>
                  </a:lnTo>
                  <a:lnTo>
                    <a:pt x="471678" y="210820"/>
                  </a:lnTo>
                  <a:lnTo>
                    <a:pt x="466979" y="209550"/>
                  </a:lnTo>
                  <a:lnTo>
                    <a:pt x="455168" y="208279"/>
                  </a:lnTo>
                  <a:close/>
                </a:path>
                <a:path w="1080135" h="441325">
                  <a:moveTo>
                    <a:pt x="657990" y="165100"/>
                  </a:moveTo>
                  <a:lnTo>
                    <a:pt x="633221" y="165100"/>
                  </a:lnTo>
                  <a:lnTo>
                    <a:pt x="631570" y="168910"/>
                  </a:lnTo>
                  <a:lnTo>
                    <a:pt x="629157" y="175260"/>
                  </a:lnTo>
                  <a:lnTo>
                    <a:pt x="626109" y="182879"/>
                  </a:lnTo>
                  <a:lnTo>
                    <a:pt x="607059" y="232410"/>
                  </a:lnTo>
                  <a:lnTo>
                    <a:pt x="613664" y="250189"/>
                  </a:lnTo>
                  <a:lnTo>
                    <a:pt x="691133" y="222250"/>
                  </a:lnTo>
                  <a:lnTo>
                    <a:pt x="690213" y="219710"/>
                  </a:lnTo>
                  <a:lnTo>
                    <a:pt x="636523" y="219710"/>
                  </a:lnTo>
                  <a:lnTo>
                    <a:pt x="643635" y="201929"/>
                  </a:lnTo>
                  <a:lnTo>
                    <a:pt x="657990" y="165100"/>
                  </a:lnTo>
                  <a:close/>
                </a:path>
                <a:path w="1080135" h="441325">
                  <a:moveTo>
                    <a:pt x="683768" y="201929"/>
                  </a:moveTo>
                  <a:lnTo>
                    <a:pt x="648207" y="214629"/>
                  </a:lnTo>
                  <a:lnTo>
                    <a:pt x="646683" y="214629"/>
                  </a:lnTo>
                  <a:lnTo>
                    <a:pt x="642873" y="217170"/>
                  </a:lnTo>
                  <a:lnTo>
                    <a:pt x="636523" y="219710"/>
                  </a:lnTo>
                  <a:lnTo>
                    <a:pt x="690213" y="219710"/>
                  </a:lnTo>
                  <a:lnTo>
                    <a:pt x="683768" y="201929"/>
                  </a:lnTo>
                  <a:close/>
                </a:path>
                <a:path w="1080135" h="441325">
                  <a:moveTo>
                    <a:pt x="754443" y="130810"/>
                  </a:moveTo>
                  <a:lnTo>
                    <a:pt x="722757" y="130810"/>
                  </a:lnTo>
                  <a:lnTo>
                    <a:pt x="728598" y="133350"/>
                  </a:lnTo>
                  <a:lnTo>
                    <a:pt x="730757" y="135889"/>
                  </a:lnTo>
                  <a:lnTo>
                    <a:pt x="732408" y="139700"/>
                  </a:lnTo>
                  <a:lnTo>
                    <a:pt x="733170" y="142239"/>
                  </a:lnTo>
                  <a:lnTo>
                    <a:pt x="729742" y="146050"/>
                  </a:lnTo>
                  <a:lnTo>
                    <a:pt x="723010" y="149860"/>
                  </a:lnTo>
                  <a:lnTo>
                    <a:pt x="705484" y="160020"/>
                  </a:lnTo>
                  <a:lnTo>
                    <a:pt x="700151" y="163829"/>
                  </a:lnTo>
                  <a:lnTo>
                    <a:pt x="693166" y="171450"/>
                  </a:lnTo>
                  <a:lnTo>
                    <a:pt x="690880" y="175260"/>
                  </a:lnTo>
                  <a:lnTo>
                    <a:pt x="689991" y="180339"/>
                  </a:lnTo>
                  <a:lnTo>
                    <a:pt x="688975" y="185420"/>
                  </a:lnTo>
                  <a:lnTo>
                    <a:pt x="712596" y="213360"/>
                  </a:lnTo>
                  <a:lnTo>
                    <a:pt x="720470" y="213360"/>
                  </a:lnTo>
                  <a:lnTo>
                    <a:pt x="729488" y="209550"/>
                  </a:lnTo>
                  <a:lnTo>
                    <a:pt x="734568" y="208279"/>
                  </a:lnTo>
                  <a:lnTo>
                    <a:pt x="739013" y="205739"/>
                  </a:lnTo>
                  <a:lnTo>
                    <a:pt x="742695" y="201929"/>
                  </a:lnTo>
                  <a:lnTo>
                    <a:pt x="746506" y="198120"/>
                  </a:lnTo>
                  <a:lnTo>
                    <a:pt x="749681" y="194310"/>
                  </a:lnTo>
                  <a:lnTo>
                    <a:pt x="750316" y="193039"/>
                  </a:lnTo>
                  <a:lnTo>
                    <a:pt x="723265" y="193039"/>
                  </a:lnTo>
                  <a:lnTo>
                    <a:pt x="719963" y="190500"/>
                  </a:lnTo>
                  <a:lnTo>
                    <a:pt x="716788" y="189229"/>
                  </a:lnTo>
                  <a:lnTo>
                    <a:pt x="714502" y="187960"/>
                  </a:lnTo>
                  <a:lnTo>
                    <a:pt x="712216" y="180339"/>
                  </a:lnTo>
                  <a:lnTo>
                    <a:pt x="712723" y="177800"/>
                  </a:lnTo>
                  <a:lnTo>
                    <a:pt x="714882" y="173989"/>
                  </a:lnTo>
                  <a:lnTo>
                    <a:pt x="716407" y="172720"/>
                  </a:lnTo>
                  <a:lnTo>
                    <a:pt x="720090" y="168910"/>
                  </a:lnTo>
                  <a:lnTo>
                    <a:pt x="725932" y="165100"/>
                  </a:lnTo>
                  <a:lnTo>
                    <a:pt x="731901" y="162560"/>
                  </a:lnTo>
                  <a:lnTo>
                    <a:pt x="736092" y="158750"/>
                  </a:lnTo>
                  <a:lnTo>
                    <a:pt x="738632" y="157479"/>
                  </a:lnTo>
                  <a:lnTo>
                    <a:pt x="763995" y="157479"/>
                  </a:lnTo>
                  <a:lnTo>
                    <a:pt x="756284" y="135889"/>
                  </a:lnTo>
                  <a:lnTo>
                    <a:pt x="754443" y="130810"/>
                  </a:lnTo>
                  <a:close/>
                </a:path>
                <a:path w="1080135" h="441325">
                  <a:moveTo>
                    <a:pt x="781431" y="189229"/>
                  </a:moveTo>
                  <a:lnTo>
                    <a:pt x="752475" y="189229"/>
                  </a:lnTo>
                  <a:lnTo>
                    <a:pt x="753109" y="190500"/>
                  </a:lnTo>
                  <a:lnTo>
                    <a:pt x="753998" y="190500"/>
                  </a:lnTo>
                  <a:lnTo>
                    <a:pt x="757555" y="195579"/>
                  </a:lnTo>
                  <a:lnTo>
                    <a:pt x="758697" y="196850"/>
                  </a:lnTo>
                  <a:lnTo>
                    <a:pt x="781431" y="189229"/>
                  </a:lnTo>
                  <a:close/>
                </a:path>
                <a:path w="1080135" h="441325">
                  <a:moveTo>
                    <a:pt x="763995" y="157479"/>
                  </a:moveTo>
                  <a:lnTo>
                    <a:pt x="738632" y="157479"/>
                  </a:lnTo>
                  <a:lnTo>
                    <a:pt x="742315" y="167639"/>
                  </a:lnTo>
                  <a:lnTo>
                    <a:pt x="743457" y="171450"/>
                  </a:lnTo>
                  <a:lnTo>
                    <a:pt x="743584" y="172720"/>
                  </a:lnTo>
                  <a:lnTo>
                    <a:pt x="743711" y="176529"/>
                  </a:lnTo>
                  <a:lnTo>
                    <a:pt x="742822" y="180339"/>
                  </a:lnTo>
                  <a:lnTo>
                    <a:pt x="740791" y="182879"/>
                  </a:lnTo>
                  <a:lnTo>
                    <a:pt x="737996" y="186689"/>
                  </a:lnTo>
                  <a:lnTo>
                    <a:pt x="734568" y="189229"/>
                  </a:lnTo>
                  <a:lnTo>
                    <a:pt x="730377" y="191770"/>
                  </a:lnTo>
                  <a:lnTo>
                    <a:pt x="726694" y="193039"/>
                  </a:lnTo>
                  <a:lnTo>
                    <a:pt x="750316" y="193039"/>
                  </a:lnTo>
                  <a:lnTo>
                    <a:pt x="752220" y="189229"/>
                  </a:lnTo>
                  <a:lnTo>
                    <a:pt x="781431" y="189229"/>
                  </a:lnTo>
                  <a:lnTo>
                    <a:pt x="777875" y="185420"/>
                  </a:lnTo>
                  <a:lnTo>
                    <a:pt x="775081" y="181610"/>
                  </a:lnTo>
                  <a:lnTo>
                    <a:pt x="771017" y="175260"/>
                  </a:lnTo>
                  <a:lnTo>
                    <a:pt x="768604" y="170179"/>
                  </a:lnTo>
                  <a:lnTo>
                    <a:pt x="765809" y="162560"/>
                  </a:lnTo>
                  <a:lnTo>
                    <a:pt x="763995" y="157479"/>
                  </a:lnTo>
                  <a:close/>
                </a:path>
                <a:path w="1080135" h="441325">
                  <a:moveTo>
                    <a:pt x="656970" y="135889"/>
                  </a:moveTo>
                  <a:lnTo>
                    <a:pt x="585216" y="162560"/>
                  </a:lnTo>
                  <a:lnTo>
                    <a:pt x="592073" y="181610"/>
                  </a:lnTo>
                  <a:lnTo>
                    <a:pt x="622681" y="170179"/>
                  </a:lnTo>
                  <a:lnTo>
                    <a:pt x="627126" y="167639"/>
                  </a:lnTo>
                  <a:lnTo>
                    <a:pt x="630555" y="166370"/>
                  </a:lnTo>
                  <a:lnTo>
                    <a:pt x="633221" y="165100"/>
                  </a:lnTo>
                  <a:lnTo>
                    <a:pt x="657990" y="165100"/>
                  </a:lnTo>
                  <a:lnTo>
                    <a:pt x="662940" y="152400"/>
                  </a:lnTo>
                  <a:lnTo>
                    <a:pt x="656970" y="135889"/>
                  </a:lnTo>
                  <a:close/>
                </a:path>
                <a:path w="1080135" h="441325">
                  <a:moveTo>
                    <a:pt x="801017" y="113029"/>
                  </a:moveTo>
                  <a:lnTo>
                    <a:pt x="775081" y="113029"/>
                  </a:lnTo>
                  <a:lnTo>
                    <a:pt x="788923" y="151129"/>
                  </a:lnTo>
                  <a:lnTo>
                    <a:pt x="791844" y="160020"/>
                  </a:lnTo>
                  <a:lnTo>
                    <a:pt x="807466" y="177800"/>
                  </a:lnTo>
                  <a:lnTo>
                    <a:pt x="819150" y="177800"/>
                  </a:lnTo>
                  <a:lnTo>
                    <a:pt x="830071" y="173989"/>
                  </a:lnTo>
                  <a:lnTo>
                    <a:pt x="835659" y="170179"/>
                  </a:lnTo>
                  <a:lnTo>
                    <a:pt x="840232" y="165100"/>
                  </a:lnTo>
                  <a:lnTo>
                    <a:pt x="834995" y="154939"/>
                  </a:lnTo>
                  <a:lnTo>
                    <a:pt x="819022" y="154939"/>
                  </a:lnTo>
                  <a:lnTo>
                    <a:pt x="817626" y="153670"/>
                  </a:lnTo>
                  <a:lnTo>
                    <a:pt x="816609" y="153670"/>
                  </a:lnTo>
                  <a:lnTo>
                    <a:pt x="815847" y="152400"/>
                  </a:lnTo>
                  <a:lnTo>
                    <a:pt x="815213" y="151129"/>
                  </a:lnTo>
                  <a:lnTo>
                    <a:pt x="813561" y="147320"/>
                  </a:lnTo>
                  <a:lnTo>
                    <a:pt x="810894" y="139700"/>
                  </a:lnTo>
                  <a:lnTo>
                    <a:pt x="801017" y="113029"/>
                  </a:lnTo>
                  <a:close/>
                </a:path>
                <a:path w="1080135" h="441325">
                  <a:moveTo>
                    <a:pt x="554990" y="135889"/>
                  </a:moveTo>
                  <a:lnTo>
                    <a:pt x="532003" y="143510"/>
                  </a:lnTo>
                  <a:lnTo>
                    <a:pt x="539750" y="165100"/>
                  </a:lnTo>
                  <a:lnTo>
                    <a:pt x="562736" y="156210"/>
                  </a:lnTo>
                  <a:lnTo>
                    <a:pt x="554990" y="135889"/>
                  </a:lnTo>
                  <a:close/>
                </a:path>
                <a:path w="1080135" h="441325">
                  <a:moveTo>
                    <a:pt x="844804" y="67310"/>
                  </a:moveTo>
                  <a:lnTo>
                    <a:pt x="821817" y="76200"/>
                  </a:lnTo>
                  <a:lnTo>
                    <a:pt x="853440" y="162560"/>
                  </a:lnTo>
                  <a:lnTo>
                    <a:pt x="876427" y="154939"/>
                  </a:lnTo>
                  <a:lnTo>
                    <a:pt x="844804" y="67310"/>
                  </a:lnTo>
                  <a:close/>
                </a:path>
                <a:path w="1080135" h="441325">
                  <a:moveTo>
                    <a:pt x="831722" y="148589"/>
                  </a:moveTo>
                  <a:lnTo>
                    <a:pt x="828294" y="151129"/>
                  </a:lnTo>
                  <a:lnTo>
                    <a:pt x="825372" y="153670"/>
                  </a:lnTo>
                  <a:lnTo>
                    <a:pt x="823341" y="153670"/>
                  </a:lnTo>
                  <a:lnTo>
                    <a:pt x="821817" y="154939"/>
                  </a:lnTo>
                  <a:lnTo>
                    <a:pt x="834995" y="154939"/>
                  </a:lnTo>
                  <a:lnTo>
                    <a:pt x="831722" y="148589"/>
                  </a:lnTo>
                  <a:close/>
                </a:path>
                <a:path w="1080135" h="441325">
                  <a:moveTo>
                    <a:pt x="737616" y="110489"/>
                  </a:moveTo>
                  <a:lnTo>
                    <a:pt x="725805" y="110489"/>
                  </a:lnTo>
                  <a:lnTo>
                    <a:pt x="717804" y="111760"/>
                  </a:lnTo>
                  <a:lnTo>
                    <a:pt x="707517" y="115570"/>
                  </a:lnTo>
                  <a:lnTo>
                    <a:pt x="699706" y="118110"/>
                  </a:lnTo>
                  <a:lnTo>
                    <a:pt x="678180" y="144779"/>
                  </a:lnTo>
                  <a:lnTo>
                    <a:pt x="678942" y="153670"/>
                  </a:lnTo>
                  <a:lnTo>
                    <a:pt x="701167" y="149860"/>
                  </a:lnTo>
                  <a:lnTo>
                    <a:pt x="701040" y="144779"/>
                  </a:lnTo>
                  <a:lnTo>
                    <a:pt x="701929" y="142239"/>
                  </a:lnTo>
                  <a:lnTo>
                    <a:pt x="703580" y="139700"/>
                  </a:lnTo>
                  <a:lnTo>
                    <a:pt x="705357" y="137160"/>
                  </a:lnTo>
                  <a:lnTo>
                    <a:pt x="708152" y="134620"/>
                  </a:lnTo>
                  <a:lnTo>
                    <a:pt x="712343" y="133350"/>
                  </a:lnTo>
                  <a:lnTo>
                    <a:pt x="718311" y="130810"/>
                  </a:lnTo>
                  <a:lnTo>
                    <a:pt x="754443" y="130810"/>
                  </a:lnTo>
                  <a:lnTo>
                    <a:pt x="752602" y="125729"/>
                  </a:lnTo>
                  <a:lnTo>
                    <a:pt x="749172" y="119379"/>
                  </a:lnTo>
                  <a:lnTo>
                    <a:pt x="745744" y="115570"/>
                  </a:lnTo>
                  <a:lnTo>
                    <a:pt x="742315" y="113029"/>
                  </a:lnTo>
                  <a:lnTo>
                    <a:pt x="737616" y="110489"/>
                  </a:lnTo>
                  <a:close/>
                </a:path>
                <a:path w="1080135" h="441325">
                  <a:moveTo>
                    <a:pt x="925448" y="39370"/>
                  </a:moveTo>
                  <a:lnTo>
                    <a:pt x="879729" y="63500"/>
                  </a:lnTo>
                  <a:lnTo>
                    <a:pt x="874268" y="88900"/>
                  </a:lnTo>
                  <a:lnTo>
                    <a:pt x="874903" y="95250"/>
                  </a:lnTo>
                  <a:lnTo>
                    <a:pt x="898906" y="132079"/>
                  </a:lnTo>
                  <a:lnTo>
                    <a:pt x="923417" y="137160"/>
                  </a:lnTo>
                  <a:lnTo>
                    <a:pt x="931544" y="135889"/>
                  </a:lnTo>
                  <a:lnTo>
                    <a:pt x="939545" y="133350"/>
                  </a:lnTo>
                  <a:lnTo>
                    <a:pt x="948527" y="129539"/>
                  </a:lnTo>
                  <a:lnTo>
                    <a:pt x="956056" y="124460"/>
                  </a:lnTo>
                  <a:lnTo>
                    <a:pt x="962155" y="116839"/>
                  </a:lnTo>
                  <a:lnTo>
                    <a:pt x="920750" y="116839"/>
                  </a:lnTo>
                  <a:lnTo>
                    <a:pt x="915034" y="113029"/>
                  </a:lnTo>
                  <a:lnTo>
                    <a:pt x="909319" y="110489"/>
                  </a:lnTo>
                  <a:lnTo>
                    <a:pt x="904875" y="104139"/>
                  </a:lnTo>
                  <a:lnTo>
                    <a:pt x="901700" y="95250"/>
                  </a:lnTo>
                  <a:lnTo>
                    <a:pt x="898525" y="87629"/>
                  </a:lnTo>
                  <a:lnTo>
                    <a:pt x="919226" y="59689"/>
                  </a:lnTo>
                  <a:lnTo>
                    <a:pt x="961675" y="59689"/>
                  </a:lnTo>
                  <a:lnTo>
                    <a:pt x="958024" y="54610"/>
                  </a:lnTo>
                  <a:lnTo>
                    <a:pt x="951309" y="48260"/>
                  </a:lnTo>
                  <a:lnTo>
                    <a:pt x="943356" y="44450"/>
                  </a:lnTo>
                  <a:lnTo>
                    <a:pt x="934545" y="40639"/>
                  </a:lnTo>
                  <a:lnTo>
                    <a:pt x="925448" y="39370"/>
                  </a:lnTo>
                  <a:close/>
                </a:path>
                <a:path w="1080135" h="441325">
                  <a:moveTo>
                    <a:pt x="780415" y="55879"/>
                  </a:moveTo>
                  <a:lnTo>
                    <a:pt x="762127" y="77470"/>
                  </a:lnTo>
                  <a:lnTo>
                    <a:pt x="768477" y="95250"/>
                  </a:lnTo>
                  <a:lnTo>
                    <a:pt x="757935" y="99060"/>
                  </a:lnTo>
                  <a:lnTo>
                    <a:pt x="764540" y="116839"/>
                  </a:lnTo>
                  <a:lnTo>
                    <a:pt x="775081" y="113029"/>
                  </a:lnTo>
                  <a:lnTo>
                    <a:pt x="801017" y="113029"/>
                  </a:lnTo>
                  <a:lnTo>
                    <a:pt x="798194" y="105410"/>
                  </a:lnTo>
                  <a:lnTo>
                    <a:pt x="813943" y="99060"/>
                  </a:lnTo>
                  <a:lnTo>
                    <a:pt x="809135" y="86360"/>
                  </a:lnTo>
                  <a:lnTo>
                    <a:pt x="791464" y="86360"/>
                  </a:lnTo>
                  <a:lnTo>
                    <a:pt x="780415" y="55879"/>
                  </a:lnTo>
                  <a:close/>
                </a:path>
                <a:path w="1080135" h="441325">
                  <a:moveTo>
                    <a:pt x="961675" y="59689"/>
                  </a:moveTo>
                  <a:lnTo>
                    <a:pt x="925068" y="59689"/>
                  </a:lnTo>
                  <a:lnTo>
                    <a:pt x="930909" y="63500"/>
                  </a:lnTo>
                  <a:lnTo>
                    <a:pt x="936625" y="66039"/>
                  </a:lnTo>
                  <a:lnTo>
                    <a:pt x="940943" y="72389"/>
                  </a:lnTo>
                  <a:lnTo>
                    <a:pt x="944118" y="80010"/>
                  </a:lnTo>
                  <a:lnTo>
                    <a:pt x="947293" y="88900"/>
                  </a:lnTo>
                  <a:lnTo>
                    <a:pt x="947673" y="96520"/>
                  </a:lnTo>
                  <a:lnTo>
                    <a:pt x="945260" y="102870"/>
                  </a:lnTo>
                  <a:lnTo>
                    <a:pt x="942847" y="107950"/>
                  </a:lnTo>
                  <a:lnTo>
                    <a:pt x="938657" y="113029"/>
                  </a:lnTo>
                  <a:lnTo>
                    <a:pt x="926719" y="116839"/>
                  </a:lnTo>
                  <a:lnTo>
                    <a:pt x="962155" y="116839"/>
                  </a:lnTo>
                  <a:lnTo>
                    <a:pt x="966851" y="109220"/>
                  </a:lnTo>
                  <a:lnTo>
                    <a:pt x="969900" y="100329"/>
                  </a:lnTo>
                  <a:lnTo>
                    <a:pt x="971057" y="90170"/>
                  </a:lnTo>
                  <a:lnTo>
                    <a:pt x="970333" y="81279"/>
                  </a:lnTo>
                  <a:lnTo>
                    <a:pt x="967740" y="71120"/>
                  </a:lnTo>
                  <a:lnTo>
                    <a:pt x="963501" y="62229"/>
                  </a:lnTo>
                  <a:lnTo>
                    <a:pt x="961675" y="59689"/>
                  </a:lnTo>
                  <a:close/>
                </a:path>
                <a:path w="1080135" h="441325">
                  <a:moveTo>
                    <a:pt x="990472" y="13970"/>
                  </a:moveTo>
                  <a:lnTo>
                    <a:pt x="969136" y="21589"/>
                  </a:lnTo>
                  <a:lnTo>
                    <a:pt x="1000759" y="109220"/>
                  </a:lnTo>
                  <a:lnTo>
                    <a:pt x="1023746" y="100329"/>
                  </a:lnTo>
                  <a:lnTo>
                    <a:pt x="1009395" y="60960"/>
                  </a:lnTo>
                  <a:lnTo>
                    <a:pt x="1005840" y="52070"/>
                  </a:lnTo>
                  <a:lnTo>
                    <a:pt x="1004061" y="44450"/>
                  </a:lnTo>
                  <a:lnTo>
                    <a:pt x="1003807" y="36829"/>
                  </a:lnTo>
                  <a:lnTo>
                    <a:pt x="1004951" y="33020"/>
                  </a:lnTo>
                  <a:lnTo>
                    <a:pt x="1007236" y="29210"/>
                  </a:lnTo>
                  <a:lnTo>
                    <a:pt x="1009650" y="26670"/>
                  </a:lnTo>
                  <a:lnTo>
                    <a:pt x="995171" y="26670"/>
                  </a:lnTo>
                  <a:lnTo>
                    <a:pt x="990472" y="13970"/>
                  </a:lnTo>
                  <a:close/>
                </a:path>
                <a:path w="1080135" h="441325">
                  <a:moveTo>
                    <a:pt x="1058714" y="21589"/>
                  </a:moveTo>
                  <a:lnTo>
                    <a:pt x="1025652" y="21589"/>
                  </a:lnTo>
                  <a:lnTo>
                    <a:pt x="1028319" y="22860"/>
                  </a:lnTo>
                  <a:lnTo>
                    <a:pt x="1030732" y="24129"/>
                  </a:lnTo>
                  <a:lnTo>
                    <a:pt x="1032764" y="26670"/>
                  </a:lnTo>
                  <a:lnTo>
                    <a:pt x="1034669" y="29210"/>
                  </a:lnTo>
                  <a:lnTo>
                    <a:pt x="1037463" y="34289"/>
                  </a:lnTo>
                  <a:lnTo>
                    <a:pt x="1057020" y="88900"/>
                  </a:lnTo>
                  <a:lnTo>
                    <a:pt x="1080008" y="80010"/>
                  </a:lnTo>
                  <a:lnTo>
                    <a:pt x="1060322" y="26670"/>
                  </a:lnTo>
                  <a:lnTo>
                    <a:pt x="1058714" y="21589"/>
                  </a:lnTo>
                  <a:close/>
                </a:path>
                <a:path w="1080135" h="441325">
                  <a:moveTo>
                    <a:pt x="807211" y="81279"/>
                  </a:moveTo>
                  <a:lnTo>
                    <a:pt x="791464" y="86360"/>
                  </a:lnTo>
                  <a:lnTo>
                    <a:pt x="809135" y="86360"/>
                  </a:lnTo>
                  <a:lnTo>
                    <a:pt x="807211" y="81279"/>
                  </a:lnTo>
                  <a:close/>
                </a:path>
                <a:path w="1080135" h="441325">
                  <a:moveTo>
                    <a:pt x="832739" y="34289"/>
                  </a:moveTo>
                  <a:lnTo>
                    <a:pt x="809752" y="43179"/>
                  </a:lnTo>
                  <a:lnTo>
                    <a:pt x="817498" y="63500"/>
                  </a:lnTo>
                  <a:lnTo>
                    <a:pt x="840485" y="55879"/>
                  </a:lnTo>
                  <a:lnTo>
                    <a:pt x="832739" y="34289"/>
                  </a:lnTo>
                  <a:close/>
                </a:path>
                <a:path w="1080135" h="441325">
                  <a:moveTo>
                    <a:pt x="1038225" y="0"/>
                  </a:moveTo>
                  <a:lnTo>
                    <a:pt x="1023493" y="0"/>
                  </a:lnTo>
                  <a:lnTo>
                    <a:pt x="1018413" y="2539"/>
                  </a:lnTo>
                  <a:lnTo>
                    <a:pt x="1010459" y="6350"/>
                  </a:lnTo>
                  <a:lnTo>
                    <a:pt x="1003934" y="11429"/>
                  </a:lnTo>
                  <a:lnTo>
                    <a:pt x="998839" y="17779"/>
                  </a:lnTo>
                  <a:lnTo>
                    <a:pt x="995171" y="26670"/>
                  </a:lnTo>
                  <a:lnTo>
                    <a:pt x="1009650" y="26670"/>
                  </a:lnTo>
                  <a:lnTo>
                    <a:pt x="1012825" y="24129"/>
                  </a:lnTo>
                  <a:lnTo>
                    <a:pt x="1019936" y="21589"/>
                  </a:lnTo>
                  <a:lnTo>
                    <a:pt x="1058714" y="21589"/>
                  </a:lnTo>
                  <a:lnTo>
                    <a:pt x="1057909" y="19050"/>
                  </a:lnTo>
                  <a:lnTo>
                    <a:pt x="1055623" y="13970"/>
                  </a:lnTo>
                  <a:lnTo>
                    <a:pt x="1051306" y="7620"/>
                  </a:lnTo>
                  <a:lnTo>
                    <a:pt x="1048639" y="5079"/>
                  </a:lnTo>
                  <a:lnTo>
                    <a:pt x="1045464" y="3810"/>
                  </a:lnTo>
                  <a:lnTo>
                    <a:pt x="1042161" y="1270"/>
                  </a:lnTo>
                  <a:lnTo>
                    <a:pt x="1038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83227" y="2275078"/>
              <a:ext cx="1126744" cy="82194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983227" y="2275078"/>
              <a:ext cx="1127125" cy="822325"/>
            </a:xfrm>
            <a:custGeom>
              <a:avLst/>
              <a:gdLst/>
              <a:ahLst/>
              <a:cxnLst/>
              <a:rect l="l" t="t" r="r" b="b"/>
              <a:pathLst>
                <a:path w="1127125" h="822325">
                  <a:moveTo>
                    <a:pt x="0" y="358394"/>
                  </a:moveTo>
                  <a:lnTo>
                    <a:pt x="952373" y="0"/>
                  </a:lnTo>
                  <a:lnTo>
                    <a:pt x="1126744" y="463550"/>
                  </a:lnTo>
                  <a:lnTo>
                    <a:pt x="174371" y="821944"/>
                  </a:lnTo>
                  <a:lnTo>
                    <a:pt x="0" y="358394"/>
                  </a:lnTo>
                  <a:close/>
                </a:path>
              </a:pathLst>
            </a:custGeom>
            <a:ln w="9525">
              <a:solidFill>
                <a:srgbClr val="095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42325" y="2624931"/>
              <a:ext cx="345440" cy="216535"/>
            </a:xfrm>
            <a:custGeom>
              <a:avLst/>
              <a:gdLst/>
              <a:ahLst/>
              <a:cxnLst/>
              <a:rect l="l" t="t" r="r" b="b"/>
              <a:pathLst>
                <a:path w="345439" h="216535">
                  <a:moveTo>
                    <a:pt x="65943" y="82676"/>
                  </a:moveTo>
                  <a:lnTo>
                    <a:pt x="28239" y="93376"/>
                  </a:lnTo>
                  <a:lnTo>
                    <a:pt x="822" y="131294"/>
                  </a:lnTo>
                  <a:lnTo>
                    <a:pt x="0" y="142398"/>
                  </a:lnTo>
                  <a:lnTo>
                    <a:pt x="8" y="144557"/>
                  </a:lnTo>
                  <a:lnTo>
                    <a:pt x="11889" y="184705"/>
                  </a:lnTo>
                  <a:lnTo>
                    <a:pt x="49681" y="214709"/>
                  </a:lnTo>
                  <a:lnTo>
                    <a:pt x="61625" y="215995"/>
                  </a:lnTo>
                  <a:lnTo>
                    <a:pt x="74307" y="214709"/>
                  </a:lnTo>
                  <a:lnTo>
                    <a:pt x="111742" y="195992"/>
                  </a:lnTo>
                  <a:lnTo>
                    <a:pt x="144843" y="195992"/>
                  </a:lnTo>
                  <a:lnTo>
                    <a:pt x="145127" y="193595"/>
                  </a:lnTo>
                  <a:lnTo>
                    <a:pt x="64879" y="193595"/>
                  </a:lnTo>
                  <a:lnTo>
                    <a:pt x="58164" y="192438"/>
                  </a:lnTo>
                  <a:lnTo>
                    <a:pt x="30589" y="161829"/>
                  </a:lnTo>
                  <a:lnTo>
                    <a:pt x="26212" y="143700"/>
                  </a:lnTo>
                  <a:lnTo>
                    <a:pt x="26321" y="134826"/>
                  </a:lnTo>
                  <a:lnTo>
                    <a:pt x="55479" y="106237"/>
                  </a:lnTo>
                  <a:lnTo>
                    <a:pt x="62514" y="105775"/>
                  </a:lnTo>
                  <a:lnTo>
                    <a:pt x="109686" y="105775"/>
                  </a:lnTo>
                  <a:lnTo>
                    <a:pt x="107869" y="103076"/>
                  </a:lnTo>
                  <a:lnTo>
                    <a:pt x="99054" y="94323"/>
                  </a:lnTo>
                  <a:lnTo>
                    <a:pt x="88882" y="87915"/>
                  </a:lnTo>
                  <a:lnTo>
                    <a:pt x="77716" y="84034"/>
                  </a:lnTo>
                  <a:lnTo>
                    <a:pt x="65943" y="82676"/>
                  </a:lnTo>
                  <a:close/>
                </a:path>
                <a:path w="345439" h="216535">
                  <a:moveTo>
                    <a:pt x="144843" y="195992"/>
                  </a:moveTo>
                  <a:lnTo>
                    <a:pt x="111742" y="195992"/>
                  </a:lnTo>
                  <a:lnTo>
                    <a:pt x="130919" y="200437"/>
                  </a:lnTo>
                  <a:lnTo>
                    <a:pt x="131808" y="200437"/>
                  </a:lnTo>
                  <a:lnTo>
                    <a:pt x="135999" y="201072"/>
                  </a:lnTo>
                  <a:lnTo>
                    <a:pt x="140190" y="201199"/>
                  </a:lnTo>
                  <a:lnTo>
                    <a:pt x="144254" y="200945"/>
                  </a:lnTo>
                  <a:lnTo>
                    <a:pt x="144843" y="195992"/>
                  </a:lnTo>
                  <a:close/>
                </a:path>
                <a:path w="345439" h="216535">
                  <a:moveTo>
                    <a:pt x="146275" y="183927"/>
                  </a:moveTo>
                  <a:lnTo>
                    <a:pt x="75801" y="183927"/>
                  </a:lnTo>
                  <a:lnTo>
                    <a:pt x="81770" y="184562"/>
                  </a:lnTo>
                  <a:lnTo>
                    <a:pt x="87866" y="185959"/>
                  </a:lnTo>
                  <a:lnTo>
                    <a:pt x="64879" y="193595"/>
                  </a:lnTo>
                  <a:lnTo>
                    <a:pt x="145127" y="193595"/>
                  </a:lnTo>
                  <a:lnTo>
                    <a:pt x="146275" y="183927"/>
                  </a:lnTo>
                  <a:close/>
                </a:path>
                <a:path w="345439" h="216535">
                  <a:moveTo>
                    <a:pt x="71737" y="167798"/>
                  </a:moveTo>
                  <a:lnTo>
                    <a:pt x="70086" y="184054"/>
                  </a:lnTo>
                  <a:lnTo>
                    <a:pt x="75801" y="183927"/>
                  </a:lnTo>
                  <a:lnTo>
                    <a:pt x="146275" y="183927"/>
                  </a:lnTo>
                  <a:lnTo>
                    <a:pt x="146652" y="180752"/>
                  </a:lnTo>
                  <a:lnTo>
                    <a:pt x="138793" y="180752"/>
                  </a:lnTo>
                  <a:lnTo>
                    <a:pt x="131046" y="179736"/>
                  </a:lnTo>
                  <a:lnTo>
                    <a:pt x="123553" y="177704"/>
                  </a:lnTo>
                  <a:lnTo>
                    <a:pt x="125807" y="171481"/>
                  </a:lnTo>
                  <a:lnTo>
                    <a:pt x="99042" y="171481"/>
                  </a:lnTo>
                  <a:lnTo>
                    <a:pt x="92115" y="169691"/>
                  </a:lnTo>
                  <a:lnTo>
                    <a:pt x="85247" y="168497"/>
                  </a:lnTo>
                  <a:lnTo>
                    <a:pt x="78451" y="167874"/>
                  </a:lnTo>
                  <a:lnTo>
                    <a:pt x="71737" y="167798"/>
                  </a:lnTo>
                  <a:close/>
                </a:path>
                <a:path w="345439" h="216535">
                  <a:moveTo>
                    <a:pt x="146667" y="180625"/>
                  </a:moveTo>
                  <a:lnTo>
                    <a:pt x="138793" y="180752"/>
                  </a:lnTo>
                  <a:lnTo>
                    <a:pt x="146652" y="180752"/>
                  </a:lnTo>
                  <a:close/>
                </a:path>
                <a:path w="345439" h="216535">
                  <a:moveTo>
                    <a:pt x="109686" y="105775"/>
                  </a:moveTo>
                  <a:lnTo>
                    <a:pt x="62514" y="105775"/>
                  </a:lnTo>
                  <a:lnTo>
                    <a:pt x="69334" y="106860"/>
                  </a:lnTo>
                  <a:lnTo>
                    <a:pt x="75928" y="109505"/>
                  </a:lnTo>
                  <a:lnTo>
                    <a:pt x="99177" y="143700"/>
                  </a:lnTo>
                  <a:lnTo>
                    <a:pt x="101430" y="160940"/>
                  </a:lnTo>
                  <a:lnTo>
                    <a:pt x="101395" y="161829"/>
                  </a:lnTo>
                  <a:lnTo>
                    <a:pt x="100820" y="166655"/>
                  </a:lnTo>
                  <a:lnTo>
                    <a:pt x="99042" y="171481"/>
                  </a:lnTo>
                  <a:lnTo>
                    <a:pt x="125807" y="171481"/>
                  </a:lnTo>
                  <a:lnTo>
                    <a:pt x="126220" y="170338"/>
                  </a:lnTo>
                  <a:lnTo>
                    <a:pt x="127490" y="163226"/>
                  </a:lnTo>
                  <a:lnTo>
                    <a:pt x="127486" y="156418"/>
                  </a:lnTo>
                  <a:lnTo>
                    <a:pt x="115350" y="114186"/>
                  </a:lnTo>
                  <a:lnTo>
                    <a:pt x="109686" y="105775"/>
                  </a:lnTo>
                  <a:close/>
                </a:path>
                <a:path w="345439" h="216535">
                  <a:moveTo>
                    <a:pt x="187815" y="73501"/>
                  </a:moveTo>
                  <a:lnTo>
                    <a:pt x="142349" y="97694"/>
                  </a:lnTo>
                  <a:lnTo>
                    <a:pt x="137099" y="122840"/>
                  </a:lnTo>
                  <a:lnTo>
                    <a:pt x="137904" y="130206"/>
                  </a:lnTo>
                  <a:lnTo>
                    <a:pt x="162161" y="166528"/>
                  </a:lnTo>
                  <a:lnTo>
                    <a:pt x="186799" y="171481"/>
                  </a:lnTo>
                  <a:lnTo>
                    <a:pt x="195054" y="170465"/>
                  </a:lnTo>
                  <a:lnTo>
                    <a:pt x="202928" y="167417"/>
                  </a:lnTo>
                  <a:lnTo>
                    <a:pt x="211834" y="163153"/>
                  </a:lnTo>
                  <a:lnTo>
                    <a:pt x="219311" y="157591"/>
                  </a:lnTo>
                  <a:lnTo>
                    <a:pt x="225082" y="151034"/>
                  </a:lnTo>
                  <a:lnTo>
                    <a:pt x="189847" y="151034"/>
                  </a:lnTo>
                  <a:lnTo>
                    <a:pt x="184005" y="150653"/>
                  </a:lnTo>
                  <a:lnTo>
                    <a:pt x="172321" y="144557"/>
                  </a:lnTo>
                  <a:lnTo>
                    <a:pt x="167876" y="138842"/>
                  </a:lnTo>
                  <a:lnTo>
                    <a:pt x="164701" y="130206"/>
                  </a:lnTo>
                  <a:lnTo>
                    <a:pt x="161399" y="121570"/>
                  </a:lnTo>
                  <a:lnTo>
                    <a:pt x="161098" y="115839"/>
                  </a:lnTo>
                  <a:lnTo>
                    <a:pt x="161073" y="114186"/>
                  </a:lnTo>
                  <a:lnTo>
                    <a:pt x="163304" y="108235"/>
                  </a:lnTo>
                  <a:lnTo>
                    <a:pt x="165717" y="102139"/>
                  </a:lnTo>
                  <a:lnTo>
                    <a:pt x="169908" y="97948"/>
                  </a:lnTo>
                  <a:lnTo>
                    <a:pt x="181846" y="93376"/>
                  </a:lnTo>
                  <a:lnTo>
                    <a:pt x="224052" y="93376"/>
                  </a:lnTo>
                  <a:lnTo>
                    <a:pt x="220566" y="88598"/>
                  </a:lnTo>
                  <a:lnTo>
                    <a:pt x="213769" y="82417"/>
                  </a:lnTo>
                  <a:lnTo>
                    <a:pt x="205722" y="77628"/>
                  </a:lnTo>
                  <a:lnTo>
                    <a:pt x="196912" y="74600"/>
                  </a:lnTo>
                  <a:lnTo>
                    <a:pt x="187815" y="73501"/>
                  </a:lnTo>
                  <a:close/>
                </a:path>
                <a:path w="345439" h="216535">
                  <a:moveTo>
                    <a:pt x="224052" y="93376"/>
                  </a:moveTo>
                  <a:lnTo>
                    <a:pt x="181846" y="93376"/>
                  </a:lnTo>
                  <a:lnTo>
                    <a:pt x="187688" y="93757"/>
                  </a:lnTo>
                  <a:lnTo>
                    <a:pt x="193403" y="96805"/>
                  </a:lnTo>
                  <a:lnTo>
                    <a:pt x="210675" y="130206"/>
                  </a:lnTo>
                  <a:lnTo>
                    <a:pt x="208262" y="136302"/>
                  </a:lnTo>
                  <a:lnTo>
                    <a:pt x="205976" y="142398"/>
                  </a:lnTo>
                  <a:lnTo>
                    <a:pt x="201785" y="146589"/>
                  </a:lnTo>
                  <a:lnTo>
                    <a:pt x="195816" y="148748"/>
                  </a:lnTo>
                  <a:lnTo>
                    <a:pt x="189847" y="151034"/>
                  </a:lnTo>
                  <a:lnTo>
                    <a:pt x="225082" y="151034"/>
                  </a:lnTo>
                  <a:lnTo>
                    <a:pt x="225360" y="150719"/>
                  </a:lnTo>
                  <a:lnTo>
                    <a:pt x="229935" y="142605"/>
                  </a:lnTo>
                  <a:lnTo>
                    <a:pt x="230021" y="142398"/>
                  </a:lnTo>
                  <a:lnTo>
                    <a:pt x="232932" y="133548"/>
                  </a:lnTo>
                  <a:lnTo>
                    <a:pt x="233980" y="124333"/>
                  </a:lnTo>
                  <a:lnTo>
                    <a:pt x="233123" y="114879"/>
                  </a:lnTo>
                  <a:lnTo>
                    <a:pt x="230360" y="105187"/>
                  </a:lnTo>
                  <a:lnTo>
                    <a:pt x="226100" y="96184"/>
                  </a:lnTo>
                  <a:lnTo>
                    <a:pt x="224052" y="93376"/>
                  </a:lnTo>
                  <a:close/>
                </a:path>
                <a:path w="345439" h="216535">
                  <a:moveTo>
                    <a:pt x="266047" y="94519"/>
                  </a:moveTo>
                  <a:lnTo>
                    <a:pt x="243441" y="105568"/>
                  </a:lnTo>
                  <a:lnTo>
                    <a:pt x="248777" y="114335"/>
                  </a:lnTo>
                  <a:lnTo>
                    <a:pt x="254887" y="121412"/>
                  </a:lnTo>
                  <a:lnTo>
                    <a:pt x="261783" y="126821"/>
                  </a:lnTo>
                  <a:lnTo>
                    <a:pt x="269476" y="130587"/>
                  </a:lnTo>
                  <a:lnTo>
                    <a:pt x="277904" y="132655"/>
                  </a:lnTo>
                  <a:lnTo>
                    <a:pt x="287177" y="132937"/>
                  </a:lnTo>
                  <a:lnTo>
                    <a:pt x="297284" y="131409"/>
                  </a:lnTo>
                  <a:lnTo>
                    <a:pt x="332503" y="113791"/>
                  </a:lnTo>
                  <a:lnTo>
                    <a:pt x="335939" y="110648"/>
                  </a:lnTo>
                  <a:lnTo>
                    <a:pt x="286875" y="110648"/>
                  </a:lnTo>
                  <a:lnTo>
                    <a:pt x="281160" y="108616"/>
                  </a:lnTo>
                  <a:lnTo>
                    <a:pt x="275445" y="106457"/>
                  </a:lnTo>
                  <a:lnTo>
                    <a:pt x="270492" y="101758"/>
                  </a:lnTo>
                  <a:lnTo>
                    <a:pt x="266047" y="94519"/>
                  </a:lnTo>
                  <a:close/>
                </a:path>
                <a:path w="345439" h="216535">
                  <a:moveTo>
                    <a:pt x="342442" y="73945"/>
                  </a:moveTo>
                  <a:lnTo>
                    <a:pt x="306941" y="73945"/>
                  </a:lnTo>
                  <a:lnTo>
                    <a:pt x="310370" y="74580"/>
                  </a:lnTo>
                  <a:lnTo>
                    <a:pt x="315196" y="77374"/>
                  </a:lnTo>
                  <a:lnTo>
                    <a:pt x="316974" y="79406"/>
                  </a:lnTo>
                  <a:lnTo>
                    <a:pt x="319641" y="86645"/>
                  </a:lnTo>
                  <a:lnTo>
                    <a:pt x="319133" y="91217"/>
                  </a:lnTo>
                  <a:lnTo>
                    <a:pt x="286875" y="110648"/>
                  </a:lnTo>
                  <a:lnTo>
                    <a:pt x="335939" y="110648"/>
                  </a:lnTo>
                  <a:lnTo>
                    <a:pt x="338437" y="108362"/>
                  </a:lnTo>
                  <a:lnTo>
                    <a:pt x="342120" y="101885"/>
                  </a:lnTo>
                  <a:lnTo>
                    <a:pt x="345065" y="87534"/>
                  </a:lnTo>
                  <a:lnTo>
                    <a:pt x="344941" y="83843"/>
                  </a:lnTo>
                  <a:lnTo>
                    <a:pt x="344660" y="79914"/>
                  </a:lnTo>
                  <a:lnTo>
                    <a:pt x="342442" y="73945"/>
                  </a:lnTo>
                  <a:close/>
                </a:path>
                <a:path w="345439" h="216535">
                  <a:moveTo>
                    <a:pt x="280922" y="0"/>
                  </a:moveTo>
                  <a:lnTo>
                    <a:pt x="242795" y="14200"/>
                  </a:lnTo>
                  <a:lnTo>
                    <a:pt x="226550" y="42195"/>
                  </a:lnTo>
                  <a:lnTo>
                    <a:pt x="226918" y="48317"/>
                  </a:lnTo>
                  <a:lnTo>
                    <a:pt x="255189" y="76176"/>
                  </a:lnTo>
                  <a:lnTo>
                    <a:pt x="262428" y="76962"/>
                  </a:lnTo>
                  <a:lnTo>
                    <a:pt x="271000" y="76938"/>
                  </a:lnTo>
                  <a:lnTo>
                    <a:pt x="280906" y="76104"/>
                  </a:lnTo>
                  <a:lnTo>
                    <a:pt x="291955" y="74834"/>
                  </a:lnTo>
                  <a:lnTo>
                    <a:pt x="299067" y="74199"/>
                  </a:lnTo>
                  <a:lnTo>
                    <a:pt x="302242" y="74072"/>
                  </a:lnTo>
                  <a:lnTo>
                    <a:pt x="306941" y="73945"/>
                  </a:lnTo>
                  <a:lnTo>
                    <a:pt x="342442" y="73945"/>
                  </a:lnTo>
                  <a:lnTo>
                    <a:pt x="339326" y="65563"/>
                  </a:lnTo>
                  <a:lnTo>
                    <a:pt x="335262" y="59848"/>
                  </a:lnTo>
                  <a:lnTo>
                    <a:pt x="325102" y="51974"/>
                  </a:lnTo>
                  <a:lnTo>
                    <a:pt x="323335" y="51260"/>
                  </a:lnTo>
                  <a:lnTo>
                    <a:pt x="267270" y="51260"/>
                  </a:lnTo>
                  <a:lnTo>
                    <a:pt x="261779" y="51032"/>
                  </a:lnTo>
                  <a:lnTo>
                    <a:pt x="257919" y="50196"/>
                  </a:lnTo>
                  <a:lnTo>
                    <a:pt x="254871" y="49180"/>
                  </a:lnTo>
                  <a:lnTo>
                    <a:pt x="252712" y="47148"/>
                  </a:lnTo>
                  <a:lnTo>
                    <a:pt x="251696" y="44354"/>
                  </a:lnTo>
                  <a:lnTo>
                    <a:pt x="250553" y="41306"/>
                  </a:lnTo>
                  <a:lnTo>
                    <a:pt x="279890" y="21875"/>
                  </a:lnTo>
                  <a:lnTo>
                    <a:pt x="318596" y="21875"/>
                  </a:lnTo>
                  <a:lnTo>
                    <a:pt x="315782" y="16404"/>
                  </a:lnTo>
                  <a:lnTo>
                    <a:pt x="310863" y="10271"/>
                  </a:lnTo>
                  <a:lnTo>
                    <a:pt x="304872" y="5494"/>
                  </a:lnTo>
                  <a:lnTo>
                    <a:pt x="297797" y="2063"/>
                  </a:lnTo>
                  <a:lnTo>
                    <a:pt x="289818" y="162"/>
                  </a:lnTo>
                  <a:lnTo>
                    <a:pt x="280922" y="0"/>
                  </a:lnTo>
                  <a:close/>
                </a:path>
                <a:path w="345439" h="216535">
                  <a:moveTo>
                    <a:pt x="306785" y="48317"/>
                  </a:moveTo>
                  <a:lnTo>
                    <a:pt x="300036" y="48402"/>
                  </a:lnTo>
                  <a:lnTo>
                    <a:pt x="292168" y="48940"/>
                  </a:lnTo>
                  <a:lnTo>
                    <a:pt x="274404" y="50893"/>
                  </a:lnTo>
                  <a:lnTo>
                    <a:pt x="267270" y="51260"/>
                  </a:lnTo>
                  <a:lnTo>
                    <a:pt x="323335" y="51260"/>
                  </a:lnTo>
                  <a:lnTo>
                    <a:pt x="319133" y="49561"/>
                  </a:lnTo>
                  <a:lnTo>
                    <a:pt x="312402" y="48672"/>
                  </a:lnTo>
                  <a:lnTo>
                    <a:pt x="306785" y="48317"/>
                  </a:lnTo>
                  <a:close/>
                </a:path>
                <a:path w="345439" h="216535">
                  <a:moveTo>
                    <a:pt x="318596" y="21875"/>
                  </a:moveTo>
                  <a:lnTo>
                    <a:pt x="279890" y="21875"/>
                  </a:lnTo>
                  <a:lnTo>
                    <a:pt x="288780" y="24669"/>
                  </a:lnTo>
                  <a:lnTo>
                    <a:pt x="292590" y="28225"/>
                  </a:lnTo>
                  <a:lnTo>
                    <a:pt x="296019" y="34067"/>
                  </a:lnTo>
                  <a:lnTo>
                    <a:pt x="319641" y="23907"/>
                  </a:lnTo>
                  <a:lnTo>
                    <a:pt x="318596" y="218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78693" y="2461958"/>
              <a:ext cx="1685163" cy="14991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15914" y="1864360"/>
              <a:ext cx="2023871" cy="110997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915914" y="1864360"/>
              <a:ext cx="2024380" cy="1109980"/>
            </a:xfrm>
            <a:custGeom>
              <a:avLst/>
              <a:gdLst/>
              <a:ahLst/>
              <a:cxnLst/>
              <a:rect l="l" t="t" r="r" b="b"/>
              <a:pathLst>
                <a:path w="2024379" h="1109980">
                  <a:moveTo>
                    <a:pt x="161289" y="0"/>
                  </a:moveTo>
                  <a:lnTo>
                    <a:pt x="2023871" y="641730"/>
                  </a:lnTo>
                  <a:lnTo>
                    <a:pt x="1862582" y="1109979"/>
                  </a:lnTo>
                  <a:lnTo>
                    <a:pt x="0" y="468249"/>
                  </a:lnTo>
                  <a:lnTo>
                    <a:pt x="161289" y="0"/>
                  </a:lnTo>
                  <a:close/>
                </a:path>
              </a:pathLst>
            </a:custGeom>
            <a:ln w="952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61658" y="2099945"/>
              <a:ext cx="1520570" cy="65976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36207" y="2781300"/>
              <a:ext cx="1018032" cy="49530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236208" y="2781300"/>
            <a:ext cx="1018540" cy="495300"/>
          </a:xfrm>
          <a:prstGeom prst="rect">
            <a:avLst/>
          </a:prstGeom>
          <a:ln w="9525">
            <a:solidFill>
              <a:srgbClr val="000066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4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Billing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369369" y="1255966"/>
            <a:ext cx="3362325" cy="3273425"/>
            <a:chOff x="5369369" y="1255966"/>
            <a:chExt cx="3362325" cy="3273425"/>
          </a:xfrm>
        </p:grpSpPr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95796" y="1260728"/>
              <a:ext cx="1067307" cy="71704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495796" y="1260728"/>
              <a:ext cx="1067435" cy="717550"/>
            </a:xfrm>
            <a:custGeom>
              <a:avLst/>
              <a:gdLst/>
              <a:ahLst/>
              <a:cxnLst/>
              <a:rect l="l" t="t" r="r" b="b"/>
              <a:pathLst>
                <a:path w="1067434" h="717550">
                  <a:moveTo>
                    <a:pt x="0" y="236600"/>
                  </a:moveTo>
                  <a:lnTo>
                    <a:pt x="947293" y="0"/>
                  </a:lnTo>
                  <a:lnTo>
                    <a:pt x="1067307" y="480441"/>
                  </a:lnTo>
                  <a:lnTo>
                    <a:pt x="120014" y="717042"/>
                  </a:lnTo>
                  <a:lnTo>
                    <a:pt x="0" y="236600"/>
                  </a:lnTo>
                  <a:close/>
                </a:path>
              </a:pathLst>
            </a:custGeom>
            <a:ln w="9525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29857" y="1519427"/>
              <a:ext cx="596900" cy="230504"/>
            </a:xfrm>
            <a:custGeom>
              <a:avLst/>
              <a:gdLst/>
              <a:ahLst/>
              <a:cxnLst/>
              <a:rect l="l" t="t" r="r" b="b"/>
              <a:pathLst>
                <a:path w="596900" h="230505">
                  <a:moveTo>
                    <a:pt x="70358" y="91059"/>
                  </a:moveTo>
                  <a:lnTo>
                    <a:pt x="0" y="106680"/>
                  </a:lnTo>
                  <a:lnTo>
                    <a:pt x="30988" y="230505"/>
                  </a:lnTo>
                  <a:lnTo>
                    <a:pt x="56007" y="224282"/>
                  </a:lnTo>
                  <a:lnTo>
                    <a:pt x="44323" y="177546"/>
                  </a:lnTo>
                  <a:lnTo>
                    <a:pt x="60578" y="173482"/>
                  </a:lnTo>
                  <a:lnTo>
                    <a:pt x="97107" y="156591"/>
                  </a:lnTo>
                  <a:lnTo>
                    <a:pt x="38989" y="156591"/>
                  </a:lnTo>
                  <a:lnTo>
                    <a:pt x="30225" y="121412"/>
                  </a:lnTo>
                  <a:lnTo>
                    <a:pt x="51308" y="116077"/>
                  </a:lnTo>
                  <a:lnTo>
                    <a:pt x="57403" y="114935"/>
                  </a:lnTo>
                  <a:lnTo>
                    <a:pt x="60578" y="114681"/>
                  </a:lnTo>
                  <a:lnTo>
                    <a:pt x="64770" y="114426"/>
                  </a:lnTo>
                  <a:lnTo>
                    <a:pt x="102281" y="114426"/>
                  </a:lnTo>
                  <a:lnTo>
                    <a:pt x="102205" y="114182"/>
                  </a:lnTo>
                  <a:lnTo>
                    <a:pt x="77850" y="91186"/>
                  </a:lnTo>
                  <a:lnTo>
                    <a:pt x="70358" y="91059"/>
                  </a:lnTo>
                  <a:close/>
                </a:path>
                <a:path w="596900" h="230505">
                  <a:moveTo>
                    <a:pt x="102281" y="114426"/>
                  </a:moveTo>
                  <a:lnTo>
                    <a:pt x="64770" y="114426"/>
                  </a:lnTo>
                  <a:lnTo>
                    <a:pt x="68579" y="115443"/>
                  </a:lnTo>
                  <a:lnTo>
                    <a:pt x="72009" y="117729"/>
                  </a:lnTo>
                  <a:lnTo>
                    <a:pt x="75311" y="120014"/>
                  </a:lnTo>
                  <a:lnTo>
                    <a:pt x="77597" y="123317"/>
                  </a:lnTo>
                  <a:lnTo>
                    <a:pt x="78740" y="127888"/>
                  </a:lnTo>
                  <a:lnTo>
                    <a:pt x="79628" y="131572"/>
                  </a:lnTo>
                  <a:lnTo>
                    <a:pt x="79501" y="135000"/>
                  </a:lnTo>
                  <a:lnTo>
                    <a:pt x="38989" y="156591"/>
                  </a:lnTo>
                  <a:lnTo>
                    <a:pt x="97107" y="156591"/>
                  </a:lnTo>
                  <a:lnTo>
                    <a:pt x="97536" y="156083"/>
                  </a:lnTo>
                  <a:lnTo>
                    <a:pt x="101092" y="152146"/>
                  </a:lnTo>
                  <a:lnTo>
                    <a:pt x="103632" y="147193"/>
                  </a:lnTo>
                  <a:lnTo>
                    <a:pt x="105028" y="141350"/>
                  </a:lnTo>
                  <a:lnTo>
                    <a:pt x="106552" y="135382"/>
                  </a:lnTo>
                  <a:lnTo>
                    <a:pt x="106299" y="128650"/>
                  </a:lnTo>
                  <a:lnTo>
                    <a:pt x="104394" y="121158"/>
                  </a:lnTo>
                  <a:lnTo>
                    <a:pt x="102281" y="114426"/>
                  </a:lnTo>
                  <a:close/>
                </a:path>
                <a:path w="596900" h="230505">
                  <a:moveTo>
                    <a:pt x="144779" y="106807"/>
                  </a:moveTo>
                  <a:lnTo>
                    <a:pt x="122682" y="112268"/>
                  </a:lnTo>
                  <a:lnTo>
                    <a:pt x="145161" y="202057"/>
                  </a:lnTo>
                  <a:lnTo>
                    <a:pt x="168783" y="196087"/>
                  </a:lnTo>
                  <a:lnTo>
                    <a:pt x="161925" y="168401"/>
                  </a:lnTo>
                  <a:lnTo>
                    <a:pt x="159426" y="157922"/>
                  </a:lnTo>
                  <a:lnTo>
                    <a:pt x="157654" y="149336"/>
                  </a:lnTo>
                  <a:lnTo>
                    <a:pt x="156620" y="142630"/>
                  </a:lnTo>
                  <a:lnTo>
                    <a:pt x="156337" y="137795"/>
                  </a:lnTo>
                  <a:lnTo>
                    <a:pt x="156464" y="132714"/>
                  </a:lnTo>
                  <a:lnTo>
                    <a:pt x="157479" y="128905"/>
                  </a:lnTo>
                  <a:lnTo>
                    <a:pt x="159385" y="126492"/>
                  </a:lnTo>
                  <a:lnTo>
                    <a:pt x="161163" y="124079"/>
                  </a:lnTo>
                  <a:lnTo>
                    <a:pt x="163829" y="122555"/>
                  </a:lnTo>
                  <a:lnTo>
                    <a:pt x="170561" y="120776"/>
                  </a:lnTo>
                  <a:lnTo>
                    <a:pt x="179402" y="120776"/>
                  </a:lnTo>
                  <a:lnTo>
                    <a:pt x="179530" y="119507"/>
                  </a:lnTo>
                  <a:lnTo>
                    <a:pt x="147954" y="119507"/>
                  </a:lnTo>
                  <a:lnTo>
                    <a:pt x="144779" y="106807"/>
                  </a:lnTo>
                  <a:close/>
                </a:path>
                <a:path w="596900" h="230505">
                  <a:moveTo>
                    <a:pt x="179402" y="120776"/>
                  </a:moveTo>
                  <a:lnTo>
                    <a:pt x="170561" y="120776"/>
                  </a:lnTo>
                  <a:lnTo>
                    <a:pt x="174625" y="121158"/>
                  </a:lnTo>
                  <a:lnTo>
                    <a:pt x="179197" y="122809"/>
                  </a:lnTo>
                  <a:lnTo>
                    <a:pt x="179402" y="120776"/>
                  </a:lnTo>
                  <a:close/>
                </a:path>
                <a:path w="596900" h="230505">
                  <a:moveTo>
                    <a:pt x="170052" y="98298"/>
                  </a:moveTo>
                  <a:lnTo>
                    <a:pt x="164719" y="99695"/>
                  </a:lnTo>
                  <a:lnTo>
                    <a:pt x="160909" y="100584"/>
                  </a:lnTo>
                  <a:lnTo>
                    <a:pt x="157607" y="102488"/>
                  </a:lnTo>
                  <a:lnTo>
                    <a:pt x="155194" y="105156"/>
                  </a:lnTo>
                  <a:lnTo>
                    <a:pt x="152653" y="107823"/>
                  </a:lnTo>
                  <a:lnTo>
                    <a:pt x="150241" y="112649"/>
                  </a:lnTo>
                  <a:lnTo>
                    <a:pt x="147954" y="119507"/>
                  </a:lnTo>
                  <a:lnTo>
                    <a:pt x="179530" y="119507"/>
                  </a:lnTo>
                  <a:lnTo>
                    <a:pt x="181483" y="100202"/>
                  </a:lnTo>
                  <a:lnTo>
                    <a:pt x="175641" y="98551"/>
                  </a:lnTo>
                  <a:lnTo>
                    <a:pt x="170052" y="98298"/>
                  </a:lnTo>
                  <a:close/>
                </a:path>
                <a:path w="596900" h="230505">
                  <a:moveTo>
                    <a:pt x="206883" y="54991"/>
                  </a:moveTo>
                  <a:lnTo>
                    <a:pt x="183261" y="60960"/>
                  </a:lnTo>
                  <a:lnTo>
                    <a:pt x="188722" y="82931"/>
                  </a:lnTo>
                  <a:lnTo>
                    <a:pt x="212471" y="76962"/>
                  </a:lnTo>
                  <a:lnTo>
                    <a:pt x="206883" y="54991"/>
                  </a:lnTo>
                  <a:close/>
                </a:path>
                <a:path w="596900" h="230505">
                  <a:moveTo>
                    <a:pt x="215519" y="89154"/>
                  </a:moveTo>
                  <a:lnTo>
                    <a:pt x="191770" y="95123"/>
                  </a:lnTo>
                  <a:lnTo>
                    <a:pt x="214122" y="184785"/>
                  </a:lnTo>
                  <a:lnTo>
                    <a:pt x="237871" y="178816"/>
                  </a:lnTo>
                  <a:lnTo>
                    <a:pt x="215519" y="89154"/>
                  </a:lnTo>
                  <a:close/>
                </a:path>
                <a:path w="596900" h="230505">
                  <a:moveTo>
                    <a:pt x="293401" y="69373"/>
                  </a:moveTo>
                  <a:lnTo>
                    <a:pt x="254629" y="84587"/>
                  </a:lnTo>
                  <a:lnTo>
                    <a:pt x="244506" y="108648"/>
                  </a:lnTo>
                  <a:lnTo>
                    <a:pt x="244625" y="118463"/>
                  </a:lnTo>
                  <a:lnTo>
                    <a:pt x="259990" y="155108"/>
                  </a:lnTo>
                  <a:lnTo>
                    <a:pt x="291722" y="166727"/>
                  </a:lnTo>
                  <a:lnTo>
                    <a:pt x="301244" y="165226"/>
                  </a:lnTo>
                  <a:lnTo>
                    <a:pt x="328770" y="147066"/>
                  </a:lnTo>
                  <a:lnTo>
                    <a:pt x="291465" y="147066"/>
                  </a:lnTo>
                  <a:lnTo>
                    <a:pt x="286131" y="146050"/>
                  </a:lnTo>
                  <a:lnTo>
                    <a:pt x="268097" y="111760"/>
                  </a:lnTo>
                  <a:lnTo>
                    <a:pt x="268097" y="104521"/>
                  </a:lnTo>
                  <a:lnTo>
                    <a:pt x="273176" y="94614"/>
                  </a:lnTo>
                  <a:lnTo>
                    <a:pt x="277368" y="91312"/>
                  </a:lnTo>
                  <a:lnTo>
                    <a:pt x="283337" y="89916"/>
                  </a:lnTo>
                  <a:lnTo>
                    <a:pt x="287782" y="88773"/>
                  </a:lnTo>
                  <a:lnTo>
                    <a:pt x="324609" y="88773"/>
                  </a:lnTo>
                  <a:lnTo>
                    <a:pt x="321232" y="83722"/>
                  </a:lnTo>
                  <a:lnTo>
                    <a:pt x="316626" y="78660"/>
                  </a:lnTo>
                  <a:lnTo>
                    <a:pt x="311568" y="74717"/>
                  </a:lnTo>
                  <a:lnTo>
                    <a:pt x="306070" y="71882"/>
                  </a:lnTo>
                  <a:lnTo>
                    <a:pt x="300045" y="70068"/>
                  </a:lnTo>
                  <a:lnTo>
                    <a:pt x="293401" y="69373"/>
                  </a:lnTo>
                  <a:close/>
                </a:path>
                <a:path w="596900" h="230505">
                  <a:moveTo>
                    <a:pt x="334772" y="122300"/>
                  </a:moveTo>
                  <a:lnTo>
                    <a:pt x="310388" y="124206"/>
                  </a:lnTo>
                  <a:lnTo>
                    <a:pt x="310769" y="130810"/>
                  </a:lnTo>
                  <a:lnTo>
                    <a:pt x="309879" y="135636"/>
                  </a:lnTo>
                  <a:lnTo>
                    <a:pt x="307510" y="139064"/>
                  </a:lnTo>
                  <a:lnTo>
                    <a:pt x="305435" y="142239"/>
                  </a:lnTo>
                  <a:lnTo>
                    <a:pt x="302006" y="144399"/>
                  </a:lnTo>
                  <a:lnTo>
                    <a:pt x="291465" y="147066"/>
                  </a:lnTo>
                  <a:lnTo>
                    <a:pt x="328770" y="147066"/>
                  </a:lnTo>
                  <a:lnTo>
                    <a:pt x="330467" y="144303"/>
                  </a:lnTo>
                  <a:lnTo>
                    <a:pt x="332978" y="137731"/>
                  </a:lnTo>
                  <a:lnTo>
                    <a:pt x="334416" y="130397"/>
                  </a:lnTo>
                  <a:lnTo>
                    <a:pt x="334772" y="122300"/>
                  </a:lnTo>
                  <a:close/>
                </a:path>
                <a:path w="596900" h="230505">
                  <a:moveTo>
                    <a:pt x="324609" y="88773"/>
                  </a:moveTo>
                  <a:lnTo>
                    <a:pt x="287782" y="88773"/>
                  </a:lnTo>
                  <a:lnTo>
                    <a:pt x="291592" y="89026"/>
                  </a:lnTo>
                  <a:lnTo>
                    <a:pt x="295021" y="90677"/>
                  </a:lnTo>
                  <a:lnTo>
                    <a:pt x="298450" y="92456"/>
                  </a:lnTo>
                  <a:lnTo>
                    <a:pt x="301117" y="95504"/>
                  </a:lnTo>
                  <a:lnTo>
                    <a:pt x="303022" y="99949"/>
                  </a:lnTo>
                  <a:lnTo>
                    <a:pt x="325374" y="89916"/>
                  </a:lnTo>
                  <a:lnTo>
                    <a:pt x="324609" y="88773"/>
                  </a:lnTo>
                  <a:close/>
                </a:path>
                <a:path w="596900" h="230505">
                  <a:moveTo>
                    <a:pt x="351790" y="18796"/>
                  </a:moveTo>
                  <a:lnTo>
                    <a:pt x="328168" y="24764"/>
                  </a:lnTo>
                  <a:lnTo>
                    <a:pt x="333628" y="46736"/>
                  </a:lnTo>
                  <a:lnTo>
                    <a:pt x="357377" y="40767"/>
                  </a:lnTo>
                  <a:lnTo>
                    <a:pt x="351790" y="18796"/>
                  </a:lnTo>
                  <a:close/>
                </a:path>
                <a:path w="596900" h="230505">
                  <a:moveTo>
                    <a:pt x="360425" y="52959"/>
                  </a:moveTo>
                  <a:lnTo>
                    <a:pt x="336676" y="58927"/>
                  </a:lnTo>
                  <a:lnTo>
                    <a:pt x="359028" y="148589"/>
                  </a:lnTo>
                  <a:lnTo>
                    <a:pt x="382777" y="142621"/>
                  </a:lnTo>
                  <a:lnTo>
                    <a:pt x="360425" y="52959"/>
                  </a:lnTo>
                  <a:close/>
                </a:path>
                <a:path w="596900" h="230505">
                  <a:moveTo>
                    <a:pt x="407289" y="41275"/>
                  </a:moveTo>
                  <a:lnTo>
                    <a:pt x="385191" y="46736"/>
                  </a:lnTo>
                  <a:lnTo>
                    <a:pt x="407670" y="136398"/>
                  </a:lnTo>
                  <a:lnTo>
                    <a:pt x="431419" y="130556"/>
                  </a:lnTo>
                  <a:lnTo>
                    <a:pt x="421259" y="89916"/>
                  </a:lnTo>
                  <a:lnTo>
                    <a:pt x="418719" y="79883"/>
                  </a:lnTo>
                  <a:lnTo>
                    <a:pt x="417575" y="72898"/>
                  </a:lnTo>
                  <a:lnTo>
                    <a:pt x="417957" y="68834"/>
                  </a:lnTo>
                  <a:lnTo>
                    <a:pt x="418211" y="64770"/>
                  </a:lnTo>
                  <a:lnTo>
                    <a:pt x="419735" y="61213"/>
                  </a:lnTo>
                  <a:lnTo>
                    <a:pt x="425069" y="55118"/>
                  </a:lnTo>
                  <a:lnTo>
                    <a:pt x="426354" y="54356"/>
                  </a:lnTo>
                  <a:lnTo>
                    <a:pt x="410591" y="54356"/>
                  </a:lnTo>
                  <a:lnTo>
                    <a:pt x="407289" y="41275"/>
                  </a:lnTo>
                  <a:close/>
                </a:path>
                <a:path w="596900" h="230505">
                  <a:moveTo>
                    <a:pt x="473065" y="51308"/>
                  </a:moveTo>
                  <a:lnTo>
                    <a:pt x="438785" y="51308"/>
                  </a:lnTo>
                  <a:lnTo>
                    <a:pt x="444119" y="53339"/>
                  </a:lnTo>
                  <a:lnTo>
                    <a:pt x="446277" y="55118"/>
                  </a:lnTo>
                  <a:lnTo>
                    <a:pt x="448056" y="57785"/>
                  </a:lnTo>
                  <a:lnTo>
                    <a:pt x="449707" y="60325"/>
                  </a:lnTo>
                  <a:lnTo>
                    <a:pt x="451866" y="66548"/>
                  </a:lnTo>
                  <a:lnTo>
                    <a:pt x="465709" y="121920"/>
                  </a:lnTo>
                  <a:lnTo>
                    <a:pt x="489458" y="116077"/>
                  </a:lnTo>
                  <a:lnTo>
                    <a:pt x="475488" y="60325"/>
                  </a:lnTo>
                  <a:lnTo>
                    <a:pt x="473710" y="53339"/>
                  </a:lnTo>
                  <a:lnTo>
                    <a:pt x="473065" y="51308"/>
                  </a:lnTo>
                  <a:close/>
                </a:path>
                <a:path w="596900" h="230505">
                  <a:moveTo>
                    <a:pt x="446659" y="30225"/>
                  </a:moveTo>
                  <a:lnTo>
                    <a:pt x="410591" y="54356"/>
                  </a:lnTo>
                  <a:lnTo>
                    <a:pt x="426354" y="54356"/>
                  </a:lnTo>
                  <a:lnTo>
                    <a:pt x="428498" y="53086"/>
                  </a:lnTo>
                  <a:lnTo>
                    <a:pt x="432562" y="52070"/>
                  </a:lnTo>
                  <a:lnTo>
                    <a:pt x="435864" y="51308"/>
                  </a:lnTo>
                  <a:lnTo>
                    <a:pt x="473065" y="51308"/>
                  </a:lnTo>
                  <a:lnTo>
                    <a:pt x="472059" y="48133"/>
                  </a:lnTo>
                  <a:lnTo>
                    <a:pt x="470153" y="44576"/>
                  </a:lnTo>
                  <a:lnTo>
                    <a:pt x="468375" y="41148"/>
                  </a:lnTo>
                  <a:lnTo>
                    <a:pt x="465963" y="38226"/>
                  </a:lnTo>
                  <a:lnTo>
                    <a:pt x="460121" y="33400"/>
                  </a:lnTo>
                  <a:lnTo>
                    <a:pt x="456184" y="31876"/>
                  </a:lnTo>
                  <a:lnTo>
                    <a:pt x="451485" y="31114"/>
                  </a:lnTo>
                  <a:lnTo>
                    <a:pt x="446659" y="30225"/>
                  </a:lnTo>
                  <a:close/>
                </a:path>
                <a:path w="596900" h="230505">
                  <a:moveTo>
                    <a:pt x="540003" y="113157"/>
                  </a:moveTo>
                  <a:lnTo>
                    <a:pt x="512064" y="116712"/>
                  </a:lnTo>
                  <a:lnTo>
                    <a:pt x="512572" y="118745"/>
                  </a:lnTo>
                  <a:lnTo>
                    <a:pt x="512699" y="119507"/>
                  </a:lnTo>
                  <a:lnTo>
                    <a:pt x="541559" y="139588"/>
                  </a:lnTo>
                  <a:lnTo>
                    <a:pt x="550822" y="138816"/>
                  </a:lnTo>
                  <a:lnTo>
                    <a:pt x="589279" y="122809"/>
                  </a:lnTo>
                  <a:lnTo>
                    <a:pt x="591049" y="120014"/>
                  </a:lnTo>
                  <a:lnTo>
                    <a:pt x="547497" y="120014"/>
                  </a:lnTo>
                  <a:lnTo>
                    <a:pt x="544829" y="118872"/>
                  </a:lnTo>
                  <a:lnTo>
                    <a:pt x="542798" y="118110"/>
                  </a:lnTo>
                  <a:lnTo>
                    <a:pt x="541274" y="116205"/>
                  </a:lnTo>
                  <a:lnTo>
                    <a:pt x="540003" y="113157"/>
                  </a:lnTo>
                  <a:close/>
                </a:path>
                <a:path w="596900" h="230505">
                  <a:moveTo>
                    <a:pt x="592871" y="81025"/>
                  </a:moveTo>
                  <a:lnTo>
                    <a:pt x="567690" y="81025"/>
                  </a:lnTo>
                  <a:lnTo>
                    <a:pt x="570865" y="94107"/>
                  </a:lnTo>
                  <a:lnTo>
                    <a:pt x="572262" y="99441"/>
                  </a:lnTo>
                  <a:lnTo>
                    <a:pt x="572647" y="102235"/>
                  </a:lnTo>
                  <a:lnTo>
                    <a:pt x="556006" y="118745"/>
                  </a:lnTo>
                  <a:lnTo>
                    <a:pt x="551179" y="120014"/>
                  </a:lnTo>
                  <a:lnTo>
                    <a:pt x="591049" y="120014"/>
                  </a:lnTo>
                  <a:lnTo>
                    <a:pt x="594106" y="115188"/>
                  </a:lnTo>
                  <a:lnTo>
                    <a:pt x="595502" y="110489"/>
                  </a:lnTo>
                  <a:lnTo>
                    <a:pt x="596011" y="104901"/>
                  </a:lnTo>
                  <a:lnTo>
                    <a:pt x="596392" y="99187"/>
                  </a:lnTo>
                  <a:lnTo>
                    <a:pt x="595376" y="91059"/>
                  </a:lnTo>
                  <a:lnTo>
                    <a:pt x="592871" y="81025"/>
                  </a:lnTo>
                  <a:close/>
                </a:path>
                <a:path w="596900" h="230505">
                  <a:moveTo>
                    <a:pt x="530623" y="9265"/>
                  </a:moveTo>
                  <a:lnTo>
                    <a:pt x="495278" y="36788"/>
                  </a:lnTo>
                  <a:lnTo>
                    <a:pt x="493887" y="45608"/>
                  </a:lnTo>
                  <a:lnTo>
                    <a:pt x="494186" y="55405"/>
                  </a:lnTo>
                  <a:lnTo>
                    <a:pt x="511937" y="94107"/>
                  </a:lnTo>
                  <a:lnTo>
                    <a:pt x="535636" y="103447"/>
                  </a:lnTo>
                  <a:lnTo>
                    <a:pt x="544449" y="102235"/>
                  </a:lnTo>
                  <a:lnTo>
                    <a:pt x="551985" y="99395"/>
                  </a:lnTo>
                  <a:lnTo>
                    <a:pt x="558355" y="94916"/>
                  </a:lnTo>
                  <a:lnTo>
                    <a:pt x="563594" y="88786"/>
                  </a:lnTo>
                  <a:lnTo>
                    <a:pt x="566751" y="82804"/>
                  </a:lnTo>
                  <a:lnTo>
                    <a:pt x="540766" y="82804"/>
                  </a:lnTo>
                  <a:lnTo>
                    <a:pt x="535686" y="81787"/>
                  </a:lnTo>
                  <a:lnTo>
                    <a:pt x="526161" y="74802"/>
                  </a:lnTo>
                  <a:lnTo>
                    <a:pt x="522477" y="68199"/>
                  </a:lnTo>
                  <a:lnTo>
                    <a:pt x="520095" y="58293"/>
                  </a:lnTo>
                  <a:lnTo>
                    <a:pt x="517906" y="49657"/>
                  </a:lnTo>
                  <a:lnTo>
                    <a:pt x="538861" y="25526"/>
                  </a:lnTo>
                  <a:lnTo>
                    <a:pt x="579015" y="25526"/>
                  </a:lnTo>
                  <a:lnTo>
                    <a:pt x="577145" y="18034"/>
                  </a:lnTo>
                  <a:lnTo>
                    <a:pt x="553466" y="18034"/>
                  </a:lnTo>
                  <a:lnTo>
                    <a:pt x="546105" y="13126"/>
                  </a:lnTo>
                  <a:lnTo>
                    <a:pt x="538495" y="10207"/>
                  </a:lnTo>
                  <a:lnTo>
                    <a:pt x="530623" y="9265"/>
                  </a:lnTo>
                  <a:close/>
                </a:path>
                <a:path w="596900" h="230505">
                  <a:moveTo>
                    <a:pt x="579015" y="25526"/>
                  </a:moveTo>
                  <a:lnTo>
                    <a:pt x="538861" y="25526"/>
                  </a:lnTo>
                  <a:lnTo>
                    <a:pt x="544322" y="26543"/>
                  </a:lnTo>
                  <a:lnTo>
                    <a:pt x="554227" y="33655"/>
                  </a:lnTo>
                  <a:lnTo>
                    <a:pt x="557784" y="40132"/>
                  </a:lnTo>
                  <a:lnTo>
                    <a:pt x="560258" y="49657"/>
                  </a:lnTo>
                  <a:lnTo>
                    <a:pt x="562356" y="58293"/>
                  </a:lnTo>
                  <a:lnTo>
                    <a:pt x="562101" y="65532"/>
                  </a:lnTo>
                  <a:lnTo>
                    <a:pt x="559181" y="70993"/>
                  </a:lnTo>
                  <a:lnTo>
                    <a:pt x="556387" y="76581"/>
                  </a:lnTo>
                  <a:lnTo>
                    <a:pt x="551942" y="80010"/>
                  </a:lnTo>
                  <a:lnTo>
                    <a:pt x="546226" y="81534"/>
                  </a:lnTo>
                  <a:lnTo>
                    <a:pt x="540766" y="82804"/>
                  </a:lnTo>
                  <a:lnTo>
                    <a:pt x="566751" y="82804"/>
                  </a:lnTo>
                  <a:lnTo>
                    <a:pt x="567690" y="81025"/>
                  </a:lnTo>
                  <a:lnTo>
                    <a:pt x="592871" y="81025"/>
                  </a:lnTo>
                  <a:lnTo>
                    <a:pt x="579015" y="25526"/>
                  </a:lnTo>
                  <a:close/>
                </a:path>
                <a:path w="596900" h="230505">
                  <a:moveTo>
                    <a:pt x="572643" y="0"/>
                  </a:moveTo>
                  <a:lnTo>
                    <a:pt x="550418" y="5461"/>
                  </a:lnTo>
                  <a:lnTo>
                    <a:pt x="553466" y="18034"/>
                  </a:lnTo>
                  <a:lnTo>
                    <a:pt x="577145" y="18034"/>
                  </a:lnTo>
                  <a:lnTo>
                    <a:pt x="5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69369" y="3646360"/>
              <a:ext cx="1577086" cy="88290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61276" y="3809999"/>
              <a:ext cx="1565148" cy="70866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161276" y="3809999"/>
              <a:ext cx="1565275" cy="708660"/>
            </a:xfrm>
            <a:custGeom>
              <a:avLst/>
              <a:gdLst/>
              <a:ahLst/>
              <a:cxnLst/>
              <a:rect l="l" t="t" r="r" b="b"/>
              <a:pathLst>
                <a:path w="1565275" h="708660">
                  <a:moveTo>
                    <a:pt x="0" y="708660"/>
                  </a:moveTo>
                  <a:lnTo>
                    <a:pt x="1565148" y="708660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708660"/>
                  </a:lnTo>
                  <a:close/>
                </a:path>
              </a:pathLst>
            </a:custGeom>
            <a:ln w="9525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332980" y="3929252"/>
            <a:ext cx="11207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Utility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Risk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3" name="object 5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999476" y="1752600"/>
            <a:ext cx="1251203" cy="495300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7999476" y="1752600"/>
            <a:ext cx="1251585" cy="495300"/>
          </a:xfrm>
          <a:prstGeom prst="rect">
            <a:avLst/>
          </a:prstGeom>
          <a:ln w="9525">
            <a:solidFill>
              <a:srgbClr val="FF3399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3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Scalability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61476" y="2438400"/>
            <a:ext cx="1211580" cy="495300"/>
          </a:xfrm>
          <a:prstGeom prst="rect">
            <a:avLst/>
          </a:prstGeom>
          <a:solidFill>
            <a:srgbClr val="000000"/>
          </a:solidFill>
          <a:ln w="9525">
            <a:solidFill>
              <a:srgbClr val="FF3399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4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Reliability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936178" y="3134423"/>
            <a:ext cx="8646795" cy="3446779"/>
            <a:chOff x="1936178" y="3134423"/>
            <a:chExt cx="8646795" cy="3446779"/>
          </a:xfrm>
        </p:grpSpPr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56066" y="3139185"/>
              <a:ext cx="1922017" cy="107492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8656066" y="3139185"/>
              <a:ext cx="1922145" cy="1075055"/>
            </a:xfrm>
            <a:custGeom>
              <a:avLst/>
              <a:gdLst/>
              <a:ahLst/>
              <a:cxnLst/>
              <a:rect l="l" t="t" r="r" b="b"/>
              <a:pathLst>
                <a:path w="1922145" h="1075054">
                  <a:moveTo>
                    <a:pt x="161416" y="0"/>
                  </a:moveTo>
                  <a:lnTo>
                    <a:pt x="1922017" y="606678"/>
                  </a:lnTo>
                  <a:lnTo>
                    <a:pt x="1760601" y="1074927"/>
                  </a:lnTo>
                  <a:lnTo>
                    <a:pt x="0" y="468249"/>
                  </a:lnTo>
                  <a:lnTo>
                    <a:pt x="161416" y="0"/>
                  </a:lnTo>
                  <a:close/>
                </a:path>
              </a:pathLst>
            </a:custGeom>
            <a:ln w="9525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01810" y="3374770"/>
              <a:ext cx="1425829" cy="61620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40941" y="4269612"/>
              <a:ext cx="1593342" cy="95402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940941" y="4269612"/>
              <a:ext cx="1593850" cy="954405"/>
            </a:xfrm>
            <a:custGeom>
              <a:avLst/>
              <a:gdLst/>
              <a:ahLst/>
              <a:cxnLst/>
              <a:rect l="l" t="t" r="r" b="b"/>
              <a:pathLst>
                <a:path w="1593850" h="954404">
                  <a:moveTo>
                    <a:pt x="0" y="484759"/>
                  </a:moveTo>
                  <a:lnTo>
                    <a:pt x="1434845" y="0"/>
                  </a:lnTo>
                  <a:lnTo>
                    <a:pt x="1593342" y="469264"/>
                  </a:lnTo>
                  <a:lnTo>
                    <a:pt x="158622" y="954024"/>
                  </a:lnTo>
                  <a:lnTo>
                    <a:pt x="0" y="484759"/>
                  </a:lnTo>
                  <a:close/>
                </a:path>
              </a:pathLst>
            </a:custGeom>
            <a:ln w="9525">
              <a:solidFill>
                <a:srgbClr val="292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91292" y="4676901"/>
              <a:ext cx="657225" cy="299720"/>
            </a:xfrm>
            <a:custGeom>
              <a:avLst/>
              <a:gdLst/>
              <a:ahLst/>
              <a:cxnLst/>
              <a:rect l="l" t="t" r="r" b="b"/>
              <a:pathLst>
                <a:path w="657225" h="299720">
                  <a:moveTo>
                    <a:pt x="37811" y="260350"/>
                  </a:moveTo>
                  <a:lnTo>
                    <a:pt x="14824" y="270637"/>
                  </a:lnTo>
                  <a:lnTo>
                    <a:pt x="19823" y="279542"/>
                  </a:lnTo>
                  <a:lnTo>
                    <a:pt x="25667" y="286829"/>
                  </a:lnTo>
                  <a:lnTo>
                    <a:pt x="32344" y="292496"/>
                  </a:lnTo>
                  <a:lnTo>
                    <a:pt x="39843" y="296545"/>
                  </a:lnTo>
                  <a:lnTo>
                    <a:pt x="48273" y="298900"/>
                  </a:lnTo>
                  <a:lnTo>
                    <a:pt x="57560" y="299481"/>
                  </a:lnTo>
                  <a:lnTo>
                    <a:pt x="67704" y="298277"/>
                  </a:lnTo>
                  <a:lnTo>
                    <a:pt x="103470" y="281940"/>
                  </a:lnTo>
                  <a:lnTo>
                    <a:pt x="108841" y="277241"/>
                  </a:lnTo>
                  <a:lnTo>
                    <a:pt x="58004" y="277241"/>
                  </a:lnTo>
                  <a:lnTo>
                    <a:pt x="46701" y="272669"/>
                  </a:lnTo>
                  <a:lnTo>
                    <a:pt x="41875" y="267716"/>
                  </a:lnTo>
                  <a:lnTo>
                    <a:pt x="37811" y="260350"/>
                  </a:lnTo>
                  <a:close/>
                </a:path>
                <a:path w="657225" h="299720">
                  <a:moveTo>
                    <a:pt x="114386" y="241173"/>
                  </a:moveTo>
                  <a:lnTo>
                    <a:pt x="79213" y="241173"/>
                  </a:lnTo>
                  <a:lnTo>
                    <a:pt x="82769" y="241935"/>
                  </a:lnTo>
                  <a:lnTo>
                    <a:pt x="85182" y="243459"/>
                  </a:lnTo>
                  <a:lnTo>
                    <a:pt x="87468" y="244856"/>
                  </a:lnTo>
                  <a:lnTo>
                    <a:pt x="89119" y="247015"/>
                  </a:lnTo>
                  <a:lnTo>
                    <a:pt x="90135" y="249809"/>
                  </a:lnTo>
                  <a:lnTo>
                    <a:pt x="91659" y="254254"/>
                  </a:lnTo>
                  <a:lnTo>
                    <a:pt x="90897" y="258825"/>
                  </a:lnTo>
                  <a:lnTo>
                    <a:pt x="58004" y="277241"/>
                  </a:lnTo>
                  <a:lnTo>
                    <a:pt x="108841" y="277241"/>
                  </a:lnTo>
                  <a:lnTo>
                    <a:pt x="109566" y="276606"/>
                  </a:lnTo>
                  <a:lnTo>
                    <a:pt x="113503" y="270256"/>
                  </a:lnTo>
                  <a:lnTo>
                    <a:pt x="115281" y="262890"/>
                  </a:lnTo>
                  <a:lnTo>
                    <a:pt x="117059" y="255650"/>
                  </a:lnTo>
                  <a:lnTo>
                    <a:pt x="116805" y="248412"/>
                  </a:lnTo>
                  <a:lnTo>
                    <a:pt x="114386" y="241173"/>
                  </a:lnTo>
                  <a:close/>
                </a:path>
                <a:path w="657225" h="299720">
                  <a:moveTo>
                    <a:pt x="55814" y="166369"/>
                  </a:moveTo>
                  <a:lnTo>
                    <a:pt x="17212" y="179258"/>
                  </a:lnTo>
                  <a:lnTo>
                    <a:pt x="1743" y="200152"/>
                  </a:lnTo>
                  <a:lnTo>
                    <a:pt x="0" y="206629"/>
                  </a:lnTo>
                  <a:lnTo>
                    <a:pt x="21682" y="239775"/>
                  </a:lnTo>
                  <a:lnTo>
                    <a:pt x="43274" y="242919"/>
                  </a:lnTo>
                  <a:lnTo>
                    <a:pt x="53178" y="242443"/>
                  </a:lnTo>
                  <a:lnTo>
                    <a:pt x="64227" y="241554"/>
                  </a:lnTo>
                  <a:lnTo>
                    <a:pt x="71339" y="241173"/>
                  </a:lnTo>
                  <a:lnTo>
                    <a:pt x="114386" y="241173"/>
                  </a:lnTo>
                  <a:lnTo>
                    <a:pt x="111852" y="233934"/>
                  </a:lnTo>
                  <a:lnTo>
                    <a:pt x="108169" y="227965"/>
                  </a:lnTo>
                  <a:lnTo>
                    <a:pt x="103216" y="223900"/>
                  </a:lnTo>
                  <a:lnTo>
                    <a:pt x="98136" y="219837"/>
                  </a:lnTo>
                  <a:lnTo>
                    <a:pt x="93129" y="217550"/>
                  </a:lnTo>
                  <a:lnTo>
                    <a:pt x="43526" y="217550"/>
                  </a:lnTo>
                  <a:lnTo>
                    <a:pt x="35144" y="217424"/>
                  </a:lnTo>
                  <a:lnTo>
                    <a:pt x="31207" y="215773"/>
                  </a:lnTo>
                  <a:lnTo>
                    <a:pt x="28032" y="214630"/>
                  </a:lnTo>
                  <a:lnTo>
                    <a:pt x="26000" y="212598"/>
                  </a:lnTo>
                  <a:lnTo>
                    <a:pt x="25111" y="209677"/>
                  </a:lnTo>
                  <a:lnTo>
                    <a:pt x="23968" y="206629"/>
                  </a:lnTo>
                  <a:lnTo>
                    <a:pt x="24476" y="203581"/>
                  </a:lnTo>
                  <a:lnTo>
                    <a:pt x="29429" y="196596"/>
                  </a:lnTo>
                  <a:lnTo>
                    <a:pt x="34509" y="193294"/>
                  </a:lnTo>
                  <a:lnTo>
                    <a:pt x="48479" y="188595"/>
                  </a:lnTo>
                  <a:lnTo>
                    <a:pt x="54067" y="188214"/>
                  </a:lnTo>
                  <a:lnTo>
                    <a:pt x="92118" y="188214"/>
                  </a:lnTo>
                  <a:lnTo>
                    <a:pt x="90094" y="183967"/>
                  </a:lnTo>
                  <a:lnTo>
                    <a:pt x="85389" y="177704"/>
                  </a:lnTo>
                  <a:lnTo>
                    <a:pt x="79565" y="172727"/>
                  </a:lnTo>
                  <a:lnTo>
                    <a:pt x="72609" y="169037"/>
                  </a:lnTo>
                  <a:lnTo>
                    <a:pt x="64700" y="166846"/>
                  </a:lnTo>
                  <a:lnTo>
                    <a:pt x="55814" y="166369"/>
                  </a:lnTo>
                  <a:close/>
                </a:path>
                <a:path w="657225" h="299720">
                  <a:moveTo>
                    <a:pt x="73308" y="215360"/>
                  </a:moveTo>
                  <a:lnTo>
                    <a:pt x="65402" y="215618"/>
                  </a:lnTo>
                  <a:lnTo>
                    <a:pt x="56353" y="216281"/>
                  </a:lnTo>
                  <a:lnTo>
                    <a:pt x="43526" y="217550"/>
                  </a:lnTo>
                  <a:lnTo>
                    <a:pt x="93129" y="217550"/>
                  </a:lnTo>
                  <a:lnTo>
                    <a:pt x="92294" y="217170"/>
                  </a:lnTo>
                  <a:lnTo>
                    <a:pt x="85690" y="216154"/>
                  </a:lnTo>
                  <a:lnTo>
                    <a:pt x="80071" y="215530"/>
                  </a:lnTo>
                  <a:lnTo>
                    <a:pt x="73308" y="215360"/>
                  </a:lnTo>
                  <a:close/>
                </a:path>
                <a:path w="657225" h="299720">
                  <a:moveTo>
                    <a:pt x="92118" y="188214"/>
                  </a:moveTo>
                  <a:lnTo>
                    <a:pt x="54067" y="188214"/>
                  </a:lnTo>
                  <a:lnTo>
                    <a:pt x="58385" y="189737"/>
                  </a:lnTo>
                  <a:lnTo>
                    <a:pt x="62830" y="191262"/>
                  </a:lnTo>
                  <a:lnTo>
                    <a:pt x="66513" y="195072"/>
                  </a:lnTo>
                  <a:lnTo>
                    <a:pt x="69688" y="200914"/>
                  </a:lnTo>
                  <a:lnTo>
                    <a:pt x="93691" y="191516"/>
                  </a:lnTo>
                  <a:lnTo>
                    <a:pt x="92118" y="188214"/>
                  </a:lnTo>
                  <a:close/>
                </a:path>
                <a:path w="657225" h="299720">
                  <a:moveTo>
                    <a:pt x="168415" y="166338"/>
                  </a:moveTo>
                  <a:lnTo>
                    <a:pt x="129448" y="183681"/>
                  </a:lnTo>
                  <a:lnTo>
                    <a:pt x="121631" y="208629"/>
                  </a:lnTo>
                  <a:lnTo>
                    <a:pt x="122580" y="218459"/>
                  </a:lnTo>
                  <a:lnTo>
                    <a:pt x="144237" y="256286"/>
                  </a:lnTo>
                  <a:lnTo>
                    <a:pt x="161954" y="262778"/>
                  </a:lnTo>
                  <a:lnTo>
                    <a:pt x="172098" y="262483"/>
                  </a:lnTo>
                  <a:lnTo>
                    <a:pt x="205511" y="244221"/>
                  </a:lnTo>
                  <a:lnTo>
                    <a:pt x="172177" y="244221"/>
                  </a:lnTo>
                  <a:lnTo>
                    <a:pt x="167097" y="243840"/>
                  </a:lnTo>
                  <a:lnTo>
                    <a:pt x="162144" y="241173"/>
                  </a:lnTo>
                  <a:lnTo>
                    <a:pt x="157318" y="238506"/>
                  </a:lnTo>
                  <a:lnTo>
                    <a:pt x="153635" y="233806"/>
                  </a:lnTo>
                  <a:lnTo>
                    <a:pt x="151095" y="227075"/>
                  </a:lnTo>
                  <a:lnTo>
                    <a:pt x="193500" y="212725"/>
                  </a:lnTo>
                  <a:lnTo>
                    <a:pt x="146777" y="212725"/>
                  </a:lnTo>
                  <a:lnTo>
                    <a:pt x="144618" y="206375"/>
                  </a:lnTo>
                  <a:lnTo>
                    <a:pt x="144491" y="200787"/>
                  </a:lnTo>
                  <a:lnTo>
                    <a:pt x="146523" y="196087"/>
                  </a:lnTo>
                  <a:lnTo>
                    <a:pt x="148682" y="191262"/>
                  </a:lnTo>
                  <a:lnTo>
                    <a:pt x="152238" y="187960"/>
                  </a:lnTo>
                  <a:lnTo>
                    <a:pt x="162017" y="184658"/>
                  </a:lnTo>
                  <a:lnTo>
                    <a:pt x="198667" y="184658"/>
                  </a:lnTo>
                  <a:lnTo>
                    <a:pt x="192438" y="177119"/>
                  </a:lnTo>
                  <a:lnTo>
                    <a:pt x="185004" y="171450"/>
                  </a:lnTo>
                  <a:lnTo>
                    <a:pt x="176954" y="167929"/>
                  </a:lnTo>
                  <a:lnTo>
                    <a:pt x="168415" y="166338"/>
                  </a:lnTo>
                  <a:close/>
                </a:path>
                <a:path w="657225" h="299720">
                  <a:moveTo>
                    <a:pt x="212436" y="220980"/>
                  </a:moveTo>
                  <a:lnTo>
                    <a:pt x="188052" y="224917"/>
                  </a:lnTo>
                  <a:lnTo>
                    <a:pt x="188052" y="230378"/>
                  </a:lnTo>
                  <a:lnTo>
                    <a:pt x="187417" y="233553"/>
                  </a:lnTo>
                  <a:lnTo>
                    <a:pt x="183861" y="239141"/>
                  </a:lnTo>
                  <a:lnTo>
                    <a:pt x="181067" y="241173"/>
                  </a:lnTo>
                  <a:lnTo>
                    <a:pt x="177511" y="242443"/>
                  </a:lnTo>
                  <a:lnTo>
                    <a:pt x="172177" y="244221"/>
                  </a:lnTo>
                  <a:lnTo>
                    <a:pt x="205511" y="244221"/>
                  </a:lnTo>
                  <a:lnTo>
                    <a:pt x="209769" y="238506"/>
                  </a:lnTo>
                  <a:lnTo>
                    <a:pt x="212309" y="230378"/>
                  </a:lnTo>
                  <a:lnTo>
                    <a:pt x="212436" y="220980"/>
                  </a:lnTo>
                  <a:close/>
                </a:path>
                <a:path w="657225" h="299720">
                  <a:moveTo>
                    <a:pt x="198667" y="184658"/>
                  </a:moveTo>
                  <a:lnTo>
                    <a:pt x="162017" y="184658"/>
                  </a:lnTo>
                  <a:lnTo>
                    <a:pt x="166589" y="185039"/>
                  </a:lnTo>
                  <a:lnTo>
                    <a:pt x="175479" y="189865"/>
                  </a:lnTo>
                  <a:lnTo>
                    <a:pt x="179035" y="194310"/>
                  </a:lnTo>
                  <a:lnTo>
                    <a:pt x="181448" y="201041"/>
                  </a:lnTo>
                  <a:lnTo>
                    <a:pt x="146777" y="212725"/>
                  </a:lnTo>
                  <a:lnTo>
                    <a:pt x="193500" y="212725"/>
                  </a:lnTo>
                  <a:lnTo>
                    <a:pt x="209261" y="207391"/>
                  </a:lnTo>
                  <a:lnTo>
                    <a:pt x="204542" y="195077"/>
                  </a:lnTo>
                  <a:lnTo>
                    <a:pt x="198943" y="184991"/>
                  </a:lnTo>
                  <a:lnTo>
                    <a:pt x="198667" y="184658"/>
                  </a:lnTo>
                  <a:close/>
                </a:path>
                <a:path w="657225" h="299720">
                  <a:moveTo>
                    <a:pt x="262570" y="132842"/>
                  </a:moveTo>
                  <a:lnTo>
                    <a:pt x="225166" y="151143"/>
                  </a:lnTo>
                  <a:lnTo>
                    <a:pt x="217115" y="176911"/>
                  </a:lnTo>
                  <a:lnTo>
                    <a:pt x="217923" y="185713"/>
                  </a:lnTo>
                  <a:lnTo>
                    <a:pt x="236211" y="220932"/>
                  </a:lnTo>
                  <a:lnTo>
                    <a:pt x="259918" y="230489"/>
                  </a:lnTo>
                  <a:lnTo>
                    <a:pt x="268838" y="230022"/>
                  </a:lnTo>
                  <a:lnTo>
                    <a:pt x="302479" y="210566"/>
                  </a:lnTo>
                  <a:lnTo>
                    <a:pt x="267046" y="210439"/>
                  </a:lnTo>
                  <a:lnTo>
                    <a:pt x="261585" y="209804"/>
                  </a:lnTo>
                  <a:lnTo>
                    <a:pt x="240757" y="177165"/>
                  </a:lnTo>
                  <a:lnTo>
                    <a:pt x="240249" y="169925"/>
                  </a:lnTo>
                  <a:lnTo>
                    <a:pt x="242408" y="164719"/>
                  </a:lnTo>
                  <a:lnTo>
                    <a:pt x="244440" y="159639"/>
                  </a:lnTo>
                  <a:lnTo>
                    <a:pt x="248377" y="156083"/>
                  </a:lnTo>
                  <a:lnTo>
                    <a:pt x="254092" y="154050"/>
                  </a:lnTo>
                  <a:lnTo>
                    <a:pt x="258537" y="152654"/>
                  </a:lnTo>
                  <a:lnTo>
                    <a:pt x="292476" y="152654"/>
                  </a:lnTo>
                  <a:lnTo>
                    <a:pt x="296129" y="150622"/>
                  </a:lnTo>
                  <a:lnTo>
                    <a:pt x="269261" y="132980"/>
                  </a:lnTo>
                  <a:lnTo>
                    <a:pt x="262570" y="132842"/>
                  </a:lnTo>
                  <a:close/>
                </a:path>
                <a:path w="657225" h="299720">
                  <a:moveTo>
                    <a:pt x="308067" y="182245"/>
                  </a:moveTo>
                  <a:lnTo>
                    <a:pt x="283937" y="186055"/>
                  </a:lnTo>
                  <a:lnTo>
                    <a:pt x="284953" y="192659"/>
                  </a:lnTo>
                  <a:lnTo>
                    <a:pt x="284318" y="197612"/>
                  </a:lnTo>
                  <a:lnTo>
                    <a:pt x="280508" y="204470"/>
                  </a:lnTo>
                  <a:lnTo>
                    <a:pt x="277206" y="206883"/>
                  </a:lnTo>
                  <a:lnTo>
                    <a:pt x="267046" y="210439"/>
                  </a:lnTo>
                  <a:lnTo>
                    <a:pt x="302544" y="210439"/>
                  </a:lnTo>
                  <a:lnTo>
                    <a:pt x="305562" y="204470"/>
                  </a:lnTo>
                  <a:lnTo>
                    <a:pt x="307512" y="197786"/>
                  </a:lnTo>
                  <a:lnTo>
                    <a:pt x="308355" y="190367"/>
                  </a:lnTo>
                  <a:lnTo>
                    <a:pt x="308067" y="182245"/>
                  </a:lnTo>
                  <a:close/>
                </a:path>
                <a:path w="657225" h="299720">
                  <a:moveTo>
                    <a:pt x="327498" y="111252"/>
                  </a:moveTo>
                  <a:lnTo>
                    <a:pt x="304257" y="118999"/>
                  </a:lnTo>
                  <a:lnTo>
                    <a:pt x="325847" y="182753"/>
                  </a:lnTo>
                  <a:lnTo>
                    <a:pt x="329022" y="188849"/>
                  </a:lnTo>
                  <a:lnTo>
                    <a:pt x="336388" y="196723"/>
                  </a:lnTo>
                  <a:lnTo>
                    <a:pt x="340960" y="199262"/>
                  </a:lnTo>
                  <a:lnTo>
                    <a:pt x="352136" y="201295"/>
                  </a:lnTo>
                  <a:lnTo>
                    <a:pt x="357851" y="200787"/>
                  </a:lnTo>
                  <a:lnTo>
                    <a:pt x="363693" y="198755"/>
                  </a:lnTo>
                  <a:lnTo>
                    <a:pt x="369408" y="196850"/>
                  </a:lnTo>
                  <a:lnTo>
                    <a:pt x="374488" y="193675"/>
                  </a:lnTo>
                  <a:lnTo>
                    <a:pt x="383124" y="184785"/>
                  </a:lnTo>
                  <a:lnTo>
                    <a:pt x="386045" y="179578"/>
                  </a:lnTo>
                  <a:lnTo>
                    <a:pt x="359756" y="179578"/>
                  </a:lnTo>
                  <a:lnTo>
                    <a:pt x="354168" y="177800"/>
                  </a:lnTo>
                  <a:lnTo>
                    <a:pt x="351755" y="176149"/>
                  </a:lnTo>
                  <a:lnTo>
                    <a:pt x="349977" y="173736"/>
                  </a:lnTo>
                  <a:lnTo>
                    <a:pt x="348199" y="171196"/>
                  </a:lnTo>
                  <a:lnTo>
                    <a:pt x="345278" y="163830"/>
                  </a:lnTo>
                  <a:lnTo>
                    <a:pt x="327498" y="111252"/>
                  </a:lnTo>
                  <a:close/>
                </a:path>
                <a:path w="657225" h="299720">
                  <a:moveTo>
                    <a:pt x="411632" y="173862"/>
                  </a:moveTo>
                  <a:lnTo>
                    <a:pt x="387569" y="173862"/>
                  </a:lnTo>
                  <a:lnTo>
                    <a:pt x="392014" y="186944"/>
                  </a:lnTo>
                  <a:lnTo>
                    <a:pt x="413604" y="179705"/>
                  </a:lnTo>
                  <a:lnTo>
                    <a:pt x="411632" y="173862"/>
                  </a:lnTo>
                  <a:close/>
                </a:path>
                <a:path w="657225" h="299720">
                  <a:moveTo>
                    <a:pt x="384013" y="92075"/>
                  </a:moveTo>
                  <a:lnTo>
                    <a:pt x="360772" y="99949"/>
                  </a:lnTo>
                  <a:lnTo>
                    <a:pt x="373472" y="137287"/>
                  </a:lnTo>
                  <a:lnTo>
                    <a:pt x="377536" y="149479"/>
                  </a:lnTo>
                  <a:lnTo>
                    <a:pt x="379568" y="157480"/>
                  </a:lnTo>
                  <a:lnTo>
                    <a:pt x="379518" y="162560"/>
                  </a:lnTo>
                  <a:lnTo>
                    <a:pt x="379441" y="164719"/>
                  </a:lnTo>
                  <a:lnTo>
                    <a:pt x="378298" y="168148"/>
                  </a:lnTo>
                  <a:lnTo>
                    <a:pt x="375885" y="171323"/>
                  </a:lnTo>
                  <a:lnTo>
                    <a:pt x="373472" y="174625"/>
                  </a:lnTo>
                  <a:lnTo>
                    <a:pt x="370297" y="176911"/>
                  </a:lnTo>
                  <a:lnTo>
                    <a:pt x="366360" y="178181"/>
                  </a:lnTo>
                  <a:lnTo>
                    <a:pt x="362804" y="179450"/>
                  </a:lnTo>
                  <a:lnTo>
                    <a:pt x="359756" y="179578"/>
                  </a:lnTo>
                  <a:lnTo>
                    <a:pt x="386045" y="179578"/>
                  </a:lnTo>
                  <a:lnTo>
                    <a:pt x="387569" y="173862"/>
                  </a:lnTo>
                  <a:lnTo>
                    <a:pt x="411632" y="173862"/>
                  </a:lnTo>
                  <a:lnTo>
                    <a:pt x="384013" y="92075"/>
                  </a:lnTo>
                  <a:close/>
                </a:path>
                <a:path w="657225" h="299720">
                  <a:moveTo>
                    <a:pt x="427828" y="77343"/>
                  </a:moveTo>
                  <a:lnTo>
                    <a:pt x="406365" y="84581"/>
                  </a:lnTo>
                  <a:lnTo>
                    <a:pt x="435956" y="172212"/>
                  </a:lnTo>
                  <a:lnTo>
                    <a:pt x="459070" y="164337"/>
                  </a:lnTo>
                  <a:lnTo>
                    <a:pt x="449735" y="136691"/>
                  </a:lnTo>
                  <a:lnTo>
                    <a:pt x="446640" y="127049"/>
                  </a:lnTo>
                  <a:lnTo>
                    <a:pt x="444211" y="118633"/>
                  </a:lnTo>
                  <a:lnTo>
                    <a:pt x="442640" y="112051"/>
                  </a:lnTo>
                  <a:lnTo>
                    <a:pt x="441925" y="107315"/>
                  </a:lnTo>
                  <a:lnTo>
                    <a:pt x="441671" y="102108"/>
                  </a:lnTo>
                  <a:lnTo>
                    <a:pt x="442433" y="98298"/>
                  </a:lnTo>
                  <a:lnTo>
                    <a:pt x="445735" y="93218"/>
                  </a:lnTo>
                  <a:lnTo>
                    <a:pt x="448148" y="91440"/>
                  </a:lnTo>
                  <a:lnTo>
                    <a:pt x="451323" y="90297"/>
                  </a:lnTo>
                  <a:lnTo>
                    <a:pt x="452847" y="89789"/>
                  </a:lnTo>
                  <a:lnTo>
                    <a:pt x="432019" y="89789"/>
                  </a:lnTo>
                  <a:lnTo>
                    <a:pt x="427828" y="77343"/>
                  </a:lnTo>
                  <a:close/>
                </a:path>
                <a:path w="657225" h="299720">
                  <a:moveTo>
                    <a:pt x="292476" y="152654"/>
                  </a:moveTo>
                  <a:lnTo>
                    <a:pt x="262474" y="152654"/>
                  </a:lnTo>
                  <a:lnTo>
                    <a:pt x="265903" y="153924"/>
                  </a:lnTo>
                  <a:lnTo>
                    <a:pt x="269459" y="155321"/>
                  </a:lnTo>
                  <a:lnTo>
                    <a:pt x="272380" y="158242"/>
                  </a:lnTo>
                  <a:lnTo>
                    <a:pt x="274666" y="162560"/>
                  </a:lnTo>
                  <a:lnTo>
                    <a:pt x="292476" y="152654"/>
                  </a:lnTo>
                  <a:close/>
                </a:path>
                <a:path w="657225" h="299720">
                  <a:moveTo>
                    <a:pt x="463537" y="89154"/>
                  </a:moveTo>
                  <a:lnTo>
                    <a:pt x="454752" y="89154"/>
                  </a:lnTo>
                  <a:lnTo>
                    <a:pt x="458816" y="89281"/>
                  </a:lnTo>
                  <a:lnTo>
                    <a:pt x="463515" y="90424"/>
                  </a:lnTo>
                  <a:lnTo>
                    <a:pt x="463537" y="89154"/>
                  </a:lnTo>
                  <a:close/>
                </a:path>
                <a:path w="657225" h="299720">
                  <a:moveTo>
                    <a:pt x="458054" y="66548"/>
                  </a:moveTo>
                  <a:lnTo>
                    <a:pt x="438115" y="74803"/>
                  </a:lnTo>
                  <a:lnTo>
                    <a:pt x="435829" y="77597"/>
                  </a:lnTo>
                  <a:lnTo>
                    <a:pt x="433797" y="82677"/>
                  </a:lnTo>
                  <a:lnTo>
                    <a:pt x="432019" y="89789"/>
                  </a:lnTo>
                  <a:lnTo>
                    <a:pt x="452847" y="89789"/>
                  </a:lnTo>
                  <a:lnTo>
                    <a:pt x="454752" y="89154"/>
                  </a:lnTo>
                  <a:lnTo>
                    <a:pt x="463537" y="89154"/>
                  </a:lnTo>
                  <a:lnTo>
                    <a:pt x="463896" y="67818"/>
                  </a:lnTo>
                  <a:lnTo>
                    <a:pt x="458054" y="66548"/>
                  </a:lnTo>
                  <a:close/>
                </a:path>
                <a:path w="657225" h="299720">
                  <a:moveTo>
                    <a:pt x="485613" y="20700"/>
                  </a:moveTo>
                  <a:lnTo>
                    <a:pt x="462499" y="28448"/>
                  </a:lnTo>
                  <a:lnTo>
                    <a:pt x="469738" y="49911"/>
                  </a:lnTo>
                  <a:lnTo>
                    <a:pt x="492852" y="42037"/>
                  </a:lnTo>
                  <a:lnTo>
                    <a:pt x="485613" y="20700"/>
                  </a:lnTo>
                  <a:close/>
                </a:path>
                <a:path w="657225" h="299720">
                  <a:moveTo>
                    <a:pt x="591404" y="22098"/>
                  </a:moveTo>
                  <a:lnTo>
                    <a:pt x="566766" y="30353"/>
                  </a:lnTo>
                  <a:lnTo>
                    <a:pt x="629758" y="106934"/>
                  </a:lnTo>
                  <a:lnTo>
                    <a:pt x="630012" y="112395"/>
                  </a:lnTo>
                  <a:lnTo>
                    <a:pt x="629377" y="117093"/>
                  </a:lnTo>
                  <a:lnTo>
                    <a:pt x="627568" y="121793"/>
                  </a:lnTo>
                  <a:lnTo>
                    <a:pt x="626329" y="125095"/>
                  </a:lnTo>
                  <a:lnTo>
                    <a:pt x="622900" y="128016"/>
                  </a:lnTo>
                  <a:lnTo>
                    <a:pt x="617566" y="129793"/>
                  </a:lnTo>
                  <a:lnTo>
                    <a:pt x="614645" y="130810"/>
                  </a:lnTo>
                  <a:lnTo>
                    <a:pt x="611216" y="131572"/>
                  </a:lnTo>
                  <a:lnTo>
                    <a:pt x="607279" y="132080"/>
                  </a:lnTo>
                  <a:lnTo>
                    <a:pt x="615534" y="149606"/>
                  </a:lnTo>
                  <a:lnTo>
                    <a:pt x="640426" y="141097"/>
                  </a:lnTo>
                  <a:lnTo>
                    <a:pt x="643601" y="139065"/>
                  </a:lnTo>
                  <a:lnTo>
                    <a:pt x="646141" y="136652"/>
                  </a:lnTo>
                  <a:lnTo>
                    <a:pt x="647919" y="134239"/>
                  </a:lnTo>
                  <a:lnTo>
                    <a:pt x="649824" y="131699"/>
                  </a:lnTo>
                  <a:lnTo>
                    <a:pt x="654396" y="94742"/>
                  </a:lnTo>
                  <a:lnTo>
                    <a:pt x="654843" y="77216"/>
                  </a:lnTo>
                  <a:lnTo>
                    <a:pt x="633314" y="77216"/>
                  </a:lnTo>
                  <a:lnTo>
                    <a:pt x="591404" y="22098"/>
                  </a:lnTo>
                  <a:close/>
                </a:path>
                <a:path w="657225" h="299720">
                  <a:moveTo>
                    <a:pt x="496916" y="53975"/>
                  </a:moveTo>
                  <a:lnTo>
                    <a:pt x="473675" y="61849"/>
                  </a:lnTo>
                  <a:lnTo>
                    <a:pt x="503393" y="149352"/>
                  </a:lnTo>
                  <a:lnTo>
                    <a:pt x="526507" y="141605"/>
                  </a:lnTo>
                  <a:lnTo>
                    <a:pt x="496916" y="53975"/>
                  </a:lnTo>
                  <a:close/>
                </a:path>
                <a:path w="657225" h="299720">
                  <a:moveTo>
                    <a:pt x="554571" y="63881"/>
                  </a:moveTo>
                  <a:lnTo>
                    <a:pt x="528666" y="63881"/>
                  </a:lnTo>
                  <a:lnTo>
                    <a:pt x="544414" y="110236"/>
                  </a:lnTo>
                  <a:lnTo>
                    <a:pt x="546446" y="115570"/>
                  </a:lnTo>
                  <a:lnTo>
                    <a:pt x="547843" y="118110"/>
                  </a:lnTo>
                  <a:lnTo>
                    <a:pt x="549748" y="121666"/>
                  </a:lnTo>
                  <a:lnTo>
                    <a:pt x="551907" y="124333"/>
                  </a:lnTo>
                  <a:lnTo>
                    <a:pt x="554193" y="125984"/>
                  </a:lnTo>
                  <a:lnTo>
                    <a:pt x="556479" y="127762"/>
                  </a:lnTo>
                  <a:lnTo>
                    <a:pt x="559527" y="128650"/>
                  </a:lnTo>
                  <a:lnTo>
                    <a:pt x="563337" y="129031"/>
                  </a:lnTo>
                  <a:lnTo>
                    <a:pt x="567274" y="129286"/>
                  </a:lnTo>
                  <a:lnTo>
                    <a:pt x="571211" y="128650"/>
                  </a:lnTo>
                  <a:lnTo>
                    <a:pt x="582260" y="124968"/>
                  </a:lnTo>
                  <a:lnTo>
                    <a:pt x="587975" y="121793"/>
                  </a:lnTo>
                  <a:lnTo>
                    <a:pt x="592547" y="117602"/>
                  </a:lnTo>
                  <a:lnTo>
                    <a:pt x="587311" y="106299"/>
                  </a:lnTo>
                  <a:lnTo>
                    <a:pt x="572989" y="106299"/>
                  </a:lnTo>
                  <a:lnTo>
                    <a:pt x="571592" y="105791"/>
                  </a:lnTo>
                  <a:lnTo>
                    <a:pt x="566258" y="98425"/>
                  </a:lnTo>
                  <a:lnTo>
                    <a:pt x="554571" y="63881"/>
                  </a:lnTo>
                  <a:close/>
                </a:path>
                <a:path w="657225" h="299720">
                  <a:moveTo>
                    <a:pt x="584546" y="100330"/>
                  </a:moveTo>
                  <a:lnTo>
                    <a:pt x="572989" y="106299"/>
                  </a:lnTo>
                  <a:lnTo>
                    <a:pt x="587311" y="106299"/>
                  </a:lnTo>
                  <a:lnTo>
                    <a:pt x="584546" y="100330"/>
                  </a:lnTo>
                  <a:close/>
                </a:path>
                <a:path w="657225" h="299720">
                  <a:moveTo>
                    <a:pt x="656809" y="0"/>
                  </a:moveTo>
                  <a:lnTo>
                    <a:pt x="632806" y="8128"/>
                  </a:lnTo>
                  <a:lnTo>
                    <a:pt x="633314" y="77216"/>
                  </a:lnTo>
                  <a:lnTo>
                    <a:pt x="654843" y="77216"/>
                  </a:lnTo>
                  <a:lnTo>
                    <a:pt x="656809" y="0"/>
                  </a:lnTo>
                  <a:close/>
                </a:path>
                <a:path w="657225" h="299720">
                  <a:moveTo>
                    <a:pt x="535270" y="6604"/>
                  </a:moveTo>
                  <a:lnTo>
                    <a:pt x="516601" y="27940"/>
                  </a:lnTo>
                  <a:lnTo>
                    <a:pt x="522443" y="45339"/>
                  </a:lnTo>
                  <a:lnTo>
                    <a:pt x="511775" y="48895"/>
                  </a:lnTo>
                  <a:lnTo>
                    <a:pt x="517998" y="67437"/>
                  </a:lnTo>
                  <a:lnTo>
                    <a:pt x="528666" y="63881"/>
                  </a:lnTo>
                  <a:lnTo>
                    <a:pt x="554571" y="63881"/>
                  </a:lnTo>
                  <a:lnTo>
                    <a:pt x="551907" y="56006"/>
                  </a:lnTo>
                  <a:lnTo>
                    <a:pt x="567782" y="50673"/>
                  </a:lnTo>
                  <a:lnTo>
                    <a:pt x="563349" y="37465"/>
                  </a:lnTo>
                  <a:lnTo>
                    <a:pt x="545684" y="37465"/>
                  </a:lnTo>
                  <a:lnTo>
                    <a:pt x="535270" y="6604"/>
                  </a:lnTo>
                  <a:close/>
                </a:path>
                <a:path w="657225" h="299720">
                  <a:moveTo>
                    <a:pt x="561559" y="32131"/>
                  </a:moveTo>
                  <a:lnTo>
                    <a:pt x="545684" y="37465"/>
                  </a:lnTo>
                  <a:lnTo>
                    <a:pt x="563349" y="37465"/>
                  </a:lnTo>
                  <a:lnTo>
                    <a:pt x="561559" y="321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94178" y="4996941"/>
              <a:ext cx="1039368" cy="56616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694178" y="4996941"/>
              <a:ext cx="1039494" cy="566420"/>
            </a:xfrm>
            <a:custGeom>
              <a:avLst/>
              <a:gdLst/>
              <a:ahLst/>
              <a:cxnLst/>
              <a:rect l="l" t="t" r="r" b="b"/>
              <a:pathLst>
                <a:path w="1039495" h="566420">
                  <a:moveTo>
                    <a:pt x="0" y="72135"/>
                  </a:moveTo>
                  <a:lnTo>
                    <a:pt x="1003935" y="0"/>
                  </a:lnTo>
                  <a:lnTo>
                    <a:pt x="1039368" y="494029"/>
                  </a:lnTo>
                  <a:lnTo>
                    <a:pt x="35560" y="566165"/>
                  </a:lnTo>
                  <a:lnTo>
                    <a:pt x="0" y="72135"/>
                  </a:lnTo>
                  <a:close/>
                </a:path>
              </a:pathLst>
            </a:custGeom>
            <a:ln w="9525">
              <a:solidFill>
                <a:srgbClr val="FF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02585" y="5221096"/>
              <a:ext cx="619125" cy="142875"/>
            </a:xfrm>
            <a:custGeom>
              <a:avLst/>
              <a:gdLst/>
              <a:ahLst/>
              <a:cxnLst/>
              <a:rect l="l" t="t" r="r" b="b"/>
              <a:pathLst>
                <a:path w="619125" h="142875">
                  <a:moveTo>
                    <a:pt x="60626" y="11366"/>
                  </a:moveTo>
                  <a:lnTo>
                    <a:pt x="51968" y="11652"/>
                  </a:lnTo>
                  <a:lnTo>
                    <a:pt x="0" y="15239"/>
                  </a:lnTo>
                  <a:lnTo>
                    <a:pt x="9143" y="142493"/>
                  </a:lnTo>
                  <a:lnTo>
                    <a:pt x="34797" y="140715"/>
                  </a:lnTo>
                  <a:lnTo>
                    <a:pt x="31368" y="92709"/>
                  </a:lnTo>
                  <a:lnTo>
                    <a:pt x="56352" y="90775"/>
                  </a:lnTo>
                  <a:lnTo>
                    <a:pt x="94995" y="72897"/>
                  </a:lnTo>
                  <a:lnTo>
                    <a:pt x="95882" y="70992"/>
                  </a:lnTo>
                  <a:lnTo>
                    <a:pt x="29844" y="70992"/>
                  </a:lnTo>
                  <a:lnTo>
                    <a:pt x="27177" y="34924"/>
                  </a:lnTo>
                  <a:lnTo>
                    <a:pt x="48894" y="33400"/>
                  </a:lnTo>
                  <a:lnTo>
                    <a:pt x="55117" y="33273"/>
                  </a:lnTo>
                  <a:lnTo>
                    <a:pt x="97259" y="33273"/>
                  </a:lnTo>
                  <a:lnTo>
                    <a:pt x="94757" y="28047"/>
                  </a:lnTo>
                  <a:lnTo>
                    <a:pt x="67260" y="11461"/>
                  </a:lnTo>
                  <a:lnTo>
                    <a:pt x="60626" y="11366"/>
                  </a:lnTo>
                  <a:close/>
                </a:path>
                <a:path w="619125" h="142875">
                  <a:moveTo>
                    <a:pt x="97259" y="33273"/>
                  </a:moveTo>
                  <a:lnTo>
                    <a:pt x="55117" y="33273"/>
                  </a:lnTo>
                  <a:lnTo>
                    <a:pt x="58165" y="33527"/>
                  </a:lnTo>
                  <a:lnTo>
                    <a:pt x="62483" y="34035"/>
                  </a:lnTo>
                  <a:lnTo>
                    <a:pt x="74167" y="53466"/>
                  </a:lnTo>
                  <a:lnTo>
                    <a:pt x="73406" y="56768"/>
                  </a:lnTo>
                  <a:lnTo>
                    <a:pt x="71627" y="59689"/>
                  </a:lnTo>
                  <a:lnTo>
                    <a:pt x="69976" y="62737"/>
                  </a:lnTo>
                  <a:lnTo>
                    <a:pt x="67437" y="65023"/>
                  </a:lnTo>
                  <a:lnTo>
                    <a:pt x="64134" y="66547"/>
                  </a:lnTo>
                  <a:lnTo>
                    <a:pt x="60706" y="68198"/>
                  </a:lnTo>
                  <a:lnTo>
                    <a:pt x="53975" y="69341"/>
                  </a:lnTo>
                  <a:lnTo>
                    <a:pt x="43941" y="70103"/>
                  </a:lnTo>
                  <a:lnTo>
                    <a:pt x="29844" y="70992"/>
                  </a:lnTo>
                  <a:lnTo>
                    <a:pt x="95882" y="70992"/>
                  </a:lnTo>
                  <a:lnTo>
                    <a:pt x="97535" y="67436"/>
                  </a:lnTo>
                  <a:lnTo>
                    <a:pt x="99948" y="61848"/>
                  </a:lnTo>
                  <a:lnTo>
                    <a:pt x="100837" y="55244"/>
                  </a:lnTo>
                  <a:lnTo>
                    <a:pt x="100329" y="47370"/>
                  </a:lnTo>
                  <a:lnTo>
                    <a:pt x="99329" y="40151"/>
                  </a:lnTo>
                  <a:lnTo>
                    <a:pt x="97472" y="33718"/>
                  </a:lnTo>
                  <a:lnTo>
                    <a:pt x="97259" y="33273"/>
                  </a:lnTo>
                  <a:close/>
                </a:path>
                <a:path w="619125" h="142875">
                  <a:moveTo>
                    <a:pt x="142494" y="40258"/>
                  </a:moveTo>
                  <a:lnTo>
                    <a:pt x="119887" y="41909"/>
                  </a:lnTo>
                  <a:lnTo>
                    <a:pt x="126491" y="134111"/>
                  </a:lnTo>
                  <a:lnTo>
                    <a:pt x="150875" y="132333"/>
                  </a:lnTo>
                  <a:lnTo>
                    <a:pt x="148844" y="103885"/>
                  </a:lnTo>
                  <a:lnTo>
                    <a:pt x="148199" y="93094"/>
                  </a:lnTo>
                  <a:lnTo>
                    <a:pt x="147970" y="84327"/>
                  </a:lnTo>
                  <a:lnTo>
                    <a:pt x="148147" y="77561"/>
                  </a:lnTo>
                  <a:lnTo>
                    <a:pt x="148716" y="72770"/>
                  </a:lnTo>
                  <a:lnTo>
                    <a:pt x="165481" y="58546"/>
                  </a:lnTo>
                  <a:lnTo>
                    <a:pt x="174692" y="58546"/>
                  </a:lnTo>
                  <a:lnTo>
                    <a:pt x="176146" y="53339"/>
                  </a:lnTo>
                  <a:lnTo>
                    <a:pt x="143509" y="53339"/>
                  </a:lnTo>
                  <a:lnTo>
                    <a:pt x="142494" y="40258"/>
                  </a:lnTo>
                  <a:close/>
                </a:path>
                <a:path w="619125" h="142875">
                  <a:moveTo>
                    <a:pt x="174692" y="58546"/>
                  </a:moveTo>
                  <a:lnTo>
                    <a:pt x="165481" y="58546"/>
                  </a:lnTo>
                  <a:lnTo>
                    <a:pt x="169417" y="59562"/>
                  </a:lnTo>
                  <a:lnTo>
                    <a:pt x="173735" y="61975"/>
                  </a:lnTo>
                  <a:lnTo>
                    <a:pt x="174692" y="58546"/>
                  </a:lnTo>
                  <a:close/>
                </a:path>
                <a:path w="619125" h="142875">
                  <a:moveTo>
                    <a:pt x="168909" y="36194"/>
                  </a:moveTo>
                  <a:lnTo>
                    <a:pt x="163448" y="36702"/>
                  </a:lnTo>
                  <a:lnTo>
                    <a:pt x="159512" y="36956"/>
                  </a:lnTo>
                  <a:lnTo>
                    <a:pt x="155956" y="38226"/>
                  </a:lnTo>
                  <a:lnTo>
                    <a:pt x="150113" y="42544"/>
                  </a:lnTo>
                  <a:lnTo>
                    <a:pt x="146938" y="46862"/>
                  </a:lnTo>
                  <a:lnTo>
                    <a:pt x="143509" y="53339"/>
                  </a:lnTo>
                  <a:lnTo>
                    <a:pt x="176146" y="53339"/>
                  </a:lnTo>
                  <a:lnTo>
                    <a:pt x="179831" y="40131"/>
                  </a:lnTo>
                  <a:lnTo>
                    <a:pt x="174370" y="37464"/>
                  </a:lnTo>
                  <a:lnTo>
                    <a:pt x="168909" y="36194"/>
                  </a:lnTo>
                  <a:close/>
                </a:path>
                <a:path w="619125" h="142875">
                  <a:moveTo>
                    <a:pt x="212725" y="0"/>
                  </a:moveTo>
                  <a:lnTo>
                    <a:pt x="188340" y="1650"/>
                  </a:lnTo>
                  <a:lnTo>
                    <a:pt x="189864" y="24256"/>
                  </a:lnTo>
                  <a:lnTo>
                    <a:pt x="214375" y="22478"/>
                  </a:lnTo>
                  <a:lnTo>
                    <a:pt x="212725" y="0"/>
                  </a:lnTo>
                  <a:close/>
                </a:path>
                <a:path w="619125" h="142875">
                  <a:moveTo>
                    <a:pt x="215264" y="35051"/>
                  </a:moveTo>
                  <a:lnTo>
                    <a:pt x="190881" y="36829"/>
                  </a:lnTo>
                  <a:lnTo>
                    <a:pt x="197484" y="129031"/>
                  </a:lnTo>
                  <a:lnTo>
                    <a:pt x="221869" y="127253"/>
                  </a:lnTo>
                  <a:lnTo>
                    <a:pt x="215264" y="35051"/>
                  </a:lnTo>
                  <a:close/>
                </a:path>
                <a:path w="619125" h="142875">
                  <a:moveTo>
                    <a:pt x="254762" y="32130"/>
                  </a:moveTo>
                  <a:lnTo>
                    <a:pt x="229234" y="34035"/>
                  </a:lnTo>
                  <a:lnTo>
                    <a:pt x="272922" y="123570"/>
                  </a:lnTo>
                  <a:lnTo>
                    <a:pt x="294894" y="122046"/>
                  </a:lnTo>
                  <a:lnTo>
                    <a:pt x="304000" y="93344"/>
                  </a:lnTo>
                  <a:lnTo>
                    <a:pt x="281685" y="93344"/>
                  </a:lnTo>
                  <a:lnTo>
                    <a:pt x="275589" y="77977"/>
                  </a:lnTo>
                  <a:lnTo>
                    <a:pt x="254762" y="32130"/>
                  </a:lnTo>
                  <a:close/>
                </a:path>
                <a:path w="619125" h="142875">
                  <a:moveTo>
                    <a:pt x="324992" y="27177"/>
                  </a:moveTo>
                  <a:lnTo>
                    <a:pt x="285750" y="77215"/>
                  </a:lnTo>
                  <a:lnTo>
                    <a:pt x="283463" y="86613"/>
                  </a:lnTo>
                  <a:lnTo>
                    <a:pt x="282701" y="89280"/>
                  </a:lnTo>
                  <a:lnTo>
                    <a:pt x="281685" y="93344"/>
                  </a:lnTo>
                  <a:lnTo>
                    <a:pt x="304000" y="93344"/>
                  </a:lnTo>
                  <a:lnTo>
                    <a:pt x="324992" y="27177"/>
                  </a:lnTo>
                  <a:close/>
                </a:path>
                <a:path w="619125" h="142875">
                  <a:moveTo>
                    <a:pt x="413927" y="39877"/>
                  </a:moveTo>
                  <a:lnTo>
                    <a:pt x="380238" y="39877"/>
                  </a:lnTo>
                  <a:lnTo>
                    <a:pt x="384682" y="40512"/>
                  </a:lnTo>
                  <a:lnTo>
                    <a:pt x="387095" y="42290"/>
                  </a:lnTo>
                  <a:lnTo>
                    <a:pt x="389509" y="44195"/>
                  </a:lnTo>
                  <a:lnTo>
                    <a:pt x="390905" y="47370"/>
                  </a:lnTo>
                  <a:lnTo>
                    <a:pt x="391287" y="52069"/>
                  </a:lnTo>
                  <a:lnTo>
                    <a:pt x="391413" y="54609"/>
                  </a:lnTo>
                  <a:lnTo>
                    <a:pt x="387223" y="56768"/>
                  </a:lnTo>
                  <a:lnTo>
                    <a:pt x="379475" y="59308"/>
                  </a:lnTo>
                  <a:lnTo>
                    <a:pt x="368173" y="62229"/>
                  </a:lnTo>
                  <a:lnTo>
                    <a:pt x="359790" y="64515"/>
                  </a:lnTo>
                  <a:lnTo>
                    <a:pt x="353567" y="66801"/>
                  </a:lnTo>
                  <a:lnTo>
                    <a:pt x="349250" y="69341"/>
                  </a:lnTo>
                  <a:lnTo>
                    <a:pt x="344804" y="71881"/>
                  </a:lnTo>
                  <a:lnTo>
                    <a:pt x="341629" y="75183"/>
                  </a:lnTo>
                  <a:lnTo>
                    <a:pt x="339344" y="79501"/>
                  </a:lnTo>
                  <a:lnTo>
                    <a:pt x="337184" y="83692"/>
                  </a:lnTo>
                  <a:lnTo>
                    <a:pt x="336295" y="88518"/>
                  </a:lnTo>
                  <a:lnTo>
                    <a:pt x="337184" y="101599"/>
                  </a:lnTo>
                  <a:lnTo>
                    <a:pt x="340487" y="107822"/>
                  </a:lnTo>
                  <a:lnTo>
                    <a:pt x="346328" y="112648"/>
                  </a:lnTo>
                  <a:lnTo>
                    <a:pt x="352170" y="117347"/>
                  </a:lnTo>
                  <a:lnTo>
                    <a:pt x="359790" y="119379"/>
                  </a:lnTo>
                  <a:lnTo>
                    <a:pt x="374650" y="118363"/>
                  </a:lnTo>
                  <a:lnTo>
                    <a:pt x="379602" y="116966"/>
                  </a:lnTo>
                  <a:lnTo>
                    <a:pt x="384301" y="114553"/>
                  </a:lnTo>
                  <a:lnTo>
                    <a:pt x="388874" y="112267"/>
                  </a:lnTo>
                  <a:lnTo>
                    <a:pt x="393064" y="108838"/>
                  </a:lnTo>
                  <a:lnTo>
                    <a:pt x="397001" y="104520"/>
                  </a:lnTo>
                  <a:lnTo>
                    <a:pt x="420935" y="104520"/>
                  </a:lnTo>
                  <a:lnTo>
                    <a:pt x="420877" y="104393"/>
                  </a:lnTo>
                  <a:lnTo>
                    <a:pt x="419963" y="101345"/>
                  </a:lnTo>
                  <a:lnTo>
                    <a:pt x="371348" y="101345"/>
                  </a:lnTo>
                  <a:lnTo>
                    <a:pt x="368045" y="100329"/>
                  </a:lnTo>
                  <a:lnTo>
                    <a:pt x="362585" y="95630"/>
                  </a:lnTo>
                  <a:lnTo>
                    <a:pt x="361188" y="92836"/>
                  </a:lnTo>
                  <a:lnTo>
                    <a:pt x="360679" y="85978"/>
                  </a:lnTo>
                  <a:lnTo>
                    <a:pt x="362076" y="82930"/>
                  </a:lnTo>
                  <a:lnTo>
                    <a:pt x="367029" y="78866"/>
                  </a:lnTo>
                  <a:lnTo>
                    <a:pt x="371348" y="77215"/>
                  </a:lnTo>
                  <a:lnTo>
                    <a:pt x="378078" y="75183"/>
                  </a:lnTo>
                  <a:lnTo>
                    <a:pt x="384682" y="73278"/>
                  </a:lnTo>
                  <a:lnTo>
                    <a:pt x="389509" y="71754"/>
                  </a:lnTo>
                  <a:lnTo>
                    <a:pt x="392556" y="70484"/>
                  </a:lnTo>
                  <a:lnTo>
                    <a:pt x="416560" y="70484"/>
                  </a:lnTo>
                  <a:lnTo>
                    <a:pt x="414781" y="43560"/>
                  </a:lnTo>
                  <a:lnTo>
                    <a:pt x="413927" y="39877"/>
                  </a:lnTo>
                  <a:close/>
                </a:path>
                <a:path w="619125" h="142875">
                  <a:moveTo>
                    <a:pt x="420935" y="104520"/>
                  </a:moveTo>
                  <a:lnTo>
                    <a:pt x="397001" y="104520"/>
                  </a:lnTo>
                  <a:lnTo>
                    <a:pt x="397128" y="105028"/>
                  </a:lnTo>
                  <a:lnTo>
                    <a:pt x="397510" y="105917"/>
                  </a:lnTo>
                  <a:lnTo>
                    <a:pt x="399161" y="110489"/>
                  </a:lnTo>
                  <a:lnTo>
                    <a:pt x="400176" y="112775"/>
                  </a:lnTo>
                  <a:lnTo>
                    <a:pt x="400938" y="114299"/>
                  </a:lnTo>
                  <a:lnTo>
                    <a:pt x="425068" y="112648"/>
                  </a:lnTo>
                  <a:lnTo>
                    <a:pt x="422655" y="108330"/>
                  </a:lnTo>
                  <a:lnTo>
                    <a:pt x="420935" y="104520"/>
                  </a:lnTo>
                  <a:close/>
                </a:path>
                <a:path w="619125" h="142875">
                  <a:moveTo>
                    <a:pt x="416560" y="70484"/>
                  </a:moveTo>
                  <a:lnTo>
                    <a:pt x="392556" y="70484"/>
                  </a:lnTo>
                  <a:lnTo>
                    <a:pt x="392938" y="75310"/>
                  </a:lnTo>
                  <a:lnTo>
                    <a:pt x="393211" y="79501"/>
                  </a:lnTo>
                  <a:lnTo>
                    <a:pt x="393318" y="85089"/>
                  </a:lnTo>
                  <a:lnTo>
                    <a:pt x="392811" y="87248"/>
                  </a:lnTo>
                  <a:lnTo>
                    <a:pt x="392175" y="90550"/>
                  </a:lnTo>
                  <a:lnTo>
                    <a:pt x="375285" y="100964"/>
                  </a:lnTo>
                  <a:lnTo>
                    <a:pt x="371348" y="101345"/>
                  </a:lnTo>
                  <a:lnTo>
                    <a:pt x="419963" y="101345"/>
                  </a:lnTo>
                  <a:lnTo>
                    <a:pt x="419667" y="100329"/>
                  </a:lnTo>
                  <a:lnTo>
                    <a:pt x="418718" y="96773"/>
                  </a:lnTo>
                  <a:lnTo>
                    <a:pt x="417937" y="90550"/>
                  </a:lnTo>
                  <a:lnTo>
                    <a:pt x="417322" y="82676"/>
                  </a:lnTo>
                  <a:lnTo>
                    <a:pt x="416560" y="70484"/>
                  </a:lnTo>
                  <a:close/>
                </a:path>
                <a:path w="619125" h="142875">
                  <a:moveTo>
                    <a:pt x="385063" y="20700"/>
                  </a:moveTo>
                  <a:lnTo>
                    <a:pt x="347471" y="29844"/>
                  </a:lnTo>
                  <a:lnTo>
                    <a:pt x="336041" y="50545"/>
                  </a:lnTo>
                  <a:lnTo>
                    <a:pt x="358520" y="52958"/>
                  </a:lnTo>
                  <a:lnTo>
                    <a:pt x="359790" y="48640"/>
                  </a:lnTo>
                  <a:lnTo>
                    <a:pt x="361441" y="45465"/>
                  </a:lnTo>
                  <a:lnTo>
                    <a:pt x="380238" y="39877"/>
                  </a:lnTo>
                  <a:lnTo>
                    <a:pt x="413927" y="39877"/>
                  </a:lnTo>
                  <a:lnTo>
                    <a:pt x="413130" y="36448"/>
                  </a:lnTo>
                  <a:lnTo>
                    <a:pt x="408304" y="28828"/>
                  </a:lnTo>
                  <a:lnTo>
                    <a:pt x="404240" y="25780"/>
                  </a:lnTo>
                  <a:lnTo>
                    <a:pt x="393191" y="21462"/>
                  </a:lnTo>
                  <a:lnTo>
                    <a:pt x="385063" y="20700"/>
                  </a:lnTo>
                  <a:close/>
                </a:path>
                <a:path w="619125" h="142875">
                  <a:moveTo>
                    <a:pt x="484302" y="14001"/>
                  </a:moveTo>
                  <a:lnTo>
                    <a:pt x="444500" y="29209"/>
                  </a:lnTo>
                  <a:lnTo>
                    <a:pt x="434975" y="65658"/>
                  </a:lnTo>
                  <a:lnTo>
                    <a:pt x="436524" y="76251"/>
                  </a:lnTo>
                  <a:lnTo>
                    <a:pt x="464343" y="108680"/>
                  </a:lnTo>
                  <a:lnTo>
                    <a:pt x="482726" y="110616"/>
                  </a:lnTo>
                  <a:lnTo>
                    <a:pt x="491180" y="109452"/>
                  </a:lnTo>
                  <a:lnTo>
                    <a:pt x="517468" y="91058"/>
                  </a:lnTo>
                  <a:lnTo>
                    <a:pt x="476250" y="91058"/>
                  </a:lnTo>
                  <a:lnTo>
                    <a:pt x="471169" y="89153"/>
                  </a:lnTo>
                  <a:lnTo>
                    <a:pt x="467232" y="84835"/>
                  </a:lnTo>
                  <a:lnTo>
                    <a:pt x="463168" y="80644"/>
                  </a:lnTo>
                  <a:lnTo>
                    <a:pt x="460755" y="73024"/>
                  </a:lnTo>
                  <a:lnTo>
                    <a:pt x="459993" y="62102"/>
                  </a:lnTo>
                  <a:lnTo>
                    <a:pt x="459231" y="52323"/>
                  </a:lnTo>
                  <a:lnTo>
                    <a:pt x="460628" y="45084"/>
                  </a:lnTo>
                  <a:lnTo>
                    <a:pt x="467232" y="36194"/>
                  </a:lnTo>
                  <a:lnTo>
                    <a:pt x="471931" y="33781"/>
                  </a:lnTo>
                  <a:lnTo>
                    <a:pt x="478027" y="33273"/>
                  </a:lnTo>
                  <a:lnTo>
                    <a:pt x="482600" y="33019"/>
                  </a:lnTo>
                  <a:lnTo>
                    <a:pt x="515954" y="33019"/>
                  </a:lnTo>
                  <a:lnTo>
                    <a:pt x="512778" y="28019"/>
                  </a:lnTo>
                  <a:lnTo>
                    <a:pt x="508482" y="23242"/>
                  </a:lnTo>
                  <a:lnTo>
                    <a:pt x="503554" y="19430"/>
                  </a:lnTo>
                  <a:lnTo>
                    <a:pt x="497931" y="16668"/>
                  </a:lnTo>
                  <a:lnTo>
                    <a:pt x="491521" y="14858"/>
                  </a:lnTo>
                  <a:lnTo>
                    <a:pt x="484302" y="14001"/>
                  </a:lnTo>
                  <a:close/>
                </a:path>
                <a:path w="619125" h="142875">
                  <a:moveTo>
                    <a:pt x="498855" y="71754"/>
                  </a:moveTo>
                  <a:lnTo>
                    <a:pt x="482473" y="90550"/>
                  </a:lnTo>
                  <a:lnTo>
                    <a:pt x="476250" y="91058"/>
                  </a:lnTo>
                  <a:lnTo>
                    <a:pt x="517468" y="91058"/>
                  </a:lnTo>
                  <a:lnTo>
                    <a:pt x="518683" y="89026"/>
                  </a:lnTo>
                  <a:lnTo>
                    <a:pt x="521344" y="82073"/>
                  </a:lnTo>
                  <a:lnTo>
                    <a:pt x="523113" y="74167"/>
                  </a:lnTo>
                  <a:lnTo>
                    <a:pt x="498855" y="71754"/>
                  </a:lnTo>
                  <a:close/>
                </a:path>
                <a:path w="619125" h="142875">
                  <a:moveTo>
                    <a:pt x="515954" y="33019"/>
                  </a:moveTo>
                  <a:lnTo>
                    <a:pt x="482600" y="33019"/>
                  </a:lnTo>
                  <a:lnTo>
                    <a:pt x="486410" y="33908"/>
                  </a:lnTo>
                  <a:lnTo>
                    <a:pt x="489457" y="36194"/>
                  </a:lnTo>
                  <a:lnTo>
                    <a:pt x="492505" y="38353"/>
                  </a:lnTo>
                  <a:lnTo>
                    <a:pt x="494538" y="41909"/>
                  </a:lnTo>
                  <a:lnTo>
                    <a:pt x="495680" y="46608"/>
                  </a:lnTo>
                  <a:lnTo>
                    <a:pt x="519429" y="40512"/>
                  </a:lnTo>
                  <a:lnTo>
                    <a:pt x="516431" y="33772"/>
                  </a:lnTo>
                  <a:lnTo>
                    <a:pt x="515954" y="33019"/>
                  </a:lnTo>
                  <a:close/>
                </a:path>
                <a:path w="619125" h="142875">
                  <a:moveTo>
                    <a:pt x="538099" y="121411"/>
                  </a:moveTo>
                  <a:lnTo>
                    <a:pt x="541654" y="140334"/>
                  </a:lnTo>
                  <a:lnTo>
                    <a:pt x="546226" y="141096"/>
                  </a:lnTo>
                  <a:lnTo>
                    <a:pt x="550799" y="141223"/>
                  </a:lnTo>
                  <a:lnTo>
                    <a:pt x="555498" y="140842"/>
                  </a:lnTo>
                  <a:lnTo>
                    <a:pt x="560197" y="140588"/>
                  </a:lnTo>
                  <a:lnTo>
                    <a:pt x="564261" y="139699"/>
                  </a:lnTo>
                  <a:lnTo>
                    <a:pt x="567943" y="138429"/>
                  </a:lnTo>
                  <a:lnTo>
                    <a:pt x="571500" y="137286"/>
                  </a:lnTo>
                  <a:lnTo>
                    <a:pt x="574548" y="135635"/>
                  </a:lnTo>
                  <a:lnTo>
                    <a:pt x="579247" y="131698"/>
                  </a:lnTo>
                  <a:lnTo>
                    <a:pt x="581405" y="129285"/>
                  </a:lnTo>
                  <a:lnTo>
                    <a:pt x="583056" y="126364"/>
                  </a:lnTo>
                  <a:lnTo>
                    <a:pt x="584835" y="123316"/>
                  </a:lnTo>
                  <a:lnTo>
                    <a:pt x="585373" y="122046"/>
                  </a:lnTo>
                  <a:lnTo>
                    <a:pt x="545464" y="122046"/>
                  </a:lnTo>
                  <a:lnTo>
                    <a:pt x="541909" y="121919"/>
                  </a:lnTo>
                  <a:lnTo>
                    <a:pt x="538099" y="121411"/>
                  </a:lnTo>
                  <a:close/>
                </a:path>
                <a:path w="619125" h="142875">
                  <a:moveTo>
                    <a:pt x="550290" y="10921"/>
                  </a:moveTo>
                  <a:lnTo>
                    <a:pt x="524382" y="12826"/>
                  </a:lnTo>
                  <a:lnTo>
                    <a:pt x="566038" y="102742"/>
                  </a:lnTo>
                  <a:lnTo>
                    <a:pt x="565023" y="107949"/>
                  </a:lnTo>
                  <a:lnTo>
                    <a:pt x="563244" y="112394"/>
                  </a:lnTo>
                  <a:lnTo>
                    <a:pt x="560704" y="115950"/>
                  </a:lnTo>
                  <a:lnTo>
                    <a:pt x="558291" y="119379"/>
                  </a:lnTo>
                  <a:lnTo>
                    <a:pt x="554227" y="121411"/>
                  </a:lnTo>
                  <a:lnTo>
                    <a:pt x="548513" y="121792"/>
                  </a:lnTo>
                  <a:lnTo>
                    <a:pt x="545464" y="122046"/>
                  </a:lnTo>
                  <a:lnTo>
                    <a:pt x="585373" y="122046"/>
                  </a:lnTo>
                  <a:lnTo>
                    <a:pt x="586613" y="119125"/>
                  </a:lnTo>
                  <a:lnTo>
                    <a:pt x="588263" y="113537"/>
                  </a:lnTo>
                  <a:lnTo>
                    <a:pt x="592963" y="97027"/>
                  </a:lnTo>
                  <a:lnTo>
                    <a:pt x="599348" y="74802"/>
                  </a:lnTo>
                  <a:lnTo>
                    <a:pt x="577088" y="74802"/>
                  </a:lnTo>
                  <a:lnTo>
                    <a:pt x="550290" y="10921"/>
                  </a:lnTo>
                  <a:close/>
                </a:path>
                <a:path w="619125" h="142875">
                  <a:moveTo>
                    <a:pt x="619125" y="5968"/>
                  </a:moveTo>
                  <a:lnTo>
                    <a:pt x="593851" y="7746"/>
                  </a:lnTo>
                  <a:lnTo>
                    <a:pt x="577088" y="74802"/>
                  </a:lnTo>
                  <a:lnTo>
                    <a:pt x="599348" y="74802"/>
                  </a:lnTo>
                  <a:lnTo>
                    <a:pt x="619125" y="59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74136" y="5254243"/>
              <a:ext cx="1125727" cy="813511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374136" y="5254243"/>
              <a:ext cx="1125855" cy="814069"/>
            </a:xfrm>
            <a:custGeom>
              <a:avLst/>
              <a:gdLst/>
              <a:ahLst/>
              <a:cxnLst/>
              <a:rect l="l" t="t" r="r" b="b"/>
              <a:pathLst>
                <a:path w="1125854" h="814070">
                  <a:moveTo>
                    <a:pt x="0" y="348081"/>
                  </a:moveTo>
                  <a:lnTo>
                    <a:pt x="956310" y="0"/>
                  </a:lnTo>
                  <a:lnTo>
                    <a:pt x="1125727" y="465480"/>
                  </a:lnTo>
                  <a:lnTo>
                    <a:pt x="169417" y="813511"/>
                  </a:lnTo>
                  <a:lnTo>
                    <a:pt x="0" y="348081"/>
                  </a:lnTo>
                  <a:close/>
                </a:path>
              </a:pathLst>
            </a:custGeom>
            <a:ln w="9525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11752" y="5570981"/>
              <a:ext cx="447040" cy="245745"/>
            </a:xfrm>
            <a:custGeom>
              <a:avLst/>
              <a:gdLst/>
              <a:ahLst/>
              <a:cxnLst/>
              <a:rect l="l" t="t" r="r" b="b"/>
              <a:pathLst>
                <a:path w="447039" h="245745">
                  <a:moveTo>
                    <a:pt x="70395" y="145605"/>
                  </a:moveTo>
                  <a:lnTo>
                    <a:pt x="43052" y="145605"/>
                  </a:lnTo>
                  <a:lnTo>
                    <a:pt x="79248" y="245249"/>
                  </a:lnTo>
                  <a:lnTo>
                    <a:pt x="103505" y="236435"/>
                  </a:lnTo>
                  <a:lnTo>
                    <a:pt x="70395" y="145605"/>
                  </a:lnTo>
                  <a:close/>
                </a:path>
                <a:path w="447039" h="245745">
                  <a:moveTo>
                    <a:pt x="95376" y="103568"/>
                  </a:moveTo>
                  <a:lnTo>
                    <a:pt x="0" y="138264"/>
                  </a:lnTo>
                  <a:lnTo>
                    <a:pt x="7366" y="158546"/>
                  </a:lnTo>
                  <a:lnTo>
                    <a:pt x="43052" y="145605"/>
                  </a:lnTo>
                  <a:lnTo>
                    <a:pt x="70395" y="145605"/>
                  </a:lnTo>
                  <a:lnTo>
                    <a:pt x="67183" y="136791"/>
                  </a:lnTo>
                  <a:lnTo>
                    <a:pt x="102743" y="123863"/>
                  </a:lnTo>
                  <a:lnTo>
                    <a:pt x="95376" y="103568"/>
                  </a:lnTo>
                  <a:close/>
                </a:path>
                <a:path w="447039" h="245745">
                  <a:moveTo>
                    <a:pt x="133985" y="126949"/>
                  </a:moveTo>
                  <a:lnTo>
                    <a:pt x="112649" y="134721"/>
                  </a:lnTo>
                  <a:lnTo>
                    <a:pt x="144272" y="221615"/>
                  </a:lnTo>
                  <a:lnTo>
                    <a:pt x="167259" y="213245"/>
                  </a:lnTo>
                  <a:lnTo>
                    <a:pt x="157480" y="186410"/>
                  </a:lnTo>
                  <a:lnTo>
                    <a:pt x="153878" y="176230"/>
                  </a:lnTo>
                  <a:lnTo>
                    <a:pt x="151241" y="167865"/>
                  </a:lnTo>
                  <a:lnTo>
                    <a:pt x="149532" y="161314"/>
                  </a:lnTo>
                  <a:lnTo>
                    <a:pt x="148717" y="156578"/>
                  </a:lnTo>
                  <a:lnTo>
                    <a:pt x="148336" y="151485"/>
                  </a:lnTo>
                  <a:lnTo>
                    <a:pt x="148971" y="147637"/>
                  </a:lnTo>
                  <a:lnTo>
                    <a:pt x="150495" y="145046"/>
                  </a:lnTo>
                  <a:lnTo>
                    <a:pt x="152146" y="142468"/>
                  </a:lnTo>
                  <a:lnTo>
                    <a:pt x="154559" y="140589"/>
                  </a:lnTo>
                  <a:lnTo>
                    <a:pt x="158038" y="139306"/>
                  </a:lnTo>
                  <a:lnTo>
                    <a:pt x="138430" y="139306"/>
                  </a:lnTo>
                  <a:lnTo>
                    <a:pt x="133985" y="126949"/>
                  </a:lnTo>
                  <a:close/>
                </a:path>
                <a:path w="447039" h="245745">
                  <a:moveTo>
                    <a:pt x="163830" y="115481"/>
                  </a:moveTo>
                  <a:lnTo>
                    <a:pt x="158242" y="115874"/>
                  </a:lnTo>
                  <a:lnTo>
                    <a:pt x="149351" y="119138"/>
                  </a:lnTo>
                  <a:lnTo>
                    <a:pt x="146304" y="121272"/>
                  </a:lnTo>
                  <a:lnTo>
                    <a:pt x="144145" y="124180"/>
                  </a:lnTo>
                  <a:lnTo>
                    <a:pt x="141859" y="127101"/>
                  </a:lnTo>
                  <a:lnTo>
                    <a:pt x="139954" y="132143"/>
                  </a:lnTo>
                  <a:lnTo>
                    <a:pt x="138430" y="139306"/>
                  </a:lnTo>
                  <a:lnTo>
                    <a:pt x="158038" y="139306"/>
                  </a:lnTo>
                  <a:lnTo>
                    <a:pt x="161036" y="138201"/>
                  </a:lnTo>
                  <a:lnTo>
                    <a:pt x="165100" y="138150"/>
                  </a:lnTo>
                  <a:lnTo>
                    <a:pt x="169919" y="138150"/>
                  </a:lnTo>
                  <a:lnTo>
                    <a:pt x="169799" y="116611"/>
                  </a:lnTo>
                  <a:lnTo>
                    <a:pt x="163830" y="115481"/>
                  </a:lnTo>
                  <a:close/>
                </a:path>
                <a:path w="447039" h="245745">
                  <a:moveTo>
                    <a:pt x="169919" y="138150"/>
                  </a:moveTo>
                  <a:lnTo>
                    <a:pt x="165100" y="138150"/>
                  </a:lnTo>
                  <a:lnTo>
                    <a:pt x="169925" y="139242"/>
                  </a:lnTo>
                  <a:lnTo>
                    <a:pt x="169919" y="138150"/>
                  </a:lnTo>
                  <a:close/>
                </a:path>
                <a:path w="447039" h="245745">
                  <a:moveTo>
                    <a:pt x="201930" y="102196"/>
                  </a:moveTo>
                  <a:lnTo>
                    <a:pt x="178943" y="110566"/>
                  </a:lnTo>
                  <a:lnTo>
                    <a:pt x="199484" y="166878"/>
                  </a:lnTo>
                  <a:lnTo>
                    <a:pt x="201930" y="173736"/>
                  </a:lnTo>
                  <a:lnTo>
                    <a:pt x="228600" y="191655"/>
                  </a:lnTo>
                  <a:lnTo>
                    <a:pt x="234314" y="191033"/>
                  </a:lnTo>
                  <a:lnTo>
                    <a:pt x="245872" y="186829"/>
                  </a:lnTo>
                  <a:lnTo>
                    <a:pt x="250825" y="183502"/>
                  </a:lnTo>
                  <a:lnTo>
                    <a:pt x="259207" y="174409"/>
                  </a:lnTo>
                  <a:lnTo>
                    <a:pt x="261705" y="169786"/>
                  </a:lnTo>
                  <a:lnTo>
                    <a:pt x="235712" y="169786"/>
                  </a:lnTo>
                  <a:lnTo>
                    <a:pt x="230124" y="168186"/>
                  </a:lnTo>
                  <a:lnTo>
                    <a:pt x="227837" y="166573"/>
                  </a:lnTo>
                  <a:lnTo>
                    <a:pt x="224027" y="161671"/>
                  </a:lnTo>
                  <a:lnTo>
                    <a:pt x="220980" y="154343"/>
                  </a:lnTo>
                  <a:lnTo>
                    <a:pt x="201930" y="102196"/>
                  </a:lnTo>
                  <a:close/>
                </a:path>
                <a:path w="447039" h="245745">
                  <a:moveTo>
                    <a:pt x="287778" y="163449"/>
                  </a:moveTo>
                  <a:lnTo>
                    <a:pt x="263525" y="163449"/>
                  </a:lnTo>
                  <a:lnTo>
                    <a:pt x="268224" y="176466"/>
                  </a:lnTo>
                  <a:lnTo>
                    <a:pt x="289687" y="168694"/>
                  </a:lnTo>
                  <a:lnTo>
                    <a:pt x="287778" y="163449"/>
                  </a:lnTo>
                  <a:close/>
                </a:path>
                <a:path w="447039" h="245745">
                  <a:moveTo>
                    <a:pt x="258063" y="81800"/>
                  </a:moveTo>
                  <a:lnTo>
                    <a:pt x="235076" y="90170"/>
                  </a:lnTo>
                  <a:lnTo>
                    <a:pt x="248412" y="126822"/>
                  </a:lnTo>
                  <a:lnTo>
                    <a:pt x="252857" y="139255"/>
                  </a:lnTo>
                  <a:lnTo>
                    <a:pt x="255143" y="147281"/>
                  </a:lnTo>
                  <a:lnTo>
                    <a:pt x="255143" y="154495"/>
                  </a:lnTo>
                  <a:lnTo>
                    <a:pt x="235712" y="169786"/>
                  </a:lnTo>
                  <a:lnTo>
                    <a:pt x="261705" y="169786"/>
                  </a:lnTo>
                  <a:lnTo>
                    <a:pt x="262000" y="169240"/>
                  </a:lnTo>
                  <a:lnTo>
                    <a:pt x="263525" y="163449"/>
                  </a:lnTo>
                  <a:lnTo>
                    <a:pt x="287778" y="163449"/>
                  </a:lnTo>
                  <a:lnTo>
                    <a:pt x="258063" y="81800"/>
                  </a:lnTo>
                  <a:close/>
                </a:path>
                <a:path w="447039" h="245745">
                  <a:moveTo>
                    <a:pt x="317373" y="126517"/>
                  </a:moveTo>
                  <a:lnTo>
                    <a:pt x="295656" y="138430"/>
                  </a:lnTo>
                  <a:lnTo>
                    <a:pt x="300736" y="145884"/>
                  </a:lnTo>
                  <a:lnTo>
                    <a:pt x="307594" y="150761"/>
                  </a:lnTo>
                  <a:lnTo>
                    <a:pt x="316357" y="153047"/>
                  </a:lnTo>
                  <a:lnTo>
                    <a:pt x="323121" y="154150"/>
                  </a:lnTo>
                  <a:lnTo>
                    <a:pt x="330469" y="154012"/>
                  </a:lnTo>
                  <a:lnTo>
                    <a:pt x="369163" y="136476"/>
                  </a:lnTo>
                  <a:lnTo>
                    <a:pt x="369692" y="135750"/>
                  </a:lnTo>
                  <a:lnTo>
                    <a:pt x="330962" y="135750"/>
                  </a:lnTo>
                  <a:lnTo>
                    <a:pt x="327151" y="134518"/>
                  </a:lnTo>
                  <a:lnTo>
                    <a:pt x="323214" y="133299"/>
                  </a:lnTo>
                  <a:lnTo>
                    <a:pt x="320039" y="130632"/>
                  </a:lnTo>
                  <a:lnTo>
                    <a:pt x="317373" y="126517"/>
                  </a:lnTo>
                  <a:close/>
                </a:path>
                <a:path w="447039" h="245745">
                  <a:moveTo>
                    <a:pt x="377408" y="113525"/>
                  </a:moveTo>
                  <a:lnTo>
                    <a:pt x="346329" y="113525"/>
                  </a:lnTo>
                  <a:lnTo>
                    <a:pt x="349250" y="113601"/>
                  </a:lnTo>
                  <a:lnTo>
                    <a:pt x="350774" y="114287"/>
                  </a:lnTo>
                  <a:lnTo>
                    <a:pt x="352298" y="115023"/>
                  </a:lnTo>
                  <a:lnTo>
                    <a:pt x="353313" y="116281"/>
                  </a:lnTo>
                  <a:lnTo>
                    <a:pt x="353949" y="118021"/>
                  </a:lnTo>
                  <a:lnTo>
                    <a:pt x="354964" y="120586"/>
                  </a:lnTo>
                  <a:lnTo>
                    <a:pt x="354711" y="122999"/>
                  </a:lnTo>
                  <a:lnTo>
                    <a:pt x="353187" y="125260"/>
                  </a:lnTo>
                  <a:lnTo>
                    <a:pt x="351027" y="128536"/>
                  </a:lnTo>
                  <a:lnTo>
                    <a:pt x="346963" y="131254"/>
                  </a:lnTo>
                  <a:lnTo>
                    <a:pt x="335534" y="135382"/>
                  </a:lnTo>
                  <a:lnTo>
                    <a:pt x="330962" y="135750"/>
                  </a:lnTo>
                  <a:lnTo>
                    <a:pt x="369692" y="135750"/>
                  </a:lnTo>
                  <a:lnTo>
                    <a:pt x="373402" y="130632"/>
                  </a:lnTo>
                  <a:lnTo>
                    <a:pt x="376116" y="124586"/>
                  </a:lnTo>
                  <a:lnTo>
                    <a:pt x="377346" y="119037"/>
                  </a:lnTo>
                  <a:lnTo>
                    <a:pt x="377408" y="113525"/>
                  </a:lnTo>
                  <a:close/>
                </a:path>
                <a:path w="447039" h="245745">
                  <a:moveTo>
                    <a:pt x="408078" y="57442"/>
                  </a:moveTo>
                  <a:lnTo>
                    <a:pt x="382016" y="57442"/>
                  </a:lnTo>
                  <a:lnTo>
                    <a:pt x="398652" y="103454"/>
                  </a:lnTo>
                  <a:lnTo>
                    <a:pt x="422021" y="121945"/>
                  </a:lnTo>
                  <a:lnTo>
                    <a:pt x="425958" y="121285"/>
                  </a:lnTo>
                  <a:lnTo>
                    <a:pt x="436880" y="117309"/>
                  </a:lnTo>
                  <a:lnTo>
                    <a:pt x="442468" y="113969"/>
                  </a:lnTo>
                  <a:lnTo>
                    <a:pt x="447039" y="109728"/>
                  </a:lnTo>
                  <a:lnTo>
                    <a:pt x="441624" y="98831"/>
                  </a:lnTo>
                  <a:lnTo>
                    <a:pt x="427227" y="98831"/>
                  </a:lnTo>
                  <a:lnTo>
                    <a:pt x="425831" y="98450"/>
                  </a:lnTo>
                  <a:lnTo>
                    <a:pt x="424561" y="98069"/>
                  </a:lnTo>
                  <a:lnTo>
                    <a:pt x="423418" y="97358"/>
                  </a:lnTo>
                  <a:lnTo>
                    <a:pt x="422783" y="96291"/>
                  </a:lnTo>
                  <a:lnTo>
                    <a:pt x="422021" y="95224"/>
                  </a:lnTo>
                  <a:lnTo>
                    <a:pt x="420370" y="91147"/>
                  </a:lnTo>
                  <a:lnTo>
                    <a:pt x="417830" y="84061"/>
                  </a:lnTo>
                  <a:lnTo>
                    <a:pt x="408078" y="57442"/>
                  </a:lnTo>
                  <a:close/>
                </a:path>
                <a:path w="447039" h="245745">
                  <a:moveTo>
                    <a:pt x="334881" y="55303"/>
                  </a:moveTo>
                  <a:lnTo>
                    <a:pt x="296513" y="67741"/>
                  </a:lnTo>
                  <a:lnTo>
                    <a:pt x="282499" y="92494"/>
                  </a:lnTo>
                  <a:lnTo>
                    <a:pt x="285242" y="99872"/>
                  </a:lnTo>
                  <a:lnTo>
                    <a:pt x="288289" y="108216"/>
                  </a:lnTo>
                  <a:lnTo>
                    <a:pt x="294132" y="113487"/>
                  </a:lnTo>
                  <a:lnTo>
                    <a:pt x="302641" y="115684"/>
                  </a:lnTo>
                  <a:lnTo>
                    <a:pt x="308596" y="116467"/>
                  </a:lnTo>
                  <a:lnTo>
                    <a:pt x="317134" y="116457"/>
                  </a:lnTo>
                  <a:lnTo>
                    <a:pt x="328269" y="115653"/>
                  </a:lnTo>
                  <a:lnTo>
                    <a:pt x="346329" y="113525"/>
                  </a:lnTo>
                  <a:lnTo>
                    <a:pt x="377408" y="113525"/>
                  </a:lnTo>
                  <a:lnTo>
                    <a:pt x="365787" y="93268"/>
                  </a:lnTo>
                  <a:lnTo>
                    <a:pt x="311912" y="93268"/>
                  </a:lnTo>
                  <a:lnTo>
                    <a:pt x="309372" y="92494"/>
                  </a:lnTo>
                  <a:lnTo>
                    <a:pt x="307339" y="91909"/>
                  </a:lnTo>
                  <a:lnTo>
                    <a:pt x="306070" y="90792"/>
                  </a:lnTo>
                  <a:lnTo>
                    <a:pt x="305562" y="89166"/>
                  </a:lnTo>
                  <a:lnTo>
                    <a:pt x="304800" y="87249"/>
                  </a:lnTo>
                  <a:lnTo>
                    <a:pt x="327279" y="74079"/>
                  </a:lnTo>
                  <a:lnTo>
                    <a:pt x="350087" y="74079"/>
                  </a:lnTo>
                  <a:lnTo>
                    <a:pt x="358901" y="68884"/>
                  </a:lnTo>
                  <a:lnTo>
                    <a:pt x="353949" y="62103"/>
                  </a:lnTo>
                  <a:lnTo>
                    <a:pt x="347852" y="57823"/>
                  </a:lnTo>
                  <a:lnTo>
                    <a:pt x="340741" y="56057"/>
                  </a:lnTo>
                  <a:lnTo>
                    <a:pt x="334881" y="55303"/>
                  </a:lnTo>
                  <a:close/>
                </a:path>
                <a:path w="447039" h="245745">
                  <a:moveTo>
                    <a:pt x="438531" y="92608"/>
                  </a:moveTo>
                  <a:lnTo>
                    <a:pt x="435101" y="95554"/>
                  </a:lnTo>
                  <a:lnTo>
                    <a:pt x="432308" y="97409"/>
                  </a:lnTo>
                  <a:lnTo>
                    <a:pt x="428625" y="98742"/>
                  </a:lnTo>
                  <a:lnTo>
                    <a:pt x="427227" y="98831"/>
                  </a:lnTo>
                  <a:lnTo>
                    <a:pt x="441624" y="98831"/>
                  </a:lnTo>
                  <a:lnTo>
                    <a:pt x="438531" y="92608"/>
                  </a:lnTo>
                  <a:close/>
                </a:path>
                <a:path w="447039" h="245745">
                  <a:moveTo>
                    <a:pt x="350456" y="90111"/>
                  </a:moveTo>
                  <a:lnTo>
                    <a:pt x="342455" y="90259"/>
                  </a:lnTo>
                  <a:lnTo>
                    <a:pt x="333121" y="91147"/>
                  </a:lnTo>
                  <a:lnTo>
                    <a:pt x="319913" y="92824"/>
                  </a:lnTo>
                  <a:lnTo>
                    <a:pt x="311912" y="93268"/>
                  </a:lnTo>
                  <a:lnTo>
                    <a:pt x="365787" y="93268"/>
                  </a:lnTo>
                  <a:lnTo>
                    <a:pt x="362458" y="92036"/>
                  </a:lnTo>
                  <a:lnTo>
                    <a:pt x="357124" y="90703"/>
                  </a:lnTo>
                  <a:lnTo>
                    <a:pt x="350456" y="90111"/>
                  </a:lnTo>
                  <a:close/>
                </a:path>
                <a:path w="447039" h="245745">
                  <a:moveTo>
                    <a:pt x="350087" y="74079"/>
                  </a:moveTo>
                  <a:lnTo>
                    <a:pt x="327279" y="74079"/>
                  </a:lnTo>
                  <a:lnTo>
                    <a:pt x="333883" y="75793"/>
                  </a:lnTo>
                  <a:lnTo>
                    <a:pt x="336550" y="77749"/>
                  </a:lnTo>
                  <a:lnTo>
                    <a:pt x="338709" y="80784"/>
                  </a:lnTo>
                  <a:lnTo>
                    <a:pt x="350087" y="74079"/>
                  </a:lnTo>
                  <a:close/>
                </a:path>
                <a:path w="447039" h="245745">
                  <a:moveTo>
                    <a:pt x="387223" y="0"/>
                  </a:moveTo>
                  <a:lnTo>
                    <a:pt x="369062" y="21856"/>
                  </a:lnTo>
                  <a:lnTo>
                    <a:pt x="375285" y="39116"/>
                  </a:lnTo>
                  <a:lnTo>
                    <a:pt x="364744" y="42951"/>
                  </a:lnTo>
                  <a:lnTo>
                    <a:pt x="371348" y="61277"/>
                  </a:lnTo>
                  <a:lnTo>
                    <a:pt x="382016" y="57442"/>
                  </a:lnTo>
                  <a:lnTo>
                    <a:pt x="408078" y="57442"/>
                  </a:lnTo>
                  <a:lnTo>
                    <a:pt x="405002" y="49047"/>
                  </a:lnTo>
                  <a:lnTo>
                    <a:pt x="420750" y="43332"/>
                  </a:lnTo>
                  <a:lnTo>
                    <a:pt x="416119" y="30721"/>
                  </a:lnTo>
                  <a:lnTo>
                    <a:pt x="398399" y="30721"/>
                  </a:lnTo>
                  <a:lnTo>
                    <a:pt x="387223" y="0"/>
                  </a:lnTo>
                  <a:close/>
                </a:path>
                <a:path w="447039" h="245745">
                  <a:moveTo>
                    <a:pt x="414020" y="25006"/>
                  </a:moveTo>
                  <a:lnTo>
                    <a:pt x="398399" y="30721"/>
                  </a:lnTo>
                  <a:lnTo>
                    <a:pt x="416119" y="30721"/>
                  </a:lnTo>
                  <a:lnTo>
                    <a:pt x="414020" y="25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622230" y="4023677"/>
              <a:ext cx="1477264" cy="134747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08675" y="5867400"/>
              <a:ext cx="1752600" cy="70866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408675" y="5867400"/>
              <a:ext cx="1752600" cy="708660"/>
            </a:xfrm>
            <a:custGeom>
              <a:avLst/>
              <a:gdLst/>
              <a:ahLst/>
              <a:cxnLst/>
              <a:rect l="l" t="t" r="r" b="b"/>
              <a:pathLst>
                <a:path w="1752600" h="708659">
                  <a:moveTo>
                    <a:pt x="0" y="708660"/>
                  </a:moveTo>
                  <a:lnTo>
                    <a:pt x="1752600" y="70866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708660"/>
                  </a:lnTo>
                  <a:close/>
                </a:path>
              </a:pathLst>
            </a:custGeom>
            <a:ln w="9525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413438" y="5986983"/>
            <a:ext cx="1743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marR="37211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Eng.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27676" y="5029200"/>
            <a:ext cx="2133600" cy="708660"/>
          </a:xfrm>
          <a:custGeom>
            <a:avLst/>
            <a:gdLst/>
            <a:ahLst/>
            <a:cxnLst/>
            <a:rect l="l" t="t" r="r" b="b"/>
            <a:pathLst>
              <a:path w="2133600" h="708660">
                <a:moveTo>
                  <a:pt x="2133600" y="0"/>
                </a:moveTo>
                <a:lnTo>
                  <a:pt x="0" y="0"/>
                </a:lnTo>
                <a:lnTo>
                  <a:pt x="0" y="708660"/>
                </a:lnTo>
                <a:lnTo>
                  <a:pt x="2133600" y="708660"/>
                </a:lnTo>
                <a:lnTo>
                  <a:pt x="21336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027676" y="5029200"/>
            <a:ext cx="2133600" cy="708660"/>
          </a:xfrm>
          <a:prstGeom prst="rect">
            <a:avLst/>
          </a:prstGeom>
          <a:ln w="9525">
            <a:solidFill>
              <a:srgbClr val="000066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40"/>
              </a:spcBef>
            </a:pPr>
            <a:r>
              <a:rPr sz="1400" b="1" dirty="0">
                <a:latin typeface="Arial"/>
                <a:cs typeface="Arial"/>
              </a:rPr>
              <a:t>Programming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Env.</a:t>
            </a:r>
            <a:endParaRPr sz="14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&amp;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Application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Dev.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840130" y="193928"/>
            <a:ext cx="9340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Cloud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Computing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Challenges: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Dealing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with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too</a:t>
            </a:r>
            <a:r>
              <a:rPr sz="3000" b="1" spc="-9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many</a:t>
            </a:r>
            <a:r>
              <a:rPr sz="3000" b="1" spc="-9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issues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0928" y="3810"/>
            <a:ext cx="2242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Challenges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2930" y="841603"/>
            <a:ext cx="11426190" cy="553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7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Security</a:t>
            </a:r>
            <a:r>
              <a:rPr sz="2000" b="1" spc="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Privacy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Perhaps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“hot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button”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issues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surrounding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storing</a:t>
            </a:r>
            <a:r>
              <a:rPr sz="2000" b="1" spc="2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securing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monitoring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providers.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These</a:t>
            </a:r>
            <a:r>
              <a:rPr sz="2000" b="1" spc="229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issues</a:t>
            </a:r>
            <a:r>
              <a:rPr sz="2000" b="1" spc="23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are </a:t>
            </a:r>
            <a:r>
              <a:rPr sz="2000" b="1" dirty="0">
                <a:latin typeface="Calibri"/>
                <a:cs typeface="Calibri"/>
              </a:rPr>
              <a:t>generally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attributed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slowing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deployment</a:t>
            </a:r>
            <a:r>
              <a:rPr sz="2000" b="1" spc="1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cloud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services.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These</a:t>
            </a:r>
            <a:r>
              <a:rPr sz="2000" b="1" spc="1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challenges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can</a:t>
            </a:r>
            <a:r>
              <a:rPr sz="2000" b="1" spc="1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addressed,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for </a:t>
            </a:r>
            <a:r>
              <a:rPr sz="2000" b="1" dirty="0">
                <a:latin typeface="Calibri"/>
                <a:cs typeface="Calibri"/>
              </a:rPr>
              <a:t>example,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storing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information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internal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organization,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allowing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cloud.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2000" b="1" dirty="0">
                <a:latin typeface="Calibri"/>
                <a:cs typeface="Calibri"/>
              </a:rPr>
              <a:t>Lack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Standards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documented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interfaces;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however,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standards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associated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these,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5"/>
              </a:spcBef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thus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unlikely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interoperable.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Standards</a:t>
            </a:r>
            <a:r>
              <a:rPr sz="2400" b="1" spc="4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still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Initial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Stage.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107000"/>
              </a:lnSpc>
              <a:spcBef>
                <a:spcPts val="1335"/>
              </a:spcBef>
            </a:pPr>
            <a:r>
              <a:rPr sz="2000" b="1" dirty="0">
                <a:latin typeface="Calibri"/>
                <a:cs typeface="Calibri"/>
              </a:rPr>
              <a:t>Continuously</a:t>
            </a:r>
            <a:r>
              <a:rPr sz="2000" b="1" spc="6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Evolving</a:t>
            </a:r>
            <a:r>
              <a:rPr sz="2000" b="1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6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User</a:t>
            </a:r>
            <a:r>
              <a:rPr sz="2000" b="1" spc="7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requirements</a:t>
            </a:r>
            <a:r>
              <a:rPr sz="2000" b="1" spc="7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7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continuously</a:t>
            </a:r>
            <a:r>
              <a:rPr sz="2000" b="1" spc="7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evolving,</a:t>
            </a:r>
            <a:r>
              <a:rPr sz="2000" b="1" spc="7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7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7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7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requirements</a:t>
            </a:r>
            <a:r>
              <a:rPr sz="2000" b="1" spc="80" dirty="0">
                <a:latin typeface="Calibri"/>
                <a:cs typeface="Calibri"/>
              </a:rPr>
              <a:t>  </a:t>
            </a:r>
            <a:r>
              <a:rPr sz="2000" b="1" spc="-25" dirty="0">
                <a:latin typeface="Calibri"/>
                <a:cs typeface="Calibri"/>
              </a:rPr>
              <a:t>for </a:t>
            </a:r>
            <a:r>
              <a:rPr sz="2000" b="1" dirty="0">
                <a:latin typeface="Calibri"/>
                <a:cs typeface="Calibri"/>
              </a:rPr>
              <a:t>interfaces,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networking,</a:t>
            </a:r>
            <a:r>
              <a:rPr sz="2000" b="1" spc="2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0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storage.</a:t>
            </a:r>
            <a:r>
              <a:rPr sz="2000" b="1" spc="2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1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means</a:t>
            </a:r>
            <a:r>
              <a:rPr sz="2000" b="1" spc="2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2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1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“cloud,”</a:t>
            </a:r>
            <a:r>
              <a:rPr sz="2000" b="1" spc="2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especially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20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b="1" spc="1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one,</a:t>
            </a:r>
            <a:r>
              <a:rPr sz="2000" b="1" spc="2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does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2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remain </a:t>
            </a:r>
            <a:r>
              <a:rPr sz="2000" b="1" dirty="0">
                <a:latin typeface="Calibri"/>
                <a:cs typeface="Calibri"/>
              </a:rPr>
              <a:t>static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also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continuously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evolving.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still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local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machine,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laptop,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mobile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7000"/>
              </a:lnSpc>
              <a:spcBef>
                <a:spcPts val="1270"/>
              </a:spcBef>
            </a:pPr>
            <a:r>
              <a:rPr sz="2000" b="1" dirty="0">
                <a:latin typeface="Calibri"/>
                <a:cs typeface="Calibri"/>
              </a:rPr>
              <a:t>Compliance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Concerns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Sarbanes-</a:t>
            </a:r>
            <a:r>
              <a:rPr sz="2000" b="1" dirty="0">
                <a:latin typeface="Calibri"/>
                <a:cs typeface="Calibri"/>
              </a:rPr>
              <a:t>Oxley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(SOX)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Protection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directives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are </a:t>
            </a:r>
            <a:r>
              <a:rPr sz="2000" b="1" dirty="0">
                <a:latin typeface="Calibri"/>
                <a:cs typeface="Calibri"/>
              </a:rPr>
              <a:t>just</a:t>
            </a:r>
            <a:r>
              <a:rPr sz="2000" b="1" spc="3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two</a:t>
            </a:r>
            <a:r>
              <a:rPr sz="2000" b="1" spc="4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among</a:t>
            </a:r>
            <a:r>
              <a:rPr sz="2000" b="1" spc="4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many</a:t>
            </a:r>
            <a:r>
              <a:rPr sz="2000" b="1" spc="4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compliance</a:t>
            </a:r>
            <a:r>
              <a:rPr sz="2000" b="1" spc="4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issues</a:t>
            </a:r>
            <a:r>
              <a:rPr sz="2000" b="1" spc="3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affecting</a:t>
            </a:r>
            <a:r>
              <a:rPr sz="2000" b="1" spc="3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cloud</a:t>
            </a:r>
            <a:r>
              <a:rPr sz="2000" b="1" spc="4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computing,</a:t>
            </a:r>
            <a:r>
              <a:rPr sz="2000" b="1" spc="4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4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4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4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type</a:t>
            </a:r>
            <a:r>
              <a:rPr sz="2000" b="1" spc="4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3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40" dirty="0">
                <a:latin typeface="Calibri"/>
                <a:cs typeface="Calibri"/>
              </a:rPr>
              <a:t>  </a:t>
            </a:r>
            <a:r>
              <a:rPr sz="2000" b="1" spc="-25" dirty="0">
                <a:latin typeface="Calibri"/>
                <a:cs typeface="Calibri"/>
              </a:rPr>
              <a:t>and </a:t>
            </a:r>
            <a:r>
              <a:rPr sz="2000" b="1" dirty="0">
                <a:latin typeface="Calibri"/>
                <a:cs typeface="Calibri"/>
              </a:rPr>
              <a:t>application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which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cloud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being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used.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EU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legislative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backing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protection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across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all </a:t>
            </a:r>
            <a:r>
              <a:rPr sz="2000" b="1" dirty="0">
                <a:latin typeface="Calibri"/>
                <a:cs typeface="Calibri"/>
              </a:rPr>
              <a:t>member</a:t>
            </a:r>
            <a:r>
              <a:rPr sz="2000" b="1" spc="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states,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but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1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</a:t>
            </a:r>
            <a:r>
              <a:rPr sz="2000" b="1" spc="1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1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protection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different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can</a:t>
            </a:r>
            <a:r>
              <a:rPr sz="2400" b="1" spc="2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vary</a:t>
            </a:r>
            <a:r>
              <a:rPr sz="2400" b="1" spc="2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from</a:t>
            </a:r>
            <a:r>
              <a:rPr sz="2400" b="1" spc="2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state</a:t>
            </a:r>
            <a:r>
              <a:rPr sz="2400" b="1" spc="2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2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state.</a:t>
            </a:r>
            <a:r>
              <a:rPr sz="2400" b="1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security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privacy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mentioned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previously,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typically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Hybrid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deployment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cloud </a:t>
            </a:r>
            <a:r>
              <a:rPr sz="2000" dirty="0">
                <a:latin typeface="Calibri"/>
                <a:cs typeface="Calibri"/>
              </a:rPr>
              <a:t>storing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76" y="944880"/>
            <a:ext cx="10896600" cy="55046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135" y="317703"/>
            <a:ext cx="9171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Working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Models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Cloud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Computing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Deployment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Service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Models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Cloud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Computing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sz="4400" spc="-10" dirty="0">
                <a:solidFill>
                  <a:srgbClr val="FF0000"/>
                </a:solidFill>
              </a:rPr>
              <a:t>Models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91178" y="2843275"/>
            <a:ext cx="4311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888888"/>
                </a:solidFill>
                <a:latin typeface="Calibri"/>
                <a:cs typeface="Calibri"/>
              </a:rPr>
              <a:t>Deployment</a:t>
            </a:r>
            <a:r>
              <a:rPr sz="4000" b="1" spc="-1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888888"/>
                </a:solidFill>
                <a:latin typeface="Calibri"/>
                <a:cs typeface="Calibri"/>
              </a:rPr>
              <a:t>Models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4845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92D050"/>
                </a:solidFill>
                <a:latin typeface="Calibri"/>
                <a:cs typeface="Calibri"/>
              </a:rPr>
              <a:t>Public</a:t>
            </a:r>
            <a:r>
              <a:rPr sz="4400" b="1" spc="-5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92D050"/>
                </a:solidFill>
                <a:latin typeface="Calibri"/>
                <a:cs typeface="Calibri"/>
              </a:rPr>
              <a:t>Cloud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130" y="1393697"/>
            <a:ext cx="6548755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platform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owned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operated</a:t>
            </a:r>
            <a:r>
              <a:rPr sz="2400" spc="2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third-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party</a:t>
            </a:r>
            <a:r>
              <a:rPr sz="2400" spc="265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cloud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service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provider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delivered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hardware</a:t>
            </a:r>
            <a:r>
              <a:rPr sz="2400" spc="2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25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2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26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shared</a:t>
            </a:r>
            <a:r>
              <a:rPr sz="2400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accessible</a:t>
            </a:r>
            <a:r>
              <a:rPr sz="2400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over</a:t>
            </a:r>
            <a:r>
              <a:rPr sz="2400" spc="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public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network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such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internet.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Often</a:t>
            </a:r>
            <a:r>
              <a:rPr sz="2400" spc="1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used</a:t>
            </a:r>
            <a:r>
              <a:rPr sz="2400" spc="16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by</a:t>
            </a:r>
            <a:r>
              <a:rPr sz="2400" spc="16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r>
              <a:rPr sz="2400" spc="1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Budget</a:t>
            </a:r>
            <a:r>
              <a:rPr sz="2400" spc="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conscious</a:t>
            </a:r>
            <a:r>
              <a:rPr sz="2400" spc="1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startups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Small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medium-</a:t>
            </a:r>
            <a:r>
              <a:rPr sz="2400" dirty="0">
                <a:latin typeface="Calibri"/>
                <a:cs typeface="Calibri"/>
              </a:rPr>
              <a:t>sized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enterprises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(SMEs)</a:t>
            </a:r>
            <a:r>
              <a:rPr sz="2400" spc="3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keen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features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looking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save </a:t>
            </a:r>
            <a:r>
              <a:rPr sz="2400" dirty="0">
                <a:latin typeface="Calibri"/>
                <a:cs typeface="Calibri"/>
              </a:rPr>
              <a:t>money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476" y="1143000"/>
            <a:ext cx="4800600" cy="5257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105" y="412445"/>
            <a:ext cx="76523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Public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Cloud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Advantages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Disadvantages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076" y="914400"/>
            <a:ext cx="10972800" cy="5486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93271" y="6588769"/>
            <a:ext cx="4749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U3.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640" y="444449"/>
            <a:ext cx="4520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>
                <a:solidFill>
                  <a:srgbClr val="538ED3"/>
                </a:solidFill>
              </a:rPr>
              <a:t>Before</a:t>
            </a:r>
            <a:r>
              <a:rPr spc="-335" dirty="0">
                <a:solidFill>
                  <a:srgbClr val="538ED3"/>
                </a:solidFill>
              </a:rPr>
              <a:t> </a:t>
            </a:r>
            <a:r>
              <a:rPr spc="-210" dirty="0">
                <a:solidFill>
                  <a:srgbClr val="538ED3"/>
                </a:solidFill>
              </a:rPr>
              <a:t>Cloud</a:t>
            </a:r>
            <a:r>
              <a:rPr spc="-520" dirty="0">
                <a:solidFill>
                  <a:srgbClr val="538ED3"/>
                </a:solidFill>
              </a:rPr>
              <a:t> </a:t>
            </a:r>
            <a:r>
              <a:rPr spc="-150" dirty="0">
                <a:solidFill>
                  <a:srgbClr val="538ED3"/>
                </a:solidFill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3140" y="1702130"/>
            <a:ext cx="2512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 MT"/>
                <a:cs typeface="Arial MT"/>
              </a:rPr>
              <a:t>Buy</a:t>
            </a:r>
            <a:r>
              <a:rPr sz="2400" spc="-31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Stack</a:t>
            </a:r>
            <a:r>
              <a:rPr sz="2400" spc="-3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Servers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140" y="3045409"/>
            <a:ext cx="32816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latin typeface="Arial MT"/>
                <a:cs typeface="Arial MT"/>
              </a:rPr>
              <a:t>Peak</a:t>
            </a:r>
            <a:r>
              <a:rPr sz="2400" spc="-450" dirty="0">
                <a:latin typeface="Arial MT"/>
                <a:cs typeface="Arial MT"/>
              </a:rPr>
              <a:t> </a:t>
            </a:r>
            <a:r>
              <a:rPr sz="2400" spc="-135" dirty="0">
                <a:latin typeface="Arial MT"/>
                <a:cs typeface="Arial MT"/>
              </a:rPr>
              <a:t>Traffic?</a:t>
            </a:r>
            <a:r>
              <a:rPr sz="2400" spc="-21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More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20" dirty="0">
                <a:latin typeface="Arial MT"/>
                <a:cs typeface="Arial MT"/>
              </a:rPr>
              <a:t>Servers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3140" y="4363592"/>
            <a:ext cx="295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 MT"/>
                <a:cs typeface="Arial MT"/>
              </a:rPr>
              <a:t>Maintenance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20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Servers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1465" y="5752591"/>
            <a:ext cx="2322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Arial MT"/>
                <a:cs typeface="Arial MT"/>
              </a:rPr>
              <a:t>Security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</a:t>
            </a:r>
            <a:r>
              <a:rPr sz="2400" spc="-200" dirty="0">
                <a:latin typeface="Arial MT"/>
                <a:cs typeface="Arial MT"/>
              </a:rPr>
              <a:t> </a:t>
            </a:r>
            <a:r>
              <a:rPr sz="2400" spc="-135" dirty="0">
                <a:latin typeface="Arial MT"/>
                <a:cs typeface="Arial MT"/>
              </a:rPr>
              <a:t>Servers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867" y="1696211"/>
            <a:ext cx="1184147" cy="8183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9588" y="2808732"/>
            <a:ext cx="1138427" cy="8534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9588" y="4024884"/>
            <a:ext cx="1312164" cy="9022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4348" y="5309615"/>
            <a:ext cx="1525524" cy="95554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99136" y="6597880"/>
            <a:ext cx="656590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364" y="-3860"/>
            <a:ext cx="3114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92D050"/>
                </a:solidFill>
                <a:latin typeface="Calibri"/>
                <a:cs typeface="Calibri"/>
              </a:rPr>
              <a:t>Private</a:t>
            </a:r>
            <a:r>
              <a:rPr sz="4400" b="1" spc="-22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92D050"/>
                </a:solidFill>
                <a:latin typeface="Calibri"/>
                <a:cs typeface="Calibri"/>
              </a:rPr>
              <a:t>Cloud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812" y="927861"/>
            <a:ext cx="6272530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private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resources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used</a:t>
            </a:r>
            <a:r>
              <a:rPr sz="2400" spc="415" dirty="0">
                <a:solidFill>
                  <a:srgbClr val="C0000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exclusively</a:t>
            </a:r>
            <a:r>
              <a:rPr sz="2400" spc="420" dirty="0">
                <a:solidFill>
                  <a:srgbClr val="C0000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400" spc="415" dirty="0">
                <a:solidFill>
                  <a:srgbClr val="C0000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400" spc="415" dirty="0">
                <a:solidFill>
                  <a:srgbClr val="C0000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business</a:t>
            </a:r>
            <a:r>
              <a:rPr sz="2400" spc="415" dirty="0">
                <a:solidFill>
                  <a:srgbClr val="C00000"/>
                </a:solidFill>
                <a:latin typeface="Calibri"/>
                <a:cs typeface="Calibri"/>
              </a:rPr>
              <a:t>  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organization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33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34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34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physically</a:t>
            </a:r>
            <a:r>
              <a:rPr sz="2400" spc="34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located</a:t>
            </a:r>
            <a:r>
              <a:rPr sz="2400" spc="34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335" dirty="0">
                <a:latin typeface="Calibri"/>
                <a:cs typeface="Calibri"/>
              </a:rPr>
              <a:t>   </a:t>
            </a:r>
            <a:r>
              <a:rPr sz="2400" spc="-20" dirty="0">
                <a:latin typeface="Calibri"/>
                <a:cs typeface="Calibri"/>
              </a:rPr>
              <a:t>your </a:t>
            </a:r>
            <a:r>
              <a:rPr sz="2400" dirty="0">
                <a:latin typeface="Calibri"/>
                <a:cs typeface="Calibri"/>
              </a:rPr>
              <a:t>organization's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on-</a:t>
            </a:r>
            <a:r>
              <a:rPr sz="2400" dirty="0">
                <a:latin typeface="Calibri"/>
                <a:cs typeface="Calibri"/>
              </a:rPr>
              <a:t>site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datacenter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hosted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third-</a:t>
            </a:r>
            <a:r>
              <a:rPr sz="2400" dirty="0">
                <a:latin typeface="Calibri"/>
                <a:cs typeface="Calibri"/>
              </a:rPr>
              <a:t>party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provider.</a:t>
            </a:r>
            <a:endParaRPr sz="24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Makes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customize</a:t>
            </a:r>
            <a:endParaRPr sz="2400">
              <a:latin typeface="Calibri"/>
              <a:cs typeface="Calibri"/>
            </a:endParaRPr>
          </a:p>
          <a:p>
            <a:pPr marL="354965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resources.</a:t>
            </a:r>
            <a:endParaRPr sz="2400">
              <a:latin typeface="Calibri"/>
              <a:cs typeface="Calibri"/>
            </a:endParaRPr>
          </a:p>
          <a:p>
            <a:pPr marL="354965" marR="6985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Often</a:t>
            </a:r>
            <a:r>
              <a:rPr sz="2400" spc="3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used</a:t>
            </a:r>
            <a:r>
              <a:rPr sz="2400" spc="3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by</a:t>
            </a:r>
            <a:r>
              <a:rPr sz="2400" spc="3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government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agencies,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financial </a:t>
            </a:r>
            <a:r>
              <a:rPr sz="2400" dirty="0">
                <a:latin typeface="Calibri"/>
                <a:cs typeface="Calibri"/>
              </a:rPr>
              <a:t>institutions,</a:t>
            </a:r>
            <a:r>
              <a:rPr sz="2400" spc="4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4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4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mid-</a:t>
            </a:r>
            <a:r>
              <a:rPr sz="2400" spc="4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7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large-</a:t>
            </a:r>
            <a:r>
              <a:rPr sz="2400" spc="-20" dirty="0">
                <a:latin typeface="Calibri"/>
                <a:cs typeface="Calibri"/>
              </a:rPr>
              <a:t>size </a:t>
            </a:r>
            <a:r>
              <a:rPr sz="2400" dirty="0">
                <a:latin typeface="Calibri"/>
                <a:cs typeface="Calibri"/>
              </a:rPr>
              <a:t>organizations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business-</a:t>
            </a:r>
            <a:r>
              <a:rPr sz="2400" b="1" dirty="0">
                <a:latin typeface="Calibri"/>
                <a:cs typeface="Calibri"/>
              </a:rPr>
              <a:t>critical</a:t>
            </a:r>
            <a:r>
              <a:rPr sz="2400" b="1" spc="229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operations </a:t>
            </a:r>
            <a:r>
              <a:rPr sz="2400" dirty="0">
                <a:latin typeface="Calibri"/>
                <a:cs typeface="Calibri"/>
              </a:rPr>
              <a:t>seeking</a:t>
            </a:r>
            <a:r>
              <a:rPr sz="2400" spc="52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enhanced</a:t>
            </a:r>
            <a:r>
              <a:rPr sz="2400" spc="530" dirty="0">
                <a:latin typeface="Calibri"/>
                <a:cs typeface="Calibri"/>
              </a:rPr>
              <a:t>   </a:t>
            </a:r>
            <a:r>
              <a:rPr sz="2400" b="1" dirty="0">
                <a:latin typeface="Calibri"/>
                <a:cs typeface="Calibri"/>
              </a:rPr>
              <a:t>control</a:t>
            </a:r>
            <a:r>
              <a:rPr sz="2400" b="1" spc="525" dirty="0">
                <a:latin typeface="Calibri"/>
                <a:cs typeface="Calibri"/>
              </a:rPr>
              <a:t>   </a:t>
            </a:r>
            <a:r>
              <a:rPr sz="2400" b="1" dirty="0">
                <a:latin typeface="Calibri"/>
                <a:cs typeface="Calibri"/>
              </a:rPr>
              <a:t>over</a:t>
            </a:r>
            <a:r>
              <a:rPr sz="2400" b="1" spc="525" dirty="0">
                <a:latin typeface="Calibri"/>
                <a:cs typeface="Calibri"/>
              </a:rPr>
              <a:t>   </a:t>
            </a:r>
            <a:r>
              <a:rPr sz="2400" b="1" spc="-10" dirty="0">
                <a:latin typeface="Calibri"/>
                <a:cs typeface="Calibri"/>
              </a:rPr>
              <a:t>their environment.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0917" y="1143000"/>
            <a:ext cx="5047158" cy="44461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6" y="914400"/>
            <a:ext cx="11353800" cy="55656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6436" y="403351"/>
            <a:ext cx="692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Private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Cloud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Advantages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Disadvantages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9915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92D050"/>
                </a:solidFill>
                <a:latin typeface="Calibri"/>
                <a:cs typeface="Calibri"/>
              </a:rPr>
              <a:t>Hybrid</a:t>
            </a:r>
            <a:r>
              <a:rPr sz="4400" b="1" spc="-1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92D050"/>
                </a:solidFill>
                <a:latin typeface="Calibri"/>
                <a:cs typeface="Calibri"/>
              </a:rPr>
              <a:t>Cloud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130" y="1220851"/>
            <a:ext cx="5941060" cy="4634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“the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best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both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worlds,”</a:t>
            </a:r>
            <a:endParaRPr sz="24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hybrid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cloud,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move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private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b="1" dirty="0">
                <a:latin typeface="Calibri"/>
                <a:cs typeface="Calibri"/>
              </a:rPr>
              <a:t>greater</a:t>
            </a:r>
            <a:r>
              <a:rPr sz="2400" b="1" spc="265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flexibility</a:t>
            </a:r>
            <a:r>
              <a:rPr sz="2400" b="1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26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deployment options.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hybrid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cloud,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“cloud</a:t>
            </a:r>
            <a:r>
              <a:rPr sz="2400" spc="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bursting”</a:t>
            </a:r>
            <a:r>
              <a:rPr sz="2400" spc="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option.</a:t>
            </a:r>
            <a:r>
              <a:rPr sz="2400" spc="3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3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3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application</a:t>
            </a:r>
            <a:r>
              <a:rPr sz="2400" spc="32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resource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private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spike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demand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organization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“burst</a:t>
            </a:r>
            <a:r>
              <a:rPr sz="2400" spc="24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through”</a:t>
            </a:r>
            <a:r>
              <a:rPr sz="2400" spc="24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4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 resources.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9553" y="1637465"/>
            <a:ext cx="5340264" cy="40385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617" y="104902"/>
            <a:ext cx="61633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8664" marR="5080" indent="-2005964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libri"/>
                <a:cs typeface="Calibri"/>
              </a:rPr>
              <a:t>Hybrid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Cloud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Model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with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Advantages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and </a:t>
            </a:r>
            <a:r>
              <a:rPr sz="2800" b="1" spc="-10" dirty="0">
                <a:latin typeface="Calibri"/>
                <a:cs typeface="Calibri"/>
              </a:rPr>
              <a:t>Disadvantages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6" y="1043939"/>
            <a:ext cx="11506200" cy="53568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619" y="409143"/>
            <a:ext cx="9448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Community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Cloud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Model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Introduction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Advantages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Disadvantages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6" y="854963"/>
            <a:ext cx="11430000" cy="56083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123674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734" y="547827"/>
            <a:ext cx="418401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0105" marR="5080" indent="-8280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33CC"/>
                </a:solidFill>
              </a:rPr>
              <a:t>Evolution</a:t>
            </a:r>
            <a:r>
              <a:rPr sz="4400" spc="-85" dirty="0">
                <a:solidFill>
                  <a:srgbClr val="0033CC"/>
                </a:solidFill>
              </a:rPr>
              <a:t> </a:t>
            </a:r>
            <a:r>
              <a:rPr sz="4400" dirty="0">
                <a:solidFill>
                  <a:srgbClr val="0033CC"/>
                </a:solidFill>
              </a:rPr>
              <a:t>of</a:t>
            </a:r>
            <a:r>
              <a:rPr sz="4400" spc="-85" dirty="0">
                <a:solidFill>
                  <a:srgbClr val="0033CC"/>
                </a:solidFill>
              </a:rPr>
              <a:t> </a:t>
            </a:r>
            <a:r>
              <a:rPr sz="4400" spc="-10" dirty="0">
                <a:solidFill>
                  <a:srgbClr val="0033CC"/>
                </a:solidFill>
              </a:rPr>
              <a:t>Cloud Computing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485894" y="2718054"/>
            <a:ext cx="9525" cy="2895600"/>
          </a:xfrm>
          <a:custGeom>
            <a:avLst/>
            <a:gdLst/>
            <a:ahLst/>
            <a:cxnLst/>
            <a:rect l="l" t="t" r="r" b="b"/>
            <a:pathLst>
              <a:path w="9525" h="2895600">
                <a:moveTo>
                  <a:pt x="0" y="0"/>
                </a:moveTo>
                <a:lnTo>
                  <a:pt x="9143" y="2895600"/>
                </a:lnTo>
              </a:path>
            </a:pathLst>
          </a:custGeom>
          <a:ln w="38100">
            <a:solidFill>
              <a:srgbClr val="1F487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1345" y="3757040"/>
            <a:ext cx="110490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 marR="5080" indent="-144780">
              <a:lnSpc>
                <a:spcPct val="100000"/>
              </a:lnSpc>
              <a:spcBef>
                <a:spcPts val="95"/>
              </a:spcBef>
              <a:buChar char="•"/>
              <a:tabLst>
                <a:tab pos="157480" algn="l"/>
              </a:tabLst>
            </a:pPr>
            <a:r>
              <a:rPr sz="1300" dirty="0">
                <a:latin typeface="Tahoma"/>
                <a:cs typeface="Tahoma"/>
              </a:rPr>
              <a:t>Solving</a:t>
            </a:r>
            <a:r>
              <a:rPr sz="1300" spc="-3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large problems </a:t>
            </a:r>
            <a:r>
              <a:rPr sz="1300" dirty="0">
                <a:latin typeface="Tahoma"/>
                <a:cs typeface="Tahoma"/>
              </a:rPr>
              <a:t>with</a:t>
            </a:r>
            <a:r>
              <a:rPr sz="1300" spc="-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parallel computing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3858" y="3210813"/>
            <a:ext cx="103886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 marR="5080" indent="-144780">
              <a:lnSpc>
                <a:spcPct val="100000"/>
              </a:lnSpc>
              <a:spcBef>
                <a:spcPts val="95"/>
              </a:spcBef>
              <a:buChar char="•"/>
              <a:tabLst>
                <a:tab pos="157480" algn="l"/>
              </a:tabLst>
            </a:pPr>
            <a:r>
              <a:rPr sz="1300" spc="-10" dirty="0">
                <a:latin typeface="Tahoma"/>
                <a:cs typeface="Tahoma"/>
              </a:rPr>
              <a:t>Network- based subscription </a:t>
            </a:r>
            <a:r>
              <a:rPr sz="1300" dirty="0">
                <a:latin typeface="Tahoma"/>
                <a:cs typeface="Tahoma"/>
              </a:rPr>
              <a:t>s</a:t>
            </a:r>
            <a:r>
              <a:rPr sz="1300" spc="-5" dirty="0">
                <a:latin typeface="Tahoma"/>
                <a:cs typeface="Tahoma"/>
              </a:rPr>
              <a:t> </a:t>
            </a:r>
            <a:r>
              <a:rPr sz="1300" spc="-35" dirty="0">
                <a:latin typeface="Tahoma"/>
                <a:cs typeface="Tahoma"/>
              </a:rPr>
              <a:t>to </a:t>
            </a:r>
            <a:r>
              <a:rPr sz="1300" spc="-10" dirty="0">
                <a:latin typeface="Tahoma"/>
                <a:cs typeface="Tahoma"/>
              </a:rPr>
              <a:t>applications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86455" y="1825726"/>
            <a:ext cx="6661784" cy="4043679"/>
            <a:chOff x="2886455" y="1825726"/>
            <a:chExt cx="6661784" cy="4043679"/>
          </a:xfrm>
        </p:grpSpPr>
        <p:sp>
          <p:nvSpPr>
            <p:cNvPr id="7" name="object 7"/>
            <p:cNvSpPr/>
            <p:nvPr/>
          </p:nvSpPr>
          <p:spPr>
            <a:xfrm>
              <a:off x="7809738" y="1975865"/>
              <a:ext cx="10795" cy="3637915"/>
            </a:xfrm>
            <a:custGeom>
              <a:avLst/>
              <a:gdLst/>
              <a:ahLst/>
              <a:cxnLst/>
              <a:rect l="l" t="t" r="r" b="b"/>
              <a:pathLst>
                <a:path w="10795" h="3637915">
                  <a:moveTo>
                    <a:pt x="0" y="0"/>
                  </a:moveTo>
                  <a:lnTo>
                    <a:pt x="10667" y="3637788"/>
                  </a:lnTo>
                </a:path>
              </a:pathLst>
            </a:custGeom>
            <a:ln w="38100">
              <a:solidFill>
                <a:srgbClr val="1F487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455" y="1825726"/>
              <a:ext cx="6661404" cy="8778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25063" y="1966848"/>
              <a:ext cx="6362065" cy="648970"/>
            </a:xfrm>
            <a:custGeom>
              <a:avLst/>
              <a:gdLst/>
              <a:ahLst/>
              <a:cxnLst/>
              <a:rect l="l" t="t" r="r" b="b"/>
              <a:pathLst>
                <a:path w="6362065" h="648969">
                  <a:moveTo>
                    <a:pt x="6188414" y="56944"/>
                  </a:moveTo>
                  <a:lnTo>
                    <a:pt x="0" y="591565"/>
                  </a:lnTo>
                  <a:lnTo>
                    <a:pt x="4953" y="648588"/>
                  </a:lnTo>
                  <a:lnTo>
                    <a:pt x="6193320" y="113833"/>
                  </a:lnTo>
                  <a:lnTo>
                    <a:pt x="6188414" y="56944"/>
                  </a:lnTo>
                  <a:close/>
                </a:path>
                <a:path w="6362065" h="648969">
                  <a:moveTo>
                    <a:pt x="6320984" y="54483"/>
                  </a:moveTo>
                  <a:lnTo>
                    <a:pt x="6216904" y="54483"/>
                  </a:lnTo>
                  <a:lnTo>
                    <a:pt x="6221730" y="111378"/>
                  </a:lnTo>
                  <a:lnTo>
                    <a:pt x="6193320" y="113833"/>
                  </a:lnTo>
                  <a:lnTo>
                    <a:pt x="6198235" y="170814"/>
                  </a:lnTo>
                  <a:lnTo>
                    <a:pt x="6361684" y="70612"/>
                  </a:lnTo>
                  <a:lnTo>
                    <a:pt x="6320984" y="54483"/>
                  </a:lnTo>
                  <a:close/>
                </a:path>
                <a:path w="6362065" h="648969">
                  <a:moveTo>
                    <a:pt x="6216904" y="54483"/>
                  </a:moveTo>
                  <a:lnTo>
                    <a:pt x="6188414" y="56944"/>
                  </a:lnTo>
                  <a:lnTo>
                    <a:pt x="6193320" y="113833"/>
                  </a:lnTo>
                  <a:lnTo>
                    <a:pt x="6221730" y="111378"/>
                  </a:lnTo>
                  <a:lnTo>
                    <a:pt x="6216904" y="54483"/>
                  </a:lnTo>
                  <a:close/>
                </a:path>
                <a:path w="6362065" h="648969">
                  <a:moveTo>
                    <a:pt x="6183503" y="0"/>
                  </a:moveTo>
                  <a:lnTo>
                    <a:pt x="6188414" y="56944"/>
                  </a:lnTo>
                  <a:lnTo>
                    <a:pt x="6216904" y="54483"/>
                  </a:lnTo>
                  <a:lnTo>
                    <a:pt x="6320984" y="54483"/>
                  </a:lnTo>
                  <a:lnTo>
                    <a:pt x="61835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55823" y="4558242"/>
              <a:ext cx="1338153" cy="1310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41004" y="4543297"/>
              <a:ext cx="1220470" cy="1192530"/>
            </a:xfrm>
            <a:custGeom>
              <a:avLst/>
              <a:gdLst/>
              <a:ahLst/>
              <a:cxnLst/>
              <a:rect l="l" t="t" r="r" b="b"/>
              <a:pathLst>
                <a:path w="1220470" h="1192529">
                  <a:moveTo>
                    <a:pt x="764031" y="1069949"/>
                  </a:moveTo>
                  <a:lnTo>
                    <a:pt x="438276" y="1069949"/>
                  </a:lnTo>
                  <a:lnTo>
                    <a:pt x="437908" y="1070174"/>
                  </a:lnTo>
                  <a:lnTo>
                    <a:pt x="466143" y="1119442"/>
                  </a:lnTo>
                  <a:lnTo>
                    <a:pt x="502237" y="1157130"/>
                  </a:lnTo>
                  <a:lnTo>
                    <a:pt x="544355" y="1181789"/>
                  </a:lnTo>
                  <a:lnTo>
                    <a:pt x="590676" y="1191996"/>
                  </a:lnTo>
                  <a:lnTo>
                    <a:pt x="632012" y="1188186"/>
                  </a:lnTo>
                  <a:lnTo>
                    <a:pt x="671171" y="1173044"/>
                  </a:lnTo>
                  <a:lnTo>
                    <a:pt x="706993" y="1147616"/>
                  </a:lnTo>
                  <a:lnTo>
                    <a:pt x="738316" y="1112947"/>
                  </a:lnTo>
                  <a:lnTo>
                    <a:pt x="763926" y="1070174"/>
                  </a:lnTo>
                  <a:lnTo>
                    <a:pt x="764031" y="1069949"/>
                  </a:lnTo>
                  <a:close/>
                </a:path>
                <a:path w="1220470" h="1192529">
                  <a:moveTo>
                    <a:pt x="1019416" y="947801"/>
                  </a:moveTo>
                  <a:lnTo>
                    <a:pt x="142748" y="947801"/>
                  </a:lnTo>
                  <a:lnTo>
                    <a:pt x="141986" y="948816"/>
                  </a:lnTo>
                  <a:lnTo>
                    <a:pt x="166482" y="1000500"/>
                  </a:lnTo>
                  <a:lnTo>
                    <a:pt x="198148" y="1043122"/>
                  </a:lnTo>
                  <a:lnTo>
                    <a:pt x="235739" y="1075605"/>
                  </a:lnTo>
                  <a:lnTo>
                    <a:pt x="278012" y="1096870"/>
                  </a:lnTo>
                  <a:lnTo>
                    <a:pt x="323723" y="1105839"/>
                  </a:lnTo>
                  <a:lnTo>
                    <a:pt x="353302" y="1104702"/>
                  </a:lnTo>
                  <a:lnTo>
                    <a:pt x="382524" y="1098262"/>
                  </a:lnTo>
                  <a:lnTo>
                    <a:pt x="410983" y="1086639"/>
                  </a:lnTo>
                  <a:lnTo>
                    <a:pt x="437908" y="1070174"/>
                  </a:lnTo>
                  <a:lnTo>
                    <a:pt x="438276" y="1069949"/>
                  </a:lnTo>
                  <a:lnTo>
                    <a:pt x="764031" y="1069949"/>
                  </a:lnTo>
                  <a:lnTo>
                    <a:pt x="782827" y="1020063"/>
                  </a:lnTo>
                  <a:lnTo>
                    <a:pt x="968018" y="1020063"/>
                  </a:lnTo>
                  <a:lnTo>
                    <a:pt x="972107" y="1016969"/>
                  </a:lnTo>
                  <a:lnTo>
                    <a:pt x="999155" y="984805"/>
                  </a:lnTo>
                  <a:lnTo>
                    <a:pt x="1019416" y="947801"/>
                  </a:lnTo>
                  <a:close/>
                </a:path>
                <a:path w="1220470" h="1192529">
                  <a:moveTo>
                    <a:pt x="968018" y="1020063"/>
                  </a:moveTo>
                  <a:lnTo>
                    <a:pt x="782827" y="1020063"/>
                  </a:lnTo>
                  <a:lnTo>
                    <a:pt x="782954" y="1021460"/>
                  </a:lnTo>
                  <a:lnTo>
                    <a:pt x="802354" y="1036811"/>
                  </a:lnTo>
                  <a:lnTo>
                    <a:pt x="823182" y="1048289"/>
                  </a:lnTo>
                  <a:lnTo>
                    <a:pt x="845105" y="1055758"/>
                  </a:lnTo>
                  <a:lnTo>
                    <a:pt x="867791" y="1059078"/>
                  </a:lnTo>
                  <a:lnTo>
                    <a:pt x="905383" y="1055335"/>
                  </a:lnTo>
                  <a:lnTo>
                    <a:pt x="940502" y="1040889"/>
                  </a:lnTo>
                  <a:lnTo>
                    <a:pt x="968018" y="1020063"/>
                  </a:lnTo>
                  <a:close/>
                </a:path>
                <a:path w="1220470" h="1192529">
                  <a:moveTo>
                    <a:pt x="52296" y="667824"/>
                  </a:moveTo>
                  <a:lnTo>
                    <a:pt x="37306" y="690786"/>
                  </a:lnTo>
                  <a:lnTo>
                    <a:pt x="25400" y="717629"/>
                  </a:lnTo>
                  <a:lnTo>
                    <a:pt x="17399" y="746781"/>
                  </a:lnTo>
                  <a:lnTo>
                    <a:pt x="13589" y="777493"/>
                  </a:lnTo>
                  <a:lnTo>
                    <a:pt x="17176" y="829724"/>
                  </a:lnTo>
                  <a:lnTo>
                    <a:pt x="32322" y="875724"/>
                  </a:lnTo>
                  <a:lnTo>
                    <a:pt x="57141" y="912678"/>
                  </a:lnTo>
                  <a:lnTo>
                    <a:pt x="89752" y="937770"/>
                  </a:lnTo>
                  <a:lnTo>
                    <a:pt x="128270" y="948182"/>
                  </a:lnTo>
                  <a:lnTo>
                    <a:pt x="133096" y="948435"/>
                  </a:lnTo>
                  <a:lnTo>
                    <a:pt x="137922" y="948308"/>
                  </a:lnTo>
                  <a:lnTo>
                    <a:pt x="142748" y="947801"/>
                  </a:lnTo>
                  <a:lnTo>
                    <a:pt x="1019416" y="947801"/>
                  </a:lnTo>
                  <a:lnTo>
                    <a:pt x="1020605" y="945628"/>
                  </a:lnTo>
                  <a:lnTo>
                    <a:pt x="1035415" y="900667"/>
                  </a:lnTo>
                  <a:lnTo>
                    <a:pt x="1042543" y="851154"/>
                  </a:lnTo>
                  <a:lnTo>
                    <a:pt x="1042289" y="850645"/>
                  </a:lnTo>
                  <a:lnTo>
                    <a:pt x="1081775" y="839655"/>
                  </a:lnTo>
                  <a:lnTo>
                    <a:pt x="1118012" y="818693"/>
                  </a:lnTo>
                  <a:lnTo>
                    <a:pt x="1150127" y="788950"/>
                  </a:lnTo>
                  <a:lnTo>
                    <a:pt x="1177251" y="751621"/>
                  </a:lnTo>
                  <a:lnTo>
                    <a:pt x="1198511" y="707898"/>
                  </a:lnTo>
                  <a:lnTo>
                    <a:pt x="1210051" y="669035"/>
                  </a:lnTo>
                  <a:lnTo>
                    <a:pt x="53340" y="669035"/>
                  </a:lnTo>
                  <a:lnTo>
                    <a:pt x="52296" y="667824"/>
                  </a:lnTo>
                  <a:close/>
                </a:path>
                <a:path w="1220470" h="1192529">
                  <a:moveTo>
                    <a:pt x="1210655" y="667003"/>
                  </a:moveTo>
                  <a:lnTo>
                    <a:pt x="52831" y="667003"/>
                  </a:lnTo>
                  <a:lnTo>
                    <a:pt x="53340" y="669035"/>
                  </a:lnTo>
                  <a:lnTo>
                    <a:pt x="1210051" y="669035"/>
                  </a:lnTo>
                  <a:lnTo>
                    <a:pt x="1210655" y="667003"/>
                  </a:lnTo>
                  <a:close/>
                </a:path>
                <a:path w="1220470" h="1192529">
                  <a:moveTo>
                    <a:pt x="118479" y="365238"/>
                  </a:moveTo>
                  <a:lnTo>
                    <a:pt x="51041" y="398870"/>
                  </a:lnTo>
                  <a:lnTo>
                    <a:pt x="25584" y="432781"/>
                  </a:lnTo>
                  <a:lnTo>
                    <a:pt x="8010" y="475068"/>
                  </a:lnTo>
                  <a:lnTo>
                    <a:pt x="0" y="523494"/>
                  </a:lnTo>
                  <a:lnTo>
                    <a:pt x="1976" y="566487"/>
                  </a:lnTo>
                  <a:lnTo>
                    <a:pt x="12001" y="606361"/>
                  </a:lnTo>
                  <a:lnTo>
                    <a:pt x="29360" y="641187"/>
                  </a:lnTo>
                  <a:lnTo>
                    <a:pt x="52296" y="667824"/>
                  </a:lnTo>
                  <a:lnTo>
                    <a:pt x="52831" y="667003"/>
                  </a:lnTo>
                  <a:lnTo>
                    <a:pt x="1210655" y="667003"/>
                  </a:lnTo>
                  <a:lnTo>
                    <a:pt x="1213039" y="658975"/>
                  </a:lnTo>
                  <a:lnTo>
                    <a:pt x="1219962" y="606044"/>
                  </a:lnTo>
                  <a:lnTo>
                    <a:pt x="1219614" y="564054"/>
                  </a:lnTo>
                  <a:lnTo>
                    <a:pt x="1214135" y="523208"/>
                  </a:lnTo>
                  <a:lnTo>
                    <a:pt x="1203727" y="484314"/>
                  </a:lnTo>
                  <a:lnTo>
                    <a:pt x="1188593" y="448182"/>
                  </a:lnTo>
                  <a:lnTo>
                    <a:pt x="1188212" y="447928"/>
                  </a:lnTo>
                  <a:lnTo>
                    <a:pt x="1194468" y="429069"/>
                  </a:lnTo>
                  <a:lnTo>
                    <a:pt x="1199308" y="409543"/>
                  </a:lnTo>
                  <a:lnTo>
                    <a:pt x="1202695" y="389493"/>
                  </a:lnTo>
                  <a:lnTo>
                    <a:pt x="1204595" y="369062"/>
                  </a:lnTo>
                  <a:lnTo>
                    <a:pt x="1204425" y="365506"/>
                  </a:lnTo>
                  <a:lnTo>
                    <a:pt x="118491" y="365506"/>
                  </a:lnTo>
                  <a:lnTo>
                    <a:pt x="118479" y="365238"/>
                  </a:lnTo>
                  <a:close/>
                </a:path>
                <a:path w="1220470" h="1192529">
                  <a:moveTo>
                    <a:pt x="1204407" y="365125"/>
                  </a:moveTo>
                  <a:lnTo>
                    <a:pt x="118872" y="365125"/>
                  </a:lnTo>
                  <a:lnTo>
                    <a:pt x="118491" y="365506"/>
                  </a:lnTo>
                  <a:lnTo>
                    <a:pt x="1204425" y="365506"/>
                  </a:lnTo>
                  <a:lnTo>
                    <a:pt x="1204407" y="365125"/>
                  </a:lnTo>
                  <a:close/>
                </a:path>
                <a:path w="1220470" h="1192529">
                  <a:moveTo>
                    <a:pt x="322706" y="85978"/>
                  </a:moveTo>
                  <a:lnTo>
                    <a:pt x="283975" y="89166"/>
                  </a:lnTo>
                  <a:lnTo>
                    <a:pt x="247382" y="102167"/>
                  </a:lnTo>
                  <a:lnTo>
                    <a:pt x="213744" y="123997"/>
                  </a:lnTo>
                  <a:lnTo>
                    <a:pt x="183880" y="153669"/>
                  </a:lnTo>
                  <a:lnTo>
                    <a:pt x="158605" y="190200"/>
                  </a:lnTo>
                  <a:lnTo>
                    <a:pt x="138737" y="232604"/>
                  </a:lnTo>
                  <a:lnTo>
                    <a:pt x="125093" y="279895"/>
                  </a:lnTo>
                  <a:lnTo>
                    <a:pt x="118491" y="331088"/>
                  </a:lnTo>
                  <a:lnTo>
                    <a:pt x="118133" y="339681"/>
                  </a:lnTo>
                  <a:lnTo>
                    <a:pt x="118133" y="356913"/>
                  </a:lnTo>
                  <a:lnTo>
                    <a:pt x="118479" y="365238"/>
                  </a:lnTo>
                  <a:lnTo>
                    <a:pt x="118872" y="365125"/>
                  </a:lnTo>
                  <a:lnTo>
                    <a:pt x="1204407" y="365125"/>
                  </a:lnTo>
                  <a:lnTo>
                    <a:pt x="1202068" y="315922"/>
                  </a:lnTo>
                  <a:lnTo>
                    <a:pt x="1189592" y="267092"/>
                  </a:lnTo>
                  <a:lnTo>
                    <a:pt x="1168284" y="224778"/>
                  </a:lnTo>
                  <a:lnTo>
                    <a:pt x="1139258" y="191188"/>
                  </a:lnTo>
                  <a:lnTo>
                    <a:pt x="1103629" y="168528"/>
                  </a:lnTo>
                  <a:lnTo>
                    <a:pt x="1104138" y="168275"/>
                  </a:lnTo>
                  <a:lnTo>
                    <a:pt x="1095971" y="126110"/>
                  </a:lnTo>
                  <a:lnTo>
                    <a:pt x="417449" y="126110"/>
                  </a:lnTo>
                  <a:lnTo>
                    <a:pt x="395591" y="109749"/>
                  </a:lnTo>
                  <a:lnTo>
                    <a:pt x="372316" y="97520"/>
                  </a:lnTo>
                  <a:lnTo>
                    <a:pt x="347922" y="89552"/>
                  </a:lnTo>
                  <a:lnTo>
                    <a:pt x="322706" y="85978"/>
                  </a:lnTo>
                  <a:close/>
                </a:path>
                <a:path w="1220470" h="1192529">
                  <a:moveTo>
                    <a:pt x="556641" y="24764"/>
                  </a:moveTo>
                  <a:lnTo>
                    <a:pt x="515665" y="30097"/>
                  </a:lnTo>
                  <a:lnTo>
                    <a:pt x="477535" y="49514"/>
                  </a:lnTo>
                  <a:lnTo>
                    <a:pt x="444287" y="81575"/>
                  </a:lnTo>
                  <a:lnTo>
                    <a:pt x="417956" y="124840"/>
                  </a:lnTo>
                  <a:lnTo>
                    <a:pt x="417449" y="126110"/>
                  </a:lnTo>
                  <a:lnTo>
                    <a:pt x="1095971" y="126110"/>
                  </a:lnTo>
                  <a:lnTo>
                    <a:pt x="1094500" y="118514"/>
                  </a:lnTo>
                  <a:lnTo>
                    <a:pt x="1080912" y="88264"/>
                  </a:lnTo>
                  <a:lnTo>
                    <a:pt x="659384" y="88264"/>
                  </a:lnTo>
                  <a:lnTo>
                    <a:pt x="637865" y="62341"/>
                  </a:lnTo>
                  <a:lnTo>
                    <a:pt x="613060" y="42799"/>
                  </a:lnTo>
                  <a:lnTo>
                    <a:pt x="585731" y="30114"/>
                  </a:lnTo>
                  <a:lnTo>
                    <a:pt x="556641" y="24764"/>
                  </a:lnTo>
                  <a:close/>
                </a:path>
                <a:path w="1220470" h="1192529">
                  <a:moveTo>
                    <a:pt x="774319" y="0"/>
                  </a:moveTo>
                  <a:lnTo>
                    <a:pt x="739943" y="4641"/>
                  </a:lnTo>
                  <a:lnTo>
                    <a:pt x="708104" y="21320"/>
                  </a:lnTo>
                  <a:lnTo>
                    <a:pt x="680575" y="48738"/>
                  </a:lnTo>
                  <a:lnTo>
                    <a:pt x="659129" y="85597"/>
                  </a:lnTo>
                  <a:lnTo>
                    <a:pt x="659384" y="88264"/>
                  </a:lnTo>
                  <a:lnTo>
                    <a:pt x="1080912" y="88264"/>
                  </a:lnTo>
                  <a:lnTo>
                    <a:pt x="1075346" y="75873"/>
                  </a:lnTo>
                  <a:lnTo>
                    <a:pt x="1070688" y="70103"/>
                  </a:lnTo>
                  <a:lnTo>
                    <a:pt x="868934" y="70103"/>
                  </a:lnTo>
                  <a:lnTo>
                    <a:pt x="850667" y="41648"/>
                  </a:lnTo>
                  <a:lnTo>
                    <a:pt x="828151" y="20002"/>
                  </a:lnTo>
                  <a:lnTo>
                    <a:pt x="802372" y="5881"/>
                  </a:lnTo>
                  <a:lnTo>
                    <a:pt x="774319" y="0"/>
                  </a:lnTo>
                  <a:close/>
                </a:path>
                <a:path w="1220470" h="1192529">
                  <a:moveTo>
                    <a:pt x="976884" y="10668"/>
                  </a:moveTo>
                  <a:lnTo>
                    <a:pt x="946923" y="13432"/>
                  </a:lnTo>
                  <a:lnTo>
                    <a:pt x="918273" y="24590"/>
                  </a:lnTo>
                  <a:lnTo>
                    <a:pt x="891909" y="43582"/>
                  </a:lnTo>
                  <a:lnTo>
                    <a:pt x="868806" y="69850"/>
                  </a:lnTo>
                  <a:lnTo>
                    <a:pt x="868934" y="70103"/>
                  </a:lnTo>
                  <a:lnTo>
                    <a:pt x="1070688" y="70103"/>
                  </a:lnTo>
                  <a:lnTo>
                    <a:pt x="1048286" y="42352"/>
                  </a:lnTo>
                  <a:lnTo>
                    <a:pt x="1014929" y="19951"/>
                  </a:lnTo>
                  <a:lnTo>
                    <a:pt x="976884" y="10668"/>
                  </a:lnTo>
                  <a:close/>
                </a:path>
              </a:pathLst>
            </a:custGeom>
            <a:solidFill>
              <a:srgbClr val="C0C0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1004" y="4543297"/>
              <a:ext cx="1220470" cy="1192530"/>
            </a:xfrm>
            <a:custGeom>
              <a:avLst/>
              <a:gdLst/>
              <a:ahLst/>
              <a:cxnLst/>
              <a:rect l="l" t="t" r="r" b="b"/>
              <a:pathLst>
                <a:path w="1220470" h="1192529">
                  <a:moveTo>
                    <a:pt x="118872" y="365125"/>
                  </a:moveTo>
                  <a:lnTo>
                    <a:pt x="51041" y="398870"/>
                  </a:lnTo>
                  <a:lnTo>
                    <a:pt x="25584" y="432781"/>
                  </a:lnTo>
                  <a:lnTo>
                    <a:pt x="8010" y="475068"/>
                  </a:lnTo>
                  <a:lnTo>
                    <a:pt x="0" y="523494"/>
                  </a:lnTo>
                  <a:lnTo>
                    <a:pt x="1976" y="566487"/>
                  </a:lnTo>
                  <a:lnTo>
                    <a:pt x="12001" y="606361"/>
                  </a:lnTo>
                  <a:lnTo>
                    <a:pt x="29360" y="641187"/>
                  </a:lnTo>
                  <a:lnTo>
                    <a:pt x="37306" y="690786"/>
                  </a:lnTo>
                  <a:lnTo>
                    <a:pt x="17399" y="746781"/>
                  </a:lnTo>
                  <a:lnTo>
                    <a:pt x="17176" y="829724"/>
                  </a:lnTo>
                  <a:lnTo>
                    <a:pt x="32322" y="875724"/>
                  </a:lnTo>
                  <a:lnTo>
                    <a:pt x="57141" y="912678"/>
                  </a:lnTo>
                  <a:lnTo>
                    <a:pt x="89752" y="937770"/>
                  </a:lnTo>
                  <a:lnTo>
                    <a:pt x="128270" y="948182"/>
                  </a:lnTo>
                  <a:lnTo>
                    <a:pt x="133096" y="948435"/>
                  </a:lnTo>
                  <a:lnTo>
                    <a:pt x="137922" y="948308"/>
                  </a:lnTo>
                  <a:lnTo>
                    <a:pt x="142748" y="947801"/>
                  </a:lnTo>
                  <a:lnTo>
                    <a:pt x="141986" y="948816"/>
                  </a:lnTo>
                  <a:lnTo>
                    <a:pt x="166482" y="1000500"/>
                  </a:lnTo>
                  <a:lnTo>
                    <a:pt x="198148" y="1043122"/>
                  </a:lnTo>
                  <a:lnTo>
                    <a:pt x="235739" y="1075605"/>
                  </a:lnTo>
                  <a:lnTo>
                    <a:pt x="278012" y="1096870"/>
                  </a:lnTo>
                  <a:lnTo>
                    <a:pt x="323723" y="1105839"/>
                  </a:lnTo>
                  <a:lnTo>
                    <a:pt x="382524" y="1098262"/>
                  </a:lnTo>
                  <a:lnTo>
                    <a:pt x="438276" y="1069949"/>
                  </a:lnTo>
                  <a:lnTo>
                    <a:pt x="466143" y="1119442"/>
                  </a:lnTo>
                  <a:lnTo>
                    <a:pt x="502237" y="1157130"/>
                  </a:lnTo>
                  <a:lnTo>
                    <a:pt x="544355" y="1181789"/>
                  </a:lnTo>
                  <a:lnTo>
                    <a:pt x="590676" y="1191996"/>
                  </a:lnTo>
                  <a:lnTo>
                    <a:pt x="632012" y="1188186"/>
                  </a:lnTo>
                  <a:lnTo>
                    <a:pt x="671171" y="1173044"/>
                  </a:lnTo>
                  <a:lnTo>
                    <a:pt x="706993" y="1147616"/>
                  </a:lnTo>
                  <a:lnTo>
                    <a:pt x="738316" y="1112947"/>
                  </a:lnTo>
                  <a:lnTo>
                    <a:pt x="763982" y="1070081"/>
                  </a:lnTo>
                  <a:lnTo>
                    <a:pt x="782827" y="1020063"/>
                  </a:lnTo>
                  <a:lnTo>
                    <a:pt x="782954" y="1021460"/>
                  </a:lnTo>
                  <a:lnTo>
                    <a:pt x="802354" y="1036811"/>
                  </a:lnTo>
                  <a:lnTo>
                    <a:pt x="823182" y="1048289"/>
                  </a:lnTo>
                  <a:lnTo>
                    <a:pt x="845105" y="1055758"/>
                  </a:lnTo>
                  <a:lnTo>
                    <a:pt x="867791" y="1059078"/>
                  </a:lnTo>
                  <a:lnTo>
                    <a:pt x="905383" y="1055335"/>
                  </a:lnTo>
                  <a:lnTo>
                    <a:pt x="972107" y="1016969"/>
                  </a:lnTo>
                  <a:lnTo>
                    <a:pt x="999155" y="984805"/>
                  </a:lnTo>
                  <a:lnTo>
                    <a:pt x="1020605" y="945628"/>
                  </a:lnTo>
                  <a:lnTo>
                    <a:pt x="1035415" y="900667"/>
                  </a:lnTo>
                  <a:lnTo>
                    <a:pt x="1042543" y="851154"/>
                  </a:lnTo>
                  <a:lnTo>
                    <a:pt x="1042289" y="850645"/>
                  </a:lnTo>
                  <a:lnTo>
                    <a:pt x="1081775" y="839655"/>
                  </a:lnTo>
                  <a:lnTo>
                    <a:pt x="1118012" y="818693"/>
                  </a:lnTo>
                  <a:lnTo>
                    <a:pt x="1150127" y="788950"/>
                  </a:lnTo>
                  <a:lnTo>
                    <a:pt x="1177251" y="751621"/>
                  </a:lnTo>
                  <a:lnTo>
                    <a:pt x="1198511" y="707898"/>
                  </a:lnTo>
                  <a:lnTo>
                    <a:pt x="1213039" y="658975"/>
                  </a:lnTo>
                  <a:lnTo>
                    <a:pt x="1219962" y="606044"/>
                  </a:lnTo>
                  <a:lnTo>
                    <a:pt x="1219614" y="564054"/>
                  </a:lnTo>
                  <a:lnTo>
                    <a:pt x="1214135" y="523208"/>
                  </a:lnTo>
                  <a:lnTo>
                    <a:pt x="1203727" y="484314"/>
                  </a:lnTo>
                  <a:lnTo>
                    <a:pt x="1188593" y="448182"/>
                  </a:lnTo>
                  <a:lnTo>
                    <a:pt x="1188212" y="447928"/>
                  </a:lnTo>
                  <a:lnTo>
                    <a:pt x="1194468" y="429069"/>
                  </a:lnTo>
                  <a:lnTo>
                    <a:pt x="1199308" y="409543"/>
                  </a:lnTo>
                  <a:lnTo>
                    <a:pt x="1202695" y="389493"/>
                  </a:lnTo>
                  <a:lnTo>
                    <a:pt x="1204595" y="369062"/>
                  </a:lnTo>
                  <a:lnTo>
                    <a:pt x="1202068" y="315922"/>
                  </a:lnTo>
                  <a:lnTo>
                    <a:pt x="1189592" y="267092"/>
                  </a:lnTo>
                  <a:lnTo>
                    <a:pt x="1168284" y="224778"/>
                  </a:lnTo>
                  <a:lnTo>
                    <a:pt x="1139258" y="191188"/>
                  </a:lnTo>
                  <a:lnTo>
                    <a:pt x="1103629" y="168528"/>
                  </a:lnTo>
                  <a:lnTo>
                    <a:pt x="1104138" y="168275"/>
                  </a:lnTo>
                  <a:lnTo>
                    <a:pt x="1094500" y="118514"/>
                  </a:lnTo>
                  <a:lnTo>
                    <a:pt x="1075346" y="75873"/>
                  </a:lnTo>
                  <a:lnTo>
                    <a:pt x="1048286" y="42352"/>
                  </a:lnTo>
                  <a:lnTo>
                    <a:pt x="1014929" y="19951"/>
                  </a:lnTo>
                  <a:lnTo>
                    <a:pt x="976884" y="10668"/>
                  </a:lnTo>
                  <a:lnTo>
                    <a:pt x="946923" y="13432"/>
                  </a:lnTo>
                  <a:lnTo>
                    <a:pt x="918273" y="24590"/>
                  </a:lnTo>
                  <a:lnTo>
                    <a:pt x="891909" y="43582"/>
                  </a:lnTo>
                  <a:lnTo>
                    <a:pt x="868806" y="69850"/>
                  </a:lnTo>
                  <a:lnTo>
                    <a:pt x="868934" y="70103"/>
                  </a:lnTo>
                  <a:lnTo>
                    <a:pt x="850667" y="41648"/>
                  </a:lnTo>
                  <a:lnTo>
                    <a:pt x="828151" y="20002"/>
                  </a:lnTo>
                  <a:lnTo>
                    <a:pt x="802372" y="5881"/>
                  </a:lnTo>
                  <a:lnTo>
                    <a:pt x="774319" y="0"/>
                  </a:lnTo>
                  <a:lnTo>
                    <a:pt x="739943" y="4641"/>
                  </a:lnTo>
                  <a:lnTo>
                    <a:pt x="708104" y="21320"/>
                  </a:lnTo>
                  <a:lnTo>
                    <a:pt x="680575" y="48738"/>
                  </a:lnTo>
                  <a:lnTo>
                    <a:pt x="659129" y="85597"/>
                  </a:lnTo>
                  <a:lnTo>
                    <a:pt x="659384" y="88264"/>
                  </a:lnTo>
                  <a:lnTo>
                    <a:pt x="637865" y="62341"/>
                  </a:lnTo>
                  <a:lnTo>
                    <a:pt x="613060" y="42799"/>
                  </a:lnTo>
                  <a:lnTo>
                    <a:pt x="585731" y="30114"/>
                  </a:lnTo>
                  <a:lnTo>
                    <a:pt x="556641" y="24764"/>
                  </a:lnTo>
                  <a:lnTo>
                    <a:pt x="515665" y="30097"/>
                  </a:lnTo>
                  <a:lnTo>
                    <a:pt x="477535" y="49514"/>
                  </a:lnTo>
                  <a:lnTo>
                    <a:pt x="444287" y="81575"/>
                  </a:lnTo>
                  <a:lnTo>
                    <a:pt x="417956" y="124840"/>
                  </a:lnTo>
                  <a:lnTo>
                    <a:pt x="417449" y="126110"/>
                  </a:lnTo>
                  <a:lnTo>
                    <a:pt x="395591" y="109749"/>
                  </a:lnTo>
                  <a:lnTo>
                    <a:pt x="372316" y="97520"/>
                  </a:lnTo>
                  <a:lnTo>
                    <a:pt x="347922" y="89552"/>
                  </a:lnTo>
                  <a:lnTo>
                    <a:pt x="322706" y="85978"/>
                  </a:lnTo>
                  <a:lnTo>
                    <a:pt x="283975" y="89166"/>
                  </a:lnTo>
                  <a:lnTo>
                    <a:pt x="247382" y="102167"/>
                  </a:lnTo>
                  <a:lnTo>
                    <a:pt x="213744" y="123997"/>
                  </a:lnTo>
                  <a:lnTo>
                    <a:pt x="183880" y="153669"/>
                  </a:lnTo>
                  <a:lnTo>
                    <a:pt x="158605" y="190200"/>
                  </a:lnTo>
                  <a:lnTo>
                    <a:pt x="138737" y="232604"/>
                  </a:lnTo>
                  <a:lnTo>
                    <a:pt x="125093" y="279895"/>
                  </a:lnTo>
                  <a:lnTo>
                    <a:pt x="118491" y="331088"/>
                  </a:lnTo>
                  <a:lnTo>
                    <a:pt x="118014" y="348297"/>
                  </a:lnTo>
                  <a:lnTo>
                    <a:pt x="118133" y="356913"/>
                  </a:lnTo>
                  <a:lnTo>
                    <a:pt x="118491" y="365506"/>
                  </a:lnTo>
                  <a:lnTo>
                    <a:pt x="118872" y="365125"/>
                  </a:lnTo>
                  <a:close/>
                </a:path>
                <a:path w="1220470" h="1192529">
                  <a:moveTo>
                    <a:pt x="53340" y="669035"/>
                  </a:moveTo>
                  <a:lnTo>
                    <a:pt x="97988" y="692521"/>
                  </a:lnTo>
                  <a:lnTo>
                    <a:pt x="120650" y="695070"/>
                  </a:lnTo>
                  <a:lnTo>
                    <a:pt x="123825" y="694816"/>
                  </a:lnTo>
                </a:path>
                <a:path w="1220470" h="1192529">
                  <a:moveTo>
                    <a:pt x="142748" y="947801"/>
                  </a:moveTo>
                  <a:lnTo>
                    <a:pt x="150818" y="946608"/>
                  </a:lnTo>
                  <a:lnTo>
                    <a:pt x="158829" y="944737"/>
                  </a:lnTo>
                  <a:lnTo>
                    <a:pt x="166768" y="942175"/>
                  </a:lnTo>
                  <a:lnTo>
                    <a:pt x="174625" y="938910"/>
                  </a:lnTo>
                </a:path>
                <a:path w="1220470" h="1192529">
                  <a:moveTo>
                    <a:pt x="421513" y="1020826"/>
                  </a:moveTo>
                  <a:lnTo>
                    <a:pt x="424840" y="1033633"/>
                  </a:lnTo>
                  <a:lnTo>
                    <a:pt x="428704" y="1046137"/>
                  </a:lnTo>
                  <a:lnTo>
                    <a:pt x="433068" y="1058316"/>
                  </a:lnTo>
                  <a:lnTo>
                    <a:pt x="437896" y="1070152"/>
                  </a:lnTo>
                </a:path>
                <a:path w="1220470" h="1192529">
                  <a:moveTo>
                    <a:pt x="782827" y="1020063"/>
                  </a:moveTo>
                  <a:lnTo>
                    <a:pt x="786185" y="1007133"/>
                  </a:lnTo>
                  <a:lnTo>
                    <a:pt x="789019" y="994060"/>
                  </a:lnTo>
                  <a:lnTo>
                    <a:pt x="791329" y="980844"/>
                  </a:lnTo>
                  <a:lnTo>
                    <a:pt x="793115" y="967485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7378" y="5186997"/>
              <a:ext cx="91185" cy="2122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159496" y="4613147"/>
              <a:ext cx="1069975" cy="450215"/>
            </a:xfrm>
            <a:custGeom>
              <a:avLst/>
              <a:gdLst/>
              <a:ahLst/>
              <a:cxnLst/>
              <a:rect l="l" t="t" r="r" b="b"/>
              <a:pathLst>
                <a:path w="1069975" h="450214">
                  <a:moveTo>
                    <a:pt x="1024889" y="450214"/>
                  </a:moveTo>
                  <a:lnTo>
                    <a:pt x="1038306" y="434764"/>
                  </a:lnTo>
                  <a:lnTo>
                    <a:pt x="1050305" y="417480"/>
                  </a:lnTo>
                  <a:lnTo>
                    <a:pt x="1060805" y="398529"/>
                  </a:lnTo>
                  <a:lnTo>
                    <a:pt x="1069721" y="378078"/>
                  </a:lnTo>
                </a:path>
                <a:path w="1069975" h="450214">
                  <a:moveTo>
                    <a:pt x="985901" y="133603"/>
                  </a:moveTo>
                  <a:lnTo>
                    <a:pt x="986027" y="132714"/>
                  </a:lnTo>
                  <a:lnTo>
                    <a:pt x="986154" y="131825"/>
                  </a:lnTo>
                  <a:lnTo>
                    <a:pt x="986154" y="130937"/>
                  </a:lnTo>
                  <a:lnTo>
                    <a:pt x="986414" y="122820"/>
                  </a:lnTo>
                  <a:lnTo>
                    <a:pt x="986424" y="114680"/>
                  </a:lnTo>
                  <a:lnTo>
                    <a:pt x="986172" y="106541"/>
                  </a:lnTo>
                  <a:lnTo>
                    <a:pt x="985647" y="98425"/>
                  </a:lnTo>
                </a:path>
                <a:path w="1069975" h="450214">
                  <a:moveTo>
                    <a:pt x="750315" y="0"/>
                  </a:moveTo>
                  <a:lnTo>
                    <a:pt x="743630" y="10038"/>
                  </a:lnTo>
                  <a:lnTo>
                    <a:pt x="737504" y="20685"/>
                  </a:lnTo>
                  <a:lnTo>
                    <a:pt x="731974" y="31878"/>
                  </a:lnTo>
                  <a:lnTo>
                    <a:pt x="727075" y="43560"/>
                  </a:lnTo>
                </a:path>
                <a:path w="1069975" h="450214">
                  <a:moveTo>
                    <a:pt x="540638" y="15747"/>
                  </a:moveTo>
                  <a:lnTo>
                    <a:pt x="536948" y="24860"/>
                  </a:lnTo>
                  <a:lnTo>
                    <a:pt x="533685" y="34258"/>
                  </a:lnTo>
                  <a:lnTo>
                    <a:pt x="530852" y="43894"/>
                  </a:lnTo>
                  <a:lnTo>
                    <a:pt x="528447" y="53720"/>
                  </a:lnTo>
                </a:path>
                <a:path w="1069975" h="450214">
                  <a:moveTo>
                    <a:pt x="0" y="295656"/>
                  </a:moveTo>
                  <a:lnTo>
                    <a:pt x="621" y="305651"/>
                  </a:lnTo>
                  <a:lnTo>
                    <a:pt x="1539" y="315610"/>
                  </a:lnTo>
                  <a:lnTo>
                    <a:pt x="2768" y="325499"/>
                  </a:lnTo>
                  <a:lnTo>
                    <a:pt x="4318" y="33527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4077" y="4730775"/>
              <a:ext cx="103124" cy="3283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3691" y="4664646"/>
              <a:ext cx="152575" cy="3505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2953" y="5208561"/>
              <a:ext cx="103124" cy="3271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88425" y="4966220"/>
              <a:ext cx="102361" cy="3294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439150" y="4888738"/>
              <a:ext cx="363220" cy="149860"/>
            </a:xfrm>
            <a:custGeom>
              <a:avLst/>
              <a:gdLst/>
              <a:ahLst/>
              <a:cxnLst/>
              <a:rect l="l" t="t" r="r" b="b"/>
              <a:pathLst>
                <a:path w="363220" h="149860">
                  <a:moveTo>
                    <a:pt x="0" y="149732"/>
                  </a:moveTo>
                  <a:lnTo>
                    <a:pt x="363220" y="0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36534" y="4938141"/>
              <a:ext cx="440055" cy="567690"/>
            </a:xfrm>
            <a:custGeom>
              <a:avLst/>
              <a:gdLst/>
              <a:ahLst/>
              <a:cxnLst/>
              <a:rect l="l" t="t" r="r" b="b"/>
              <a:pathLst>
                <a:path w="440054" h="567689">
                  <a:moveTo>
                    <a:pt x="74422" y="49275"/>
                  </a:moveTo>
                  <a:lnTo>
                    <a:pt x="0" y="231393"/>
                  </a:lnTo>
                </a:path>
                <a:path w="440054" h="567689">
                  <a:moveTo>
                    <a:pt x="282067" y="496696"/>
                  </a:moveTo>
                  <a:lnTo>
                    <a:pt x="440055" y="567435"/>
                  </a:lnTo>
                </a:path>
                <a:path w="440054" h="567689">
                  <a:moveTo>
                    <a:pt x="239014" y="0"/>
                  </a:moveTo>
                  <a:lnTo>
                    <a:pt x="323469" y="236727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57665" y="5182361"/>
              <a:ext cx="64135" cy="3810"/>
            </a:xfrm>
            <a:custGeom>
              <a:avLst/>
              <a:gdLst/>
              <a:ahLst/>
              <a:cxnLst/>
              <a:rect l="l" t="t" r="r" b="b"/>
              <a:pathLst>
                <a:path w="64134" h="3810">
                  <a:moveTo>
                    <a:pt x="0" y="0"/>
                  </a:moveTo>
                  <a:lnTo>
                    <a:pt x="63880" y="3301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08465" y="4879466"/>
              <a:ext cx="184150" cy="615950"/>
            </a:xfrm>
            <a:custGeom>
              <a:avLst/>
              <a:gdLst/>
              <a:ahLst/>
              <a:cxnLst/>
              <a:rect l="l" t="t" r="r" b="b"/>
              <a:pathLst>
                <a:path w="184150" h="615950">
                  <a:moveTo>
                    <a:pt x="0" y="615822"/>
                  </a:moveTo>
                  <a:lnTo>
                    <a:pt x="105536" y="451484"/>
                  </a:lnTo>
                </a:path>
                <a:path w="184150" h="615950">
                  <a:moveTo>
                    <a:pt x="58800" y="0"/>
                  </a:moveTo>
                  <a:lnTo>
                    <a:pt x="184023" y="68960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74151" y="4812664"/>
              <a:ext cx="231775" cy="110489"/>
            </a:xfrm>
            <a:custGeom>
              <a:avLst/>
              <a:gdLst/>
              <a:ahLst/>
              <a:cxnLst/>
              <a:rect l="l" t="t" r="r" b="b"/>
              <a:pathLst>
                <a:path w="231775" h="110489">
                  <a:moveTo>
                    <a:pt x="0" y="110362"/>
                  </a:moveTo>
                  <a:lnTo>
                    <a:pt x="231394" y="0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88221" y="5072379"/>
              <a:ext cx="100330" cy="57150"/>
            </a:xfrm>
            <a:custGeom>
              <a:avLst/>
              <a:gdLst/>
              <a:ahLst/>
              <a:cxnLst/>
              <a:rect l="l" t="t" r="r" b="b"/>
              <a:pathLst>
                <a:path w="100329" h="57150">
                  <a:moveTo>
                    <a:pt x="0" y="57150"/>
                  </a:moveTo>
                  <a:lnTo>
                    <a:pt x="99822" y="0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28964" y="5008498"/>
              <a:ext cx="293370" cy="364490"/>
            </a:xfrm>
            <a:custGeom>
              <a:avLst/>
              <a:gdLst/>
              <a:ahLst/>
              <a:cxnLst/>
              <a:rect l="l" t="t" r="r" b="b"/>
              <a:pathLst>
                <a:path w="293370" h="364489">
                  <a:moveTo>
                    <a:pt x="0" y="63753"/>
                  </a:moveTo>
                  <a:lnTo>
                    <a:pt x="262000" y="0"/>
                  </a:lnTo>
                </a:path>
                <a:path w="293370" h="364489">
                  <a:moveTo>
                    <a:pt x="83692" y="364109"/>
                  </a:moveTo>
                  <a:lnTo>
                    <a:pt x="293115" y="65405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07527" y="5053456"/>
              <a:ext cx="337820" cy="386080"/>
            </a:xfrm>
            <a:custGeom>
              <a:avLst/>
              <a:gdLst/>
              <a:ahLst/>
              <a:cxnLst/>
              <a:rect l="l" t="t" r="r" b="b"/>
              <a:pathLst>
                <a:path w="337820" h="386079">
                  <a:moveTo>
                    <a:pt x="0" y="44323"/>
                  </a:moveTo>
                  <a:lnTo>
                    <a:pt x="115570" y="297688"/>
                  </a:lnTo>
                </a:path>
                <a:path w="337820" h="386079">
                  <a:moveTo>
                    <a:pt x="34417" y="0"/>
                  </a:moveTo>
                  <a:lnTo>
                    <a:pt x="337693" y="385699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26450" y="5172709"/>
              <a:ext cx="236220" cy="173990"/>
            </a:xfrm>
            <a:custGeom>
              <a:avLst/>
              <a:gdLst/>
              <a:ahLst/>
              <a:cxnLst/>
              <a:rect l="l" t="t" r="r" b="b"/>
              <a:pathLst>
                <a:path w="236220" h="173989">
                  <a:moveTo>
                    <a:pt x="0" y="173735"/>
                  </a:moveTo>
                  <a:lnTo>
                    <a:pt x="235711" y="0"/>
                  </a:lnTo>
                </a:path>
              </a:pathLst>
            </a:custGeom>
            <a:ln w="9524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79865" y="4817110"/>
              <a:ext cx="332105" cy="513080"/>
            </a:xfrm>
            <a:custGeom>
              <a:avLst/>
              <a:gdLst/>
              <a:ahLst/>
              <a:cxnLst/>
              <a:rect l="l" t="t" r="r" b="b"/>
              <a:pathLst>
                <a:path w="332104" h="513079">
                  <a:moveTo>
                    <a:pt x="0" y="0"/>
                  </a:moveTo>
                  <a:lnTo>
                    <a:pt x="213105" y="241045"/>
                  </a:lnTo>
                </a:path>
                <a:path w="332104" h="513079">
                  <a:moveTo>
                    <a:pt x="142748" y="425322"/>
                  </a:moveTo>
                  <a:lnTo>
                    <a:pt x="331850" y="512698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96705" y="4875148"/>
              <a:ext cx="165735" cy="203835"/>
            </a:xfrm>
            <a:custGeom>
              <a:avLst/>
              <a:gdLst/>
              <a:ahLst/>
              <a:cxnLst/>
              <a:rect l="l" t="t" r="r" b="b"/>
              <a:pathLst>
                <a:path w="165734" h="203835">
                  <a:moveTo>
                    <a:pt x="161671" y="203834"/>
                  </a:moveTo>
                  <a:lnTo>
                    <a:pt x="165735" y="126618"/>
                  </a:lnTo>
                </a:path>
                <a:path w="165734" h="203835">
                  <a:moveTo>
                    <a:pt x="0" y="179324"/>
                  </a:moveTo>
                  <a:lnTo>
                    <a:pt x="106299" y="0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22867" y="5240908"/>
              <a:ext cx="26670" cy="125095"/>
            </a:xfrm>
            <a:custGeom>
              <a:avLst/>
              <a:gdLst/>
              <a:ahLst/>
              <a:cxnLst/>
              <a:rect l="l" t="t" r="r" b="b"/>
              <a:pathLst>
                <a:path w="26670" h="125095">
                  <a:moveTo>
                    <a:pt x="26288" y="12509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70951" y="4802415"/>
              <a:ext cx="102285" cy="32711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37091" y="5321680"/>
              <a:ext cx="102285" cy="32711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366252" y="5295519"/>
              <a:ext cx="57785" cy="125730"/>
            </a:xfrm>
            <a:custGeom>
              <a:avLst/>
              <a:gdLst/>
              <a:ahLst/>
              <a:cxnLst/>
              <a:rect l="l" t="t" r="r" b="b"/>
              <a:pathLst>
                <a:path w="57784" h="125729">
                  <a:moveTo>
                    <a:pt x="0" y="0"/>
                  </a:moveTo>
                  <a:lnTo>
                    <a:pt x="57403" y="125475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83194" y="4746370"/>
              <a:ext cx="523875" cy="420370"/>
            </a:xfrm>
            <a:custGeom>
              <a:avLst/>
              <a:gdLst/>
              <a:ahLst/>
              <a:cxnLst/>
              <a:rect l="l" t="t" r="r" b="b"/>
              <a:pathLst>
                <a:path w="523875" h="420370">
                  <a:moveTo>
                    <a:pt x="22225" y="419861"/>
                  </a:moveTo>
                  <a:lnTo>
                    <a:pt x="0" y="232663"/>
                  </a:lnTo>
                </a:path>
                <a:path w="523875" h="420370">
                  <a:moveTo>
                    <a:pt x="196469" y="122935"/>
                  </a:moveTo>
                  <a:lnTo>
                    <a:pt x="231648" y="63499"/>
                  </a:lnTo>
                </a:path>
                <a:path w="523875" h="420370">
                  <a:moveTo>
                    <a:pt x="69596" y="53720"/>
                  </a:moveTo>
                  <a:lnTo>
                    <a:pt x="234187" y="0"/>
                  </a:lnTo>
                </a:path>
                <a:path w="523875" h="420370">
                  <a:moveTo>
                    <a:pt x="330326" y="10286"/>
                  </a:moveTo>
                  <a:lnTo>
                    <a:pt x="523494" y="20319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43671" y="4771644"/>
              <a:ext cx="485140" cy="536575"/>
            </a:xfrm>
            <a:custGeom>
              <a:avLst/>
              <a:gdLst/>
              <a:ahLst/>
              <a:cxnLst/>
              <a:rect l="l" t="t" r="r" b="b"/>
              <a:pathLst>
                <a:path w="485140" h="536575">
                  <a:moveTo>
                    <a:pt x="295148" y="0"/>
                  </a:moveTo>
                  <a:lnTo>
                    <a:pt x="485012" y="73532"/>
                  </a:lnTo>
                </a:path>
                <a:path w="485140" h="536575">
                  <a:moveTo>
                    <a:pt x="0" y="163702"/>
                  </a:moveTo>
                  <a:lnTo>
                    <a:pt x="13334" y="536447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86647" y="4952745"/>
              <a:ext cx="313055" cy="534670"/>
            </a:xfrm>
            <a:custGeom>
              <a:avLst/>
              <a:gdLst/>
              <a:ahLst/>
              <a:cxnLst/>
              <a:rect l="l" t="t" r="r" b="b"/>
              <a:pathLst>
                <a:path w="313054" h="534670">
                  <a:moveTo>
                    <a:pt x="0" y="534161"/>
                  </a:moveTo>
                  <a:lnTo>
                    <a:pt x="67945" y="476503"/>
                  </a:lnTo>
                </a:path>
                <a:path w="313054" h="534670">
                  <a:moveTo>
                    <a:pt x="133096" y="421004"/>
                  </a:moveTo>
                  <a:lnTo>
                    <a:pt x="204216" y="301116"/>
                  </a:lnTo>
                </a:path>
                <a:path w="313054" h="534670">
                  <a:moveTo>
                    <a:pt x="241934" y="119887"/>
                  </a:moveTo>
                  <a:lnTo>
                    <a:pt x="313054" y="0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87535" y="4720463"/>
              <a:ext cx="102285" cy="32705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0732" y="5051564"/>
              <a:ext cx="102362" cy="3294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9383" y="5060835"/>
              <a:ext cx="102362" cy="3294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92464" y="4753902"/>
              <a:ext cx="102226" cy="32597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22970" y="5291645"/>
              <a:ext cx="102346" cy="32829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1576" y="5167033"/>
              <a:ext cx="102234" cy="32711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0476" y="5343575"/>
              <a:ext cx="102285" cy="32713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319134" y="4920106"/>
              <a:ext cx="106045" cy="439420"/>
            </a:xfrm>
            <a:custGeom>
              <a:avLst/>
              <a:gdLst/>
              <a:ahLst/>
              <a:cxnLst/>
              <a:rect l="l" t="t" r="r" b="b"/>
              <a:pathLst>
                <a:path w="106045" h="439420">
                  <a:moveTo>
                    <a:pt x="0" y="0"/>
                  </a:moveTo>
                  <a:lnTo>
                    <a:pt x="105791" y="438912"/>
                  </a:lnTo>
                </a:path>
              </a:pathLst>
            </a:custGeom>
            <a:ln w="9525">
              <a:solidFill>
                <a:srgbClr val="3333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74485" y="2291333"/>
              <a:ext cx="32384" cy="3322320"/>
            </a:xfrm>
            <a:custGeom>
              <a:avLst/>
              <a:gdLst/>
              <a:ahLst/>
              <a:cxnLst/>
              <a:rect l="l" t="t" r="r" b="b"/>
              <a:pathLst>
                <a:path w="32385" h="3322320">
                  <a:moveTo>
                    <a:pt x="0" y="0"/>
                  </a:moveTo>
                  <a:lnTo>
                    <a:pt x="32003" y="3322319"/>
                  </a:lnTo>
                </a:path>
              </a:pathLst>
            </a:custGeom>
            <a:ln w="38100">
              <a:solidFill>
                <a:srgbClr val="1F487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51476" y="4611623"/>
              <a:ext cx="757427" cy="99974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09588" y="4611623"/>
              <a:ext cx="790955" cy="105918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4768977" y="3528440"/>
            <a:ext cx="132905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 marR="5080" indent="-144780">
              <a:lnSpc>
                <a:spcPct val="100000"/>
              </a:lnSpc>
              <a:spcBef>
                <a:spcPts val="95"/>
              </a:spcBef>
              <a:buChar char="•"/>
              <a:tabLst>
                <a:tab pos="157480" algn="l"/>
              </a:tabLst>
            </a:pPr>
            <a:r>
              <a:rPr sz="1300" spc="-10" dirty="0">
                <a:latin typeface="Tahoma"/>
                <a:cs typeface="Tahoma"/>
              </a:rPr>
              <a:t>Offering computing </a:t>
            </a:r>
            <a:r>
              <a:rPr sz="1300" dirty="0">
                <a:latin typeface="Tahoma"/>
                <a:cs typeface="Tahoma"/>
              </a:rPr>
              <a:t>resources</a:t>
            </a:r>
            <a:r>
              <a:rPr sz="1300" spc="-3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as</a:t>
            </a:r>
            <a:r>
              <a:rPr sz="1300" spc="-35" dirty="0">
                <a:latin typeface="Tahoma"/>
                <a:cs typeface="Tahoma"/>
              </a:rPr>
              <a:t> </a:t>
            </a:r>
            <a:r>
              <a:rPr sz="1300" spc="-50" dirty="0">
                <a:latin typeface="Tahoma"/>
                <a:cs typeface="Tahoma"/>
              </a:rPr>
              <a:t>a </a:t>
            </a:r>
            <a:r>
              <a:rPr sz="1300" dirty="0">
                <a:latin typeface="Tahoma"/>
                <a:cs typeface="Tahoma"/>
              </a:rPr>
              <a:t>metered</a:t>
            </a:r>
            <a:r>
              <a:rPr sz="1300" spc="-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service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27034" y="2812161"/>
            <a:ext cx="1120140" cy="161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 marR="5080" indent="-144780">
              <a:lnSpc>
                <a:spcPct val="100000"/>
              </a:lnSpc>
              <a:spcBef>
                <a:spcPts val="95"/>
              </a:spcBef>
              <a:buChar char="•"/>
              <a:tabLst>
                <a:tab pos="157480" algn="l"/>
              </a:tabLst>
            </a:pPr>
            <a:r>
              <a:rPr sz="1300" spc="-10" dirty="0">
                <a:latin typeface="Tahoma"/>
                <a:cs typeface="Tahoma"/>
              </a:rPr>
              <a:t>Anytime, anywhere </a:t>
            </a:r>
            <a:r>
              <a:rPr sz="1300" dirty="0">
                <a:latin typeface="Tahoma"/>
                <a:cs typeface="Tahoma"/>
              </a:rPr>
              <a:t>access</a:t>
            </a:r>
            <a:r>
              <a:rPr sz="1300" spc="-5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to </a:t>
            </a:r>
            <a:r>
              <a:rPr sz="1300" dirty="0">
                <a:latin typeface="Tahoma"/>
                <a:cs typeface="Tahoma"/>
              </a:rPr>
              <a:t>virtualized</a:t>
            </a:r>
            <a:r>
              <a:rPr sz="1300" spc="-6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IT </a:t>
            </a:r>
            <a:r>
              <a:rPr sz="1300" spc="-10" dirty="0">
                <a:latin typeface="Tahoma"/>
                <a:cs typeface="Tahoma"/>
              </a:rPr>
              <a:t>resources delivered dynamically </a:t>
            </a:r>
            <a:r>
              <a:rPr sz="1300" dirty="0">
                <a:latin typeface="Tahoma"/>
                <a:cs typeface="Tahoma"/>
              </a:rPr>
              <a:t>as</a:t>
            </a:r>
            <a:r>
              <a:rPr sz="1300" spc="-1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</a:t>
            </a:r>
            <a:r>
              <a:rPr sz="1300" spc="-1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service.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02885" y="2847213"/>
            <a:ext cx="12992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Utility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Computing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25870" y="2084958"/>
            <a:ext cx="295846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4814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Cloud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Computing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 a </a:t>
            </a:r>
            <a:r>
              <a:rPr sz="1400" spc="-10" dirty="0">
                <a:latin typeface="Calibri"/>
                <a:cs typeface="Calibri"/>
              </a:rPr>
              <a:t>Service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45282" y="3228213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Grid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Computing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65476" y="4565903"/>
            <a:ext cx="1667255" cy="1034796"/>
          </a:xfrm>
          <a:prstGeom prst="rect">
            <a:avLst/>
          </a:prstGeom>
        </p:spPr>
      </p:pic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2228" y="283209"/>
            <a:ext cx="5328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/>
              <a:t>Cloud</a:t>
            </a:r>
            <a:r>
              <a:rPr sz="3600" spc="-395" dirty="0"/>
              <a:t> </a:t>
            </a:r>
            <a:r>
              <a:rPr sz="3600" spc="-165" dirty="0"/>
              <a:t>Computing</a:t>
            </a:r>
            <a:r>
              <a:rPr sz="3600" spc="-305" dirty="0"/>
              <a:t> </a:t>
            </a:r>
            <a:r>
              <a:rPr sz="3600" spc="-180" dirty="0"/>
              <a:t>Characteristics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27895" y="3726179"/>
            <a:ext cx="3114675" cy="561340"/>
            <a:chOff x="2627895" y="3726179"/>
            <a:chExt cx="3114675" cy="561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7895" y="3772157"/>
              <a:ext cx="3114276" cy="393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1236" y="3726179"/>
              <a:ext cx="2301240" cy="5608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2428" y="3793235"/>
              <a:ext cx="3043428" cy="3230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62428" y="3793235"/>
              <a:ext cx="3043555" cy="323215"/>
            </a:xfrm>
            <a:custGeom>
              <a:avLst/>
              <a:gdLst/>
              <a:ahLst/>
              <a:cxnLst/>
              <a:rect l="l" t="t" r="r" b="b"/>
              <a:pathLst>
                <a:path w="3043554" h="323214">
                  <a:moveTo>
                    <a:pt x="0" y="53847"/>
                  </a:moveTo>
                  <a:lnTo>
                    <a:pt x="4191" y="32893"/>
                  </a:lnTo>
                  <a:lnTo>
                    <a:pt x="15748" y="15747"/>
                  </a:lnTo>
                  <a:lnTo>
                    <a:pt x="32893" y="4190"/>
                  </a:lnTo>
                  <a:lnTo>
                    <a:pt x="53848" y="0"/>
                  </a:lnTo>
                  <a:lnTo>
                    <a:pt x="2989453" y="0"/>
                  </a:lnTo>
                  <a:lnTo>
                    <a:pt x="3010408" y="4190"/>
                  </a:lnTo>
                  <a:lnTo>
                    <a:pt x="3027553" y="15747"/>
                  </a:lnTo>
                  <a:lnTo>
                    <a:pt x="3039110" y="32893"/>
                  </a:lnTo>
                  <a:lnTo>
                    <a:pt x="3043301" y="53847"/>
                  </a:lnTo>
                  <a:lnTo>
                    <a:pt x="3043301" y="269113"/>
                  </a:lnTo>
                  <a:lnTo>
                    <a:pt x="3039110" y="290068"/>
                  </a:lnTo>
                  <a:lnTo>
                    <a:pt x="3027553" y="307213"/>
                  </a:lnTo>
                  <a:lnTo>
                    <a:pt x="3010408" y="318769"/>
                  </a:lnTo>
                  <a:lnTo>
                    <a:pt x="2989453" y="322961"/>
                  </a:lnTo>
                  <a:lnTo>
                    <a:pt x="53848" y="322961"/>
                  </a:lnTo>
                  <a:lnTo>
                    <a:pt x="32893" y="318769"/>
                  </a:lnTo>
                  <a:lnTo>
                    <a:pt x="15748" y="307213"/>
                  </a:lnTo>
                  <a:lnTo>
                    <a:pt x="4191" y="290068"/>
                  </a:lnTo>
                  <a:lnTo>
                    <a:pt x="0" y="269113"/>
                  </a:lnTo>
                  <a:lnTo>
                    <a:pt x="0" y="53847"/>
                  </a:lnTo>
                  <a:close/>
                </a:path>
              </a:pathLst>
            </a:custGeom>
            <a:ln w="9144">
              <a:solidFill>
                <a:srgbClr val="487C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647707" y="3042115"/>
            <a:ext cx="3114675" cy="391160"/>
            <a:chOff x="2647707" y="3042115"/>
            <a:chExt cx="3114675" cy="3911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707" y="3042115"/>
              <a:ext cx="3114276" cy="3910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2240" y="3063240"/>
              <a:ext cx="3043428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82240" y="3063240"/>
              <a:ext cx="3043555" cy="320040"/>
            </a:xfrm>
            <a:custGeom>
              <a:avLst/>
              <a:gdLst/>
              <a:ahLst/>
              <a:cxnLst/>
              <a:rect l="l" t="t" r="r" b="b"/>
              <a:pathLst>
                <a:path w="3043554" h="320039">
                  <a:moveTo>
                    <a:pt x="0" y="53339"/>
                  </a:moveTo>
                  <a:lnTo>
                    <a:pt x="4191" y="32512"/>
                  </a:lnTo>
                  <a:lnTo>
                    <a:pt x="15621" y="15621"/>
                  </a:lnTo>
                  <a:lnTo>
                    <a:pt x="32512" y="4190"/>
                  </a:lnTo>
                  <a:lnTo>
                    <a:pt x="53340" y="0"/>
                  </a:lnTo>
                  <a:lnTo>
                    <a:pt x="2989961" y="0"/>
                  </a:lnTo>
                  <a:lnTo>
                    <a:pt x="3010789" y="4190"/>
                  </a:lnTo>
                  <a:lnTo>
                    <a:pt x="3027680" y="15621"/>
                  </a:lnTo>
                  <a:lnTo>
                    <a:pt x="3039110" y="32512"/>
                  </a:lnTo>
                  <a:lnTo>
                    <a:pt x="3043301" y="53339"/>
                  </a:lnTo>
                  <a:lnTo>
                    <a:pt x="3043301" y="266700"/>
                  </a:lnTo>
                  <a:lnTo>
                    <a:pt x="3039110" y="287527"/>
                  </a:lnTo>
                  <a:lnTo>
                    <a:pt x="3027680" y="304419"/>
                  </a:lnTo>
                  <a:lnTo>
                    <a:pt x="3010789" y="315849"/>
                  </a:lnTo>
                  <a:lnTo>
                    <a:pt x="2989961" y="320039"/>
                  </a:lnTo>
                  <a:lnTo>
                    <a:pt x="53340" y="320039"/>
                  </a:lnTo>
                  <a:lnTo>
                    <a:pt x="32512" y="315849"/>
                  </a:lnTo>
                  <a:lnTo>
                    <a:pt x="15621" y="304419"/>
                  </a:lnTo>
                  <a:lnTo>
                    <a:pt x="4191" y="287527"/>
                  </a:lnTo>
                  <a:lnTo>
                    <a:pt x="0" y="266700"/>
                  </a:lnTo>
                  <a:lnTo>
                    <a:pt x="0" y="53339"/>
                  </a:lnTo>
                  <a:close/>
                </a:path>
              </a:pathLst>
            </a:custGeom>
            <a:ln w="9144">
              <a:solidFill>
                <a:srgbClr val="487C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47707" y="4497323"/>
            <a:ext cx="3114675" cy="561340"/>
            <a:chOff x="2647707" y="4497323"/>
            <a:chExt cx="3114675" cy="56134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7707" y="4543278"/>
              <a:ext cx="3114276" cy="3924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4492" y="4497323"/>
              <a:ext cx="2054352" cy="5608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2240" y="4564379"/>
              <a:ext cx="3043428" cy="32156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82240" y="4564379"/>
              <a:ext cx="3043555" cy="321310"/>
            </a:xfrm>
            <a:custGeom>
              <a:avLst/>
              <a:gdLst/>
              <a:ahLst/>
              <a:cxnLst/>
              <a:rect l="l" t="t" r="r" b="b"/>
              <a:pathLst>
                <a:path w="3043554" h="321310">
                  <a:moveTo>
                    <a:pt x="0" y="53467"/>
                  </a:moveTo>
                  <a:lnTo>
                    <a:pt x="4191" y="32639"/>
                  </a:lnTo>
                  <a:lnTo>
                    <a:pt x="15748" y="15621"/>
                  </a:lnTo>
                  <a:lnTo>
                    <a:pt x="32766" y="4191"/>
                  </a:lnTo>
                  <a:lnTo>
                    <a:pt x="53593" y="0"/>
                  </a:lnTo>
                  <a:lnTo>
                    <a:pt x="2989707" y="0"/>
                  </a:lnTo>
                  <a:lnTo>
                    <a:pt x="3010535" y="4191"/>
                  </a:lnTo>
                  <a:lnTo>
                    <a:pt x="3027553" y="15621"/>
                  </a:lnTo>
                  <a:lnTo>
                    <a:pt x="3039110" y="32639"/>
                  </a:lnTo>
                  <a:lnTo>
                    <a:pt x="3043301" y="53467"/>
                  </a:lnTo>
                  <a:lnTo>
                    <a:pt x="3043301" y="267589"/>
                  </a:lnTo>
                  <a:lnTo>
                    <a:pt x="3039110" y="288544"/>
                  </a:lnTo>
                  <a:lnTo>
                    <a:pt x="3027553" y="305562"/>
                  </a:lnTo>
                  <a:lnTo>
                    <a:pt x="3010535" y="316992"/>
                  </a:lnTo>
                  <a:lnTo>
                    <a:pt x="2989707" y="321183"/>
                  </a:lnTo>
                  <a:lnTo>
                    <a:pt x="53593" y="321183"/>
                  </a:lnTo>
                  <a:lnTo>
                    <a:pt x="32766" y="316992"/>
                  </a:lnTo>
                  <a:lnTo>
                    <a:pt x="15748" y="305562"/>
                  </a:lnTo>
                  <a:lnTo>
                    <a:pt x="4191" y="288544"/>
                  </a:lnTo>
                  <a:lnTo>
                    <a:pt x="0" y="267589"/>
                  </a:lnTo>
                  <a:lnTo>
                    <a:pt x="0" y="53467"/>
                  </a:lnTo>
                  <a:close/>
                </a:path>
              </a:pathLst>
            </a:custGeom>
            <a:ln w="9144">
              <a:solidFill>
                <a:srgbClr val="487C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647707" y="5180310"/>
            <a:ext cx="3114675" cy="393065"/>
            <a:chOff x="2647707" y="5180310"/>
            <a:chExt cx="3114675" cy="39306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7707" y="5180310"/>
              <a:ext cx="3114276" cy="3924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2240" y="5201412"/>
              <a:ext cx="3043428" cy="3215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82240" y="5201412"/>
              <a:ext cx="3043555" cy="321310"/>
            </a:xfrm>
            <a:custGeom>
              <a:avLst/>
              <a:gdLst/>
              <a:ahLst/>
              <a:cxnLst/>
              <a:rect l="l" t="t" r="r" b="b"/>
              <a:pathLst>
                <a:path w="3043554" h="321310">
                  <a:moveTo>
                    <a:pt x="0" y="53466"/>
                  </a:moveTo>
                  <a:lnTo>
                    <a:pt x="4191" y="32638"/>
                  </a:lnTo>
                  <a:lnTo>
                    <a:pt x="15748" y="15620"/>
                  </a:lnTo>
                  <a:lnTo>
                    <a:pt x="32766" y="4190"/>
                  </a:lnTo>
                  <a:lnTo>
                    <a:pt x="53593" y="0"/>
                  </a:lnTo>
                  <a:lnTo>
                    <a:pt x="2989707" y="0"/>
                  </a:lnTo>
                  <a:lnTo>
                    <a:pt x="3010535" y="4190"/>
                  </a:lnTo>
                  <a:lnTo>
                    <a:pt x="3027553" y="15620"/>
                  </a:lnTo>
                  <a:lnTo>
                    <a:pt x="3039110" y="32638"/>
                  </a:lnTo>
                  <a:lnTo>
                    <a:pt x="3043301" y="53466"/>
                  </a:lnTo>
                  <a:lnTo>
                    <a:pt x="3043301" y="267588"/>
                  </a:lnTo>
                  <a:lnTo>
                    <a:pt x="3039110" y="288544"/>
                  </a:lnTo>
                  <a:lnTo>
                    <a:pt x="3027553" y="305562"/>
                  </a:lnTo>
                  <a:lnTo>
                    <a:pt x="3010535" y="316991"/>
                  </a:lnTo>
                  <a:lnTo>
                    <a:pt x="2989707" y="321182"/>
                  </a:lnTo>
                  <a:lnTo>
                    <a:pt x="53593" y="321182"/>
                  </a:lnTo>
                  <a:lnTo>
                    <a:pt x="32766" y="316991"/>
                  </a:lnTo>
                  <a:lnTo>
                    <a:pt x="15748" y="305562"/>
                  </a:lnTo>
                  <a:lnTo>
                    <a:pt x="4191" y="288544"/>
                  </a:lnTo>
                  <a:lnTo>
                    <a:pt x="0" y="267588"/>
                  </a:lnTo>
                  <a:lnTo>
                    <a:pt x="0" y="53466"/>
                  </a:lnTo>
                  <a:close/>
                </a:path>
              </a:pathLst>
            </a:custGeom>
            <a:ln w="9144">
              <a:solidFill>
                <a:srgbClr val="487C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627895" y="2330417"/>
            <a:ext cx="3114675" cy="372745"/>
            <a:chOff x="2627895" y="2330417"/>
            <a:chExt cx="3114675" cy="37274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27895" y="2330417"/>
              <a:ext cx="3114276" cy="3727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2428" y="2351532"/>
              <a:ext cx="3043428" cy="30175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664079" y="2331465"/>
            <a:ext cx="3054985" cy="318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100"/>
              </a:spcBef>
              <a:tabLst>
                <a:tab pos="3012440" algn="l"/>
              </a:tabLst>
            </a:pPr>
            <a:r>
              <a:rPr sz="1800" b="1" u="sng" spc="2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Demand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Self-Service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  <a:p>
            <a:pPr marL="473075" marR="449580" algn="ctr">
              <a:lnSpc>
                <a:spcPts val="5800"/>
              </a:lnSpc>
              <a:spcBef>
                <a:spcPts val="535"/>
              </a:spcBef>
            </a:pPr>
            <a:r>
              <a:rPr sz="1800" b="1" dirty="0">
                <a:latin typeface="Calibri"/>
                <a:cs typeface="Calibri"/>
              </a:rPr>
              <a:t>Broad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Access </a:t>
            </a:r>
            <a:r>
              <a:rPr sz="1800" b="1" dirty="0">
                <a:latin typeface="Calibri"/>
                <a:cs typeface="Calibri"/>
              </a:rPr>
              <a:t>Resource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Pooling</a:t>
            </a:r>
            <a:endParaRPr sz="1800">
              <a:latin typeface="Calibri"/>
              <a:cs typeface="Calibri"/>
            </a:endParaRPr>
          </a:p>
          <a:p>
            <a:pPr marL="688340" marR="669290" indent="1270" algn="ctr">
              <a:lnSpc>
                <a:spcPct val="233300"/>
              </a:lnSpc>
              <a:spcBef>
                <a:spcPts val="530"/>
              </a:spcBef>
            </a:pPr>
            <a:r>
              <a:rPr sz="1800" b="1" dirty="0">
                <a:latin typeface="Calibri"/>
                <a:cs typeface="Calibri"/>
              </a:rPr>
              <a:t>Rapid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Elasticity </a:t>
            </a:r>
            <a:r>
              <a:rPr sz="1800" b="1" dirty="0">
                <a:latin typeface="Calibri"/>
                <a:cs typeface="Calibri"/>
              </a:rPr>
              <a:t>Measured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Cloud</a:t>
            </a:r>
            <a:r>
              <a:rPr sz="4400" spc="-120" dirty="0"/>
              <a:t> </a:t>
            </a:r>
            <a:r>
              <a:rPr sz="4400" spc="-10" dirty="0"/>
              <a:t>Computing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37157"/>
            <a:ext cx="10635615" cy="431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Cloud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computing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five:</a:t>
            </a:r>
            <a:endParaRPr sz="2700">
              <a:latin typeface="Calibri"/>
              <a:cs typeface="Calibri"/>
            </a:endParaRPr>
          </a:p>
          <a:p>
            <a:pPr marL="767080" lvl="1" indent="-297180" algn="just">
              <a:lnSpc>
                <a:spcPts val="2595"/>
              </a:lnSpc>
              <a:spcBef>
                <a:spcPts val="15"/>
              </a:spcBef>
              <a:buFont typeface="Calibri"/>
              <a:buAutoNum type="arabicPeriod"/>
              <a:tabLst>
                <a:tab pos="767080" algn="l"/>
              </a:tabLst>
            </a:pPr>
            <a:r>
              <a:rPr sz="2400" b="1" spc="-10" dirty="0">
                <a:latin typeface="Calibri"/>
                <a:cs typeface="Calibri"/>
              </a:rPr>
              <a:t>On-</a:t>
            </a:r>
            <a:r>
              <a:rPr sz="2400" b="1" dirty="0">
                <a:latin typeface="Calibri"/>
                <a:cs typeface="Calibri"/>
              </a:rPr>
              <a:t>demand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self-</a:t>
            </a:r>
            <a:r>
              <a:rPr sz="2400" b="1" dirty="0">
                <a:latin typeface="Calibri"/>
                <a:cs typeface="Calibri"/>
              </a:rPr>
              <a:t>service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demand,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get</a:t>
            </a:r>
            <a:endParaRPr sz="2400">
              <a:latin typeface="Calibri"/>
              <a:cs typeface="Calibri"/>
            </a:endParaRPr>
          </a:p>
          <a:p>
            <a:pPr marL="469900" algn="just">
              <a:lnSpc>
                <a:spcPts val="2595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takes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connection.</a:t>
            </a:r>
            <a:endParaRPr sz="2400">
              <a:latin typeface="Calibri"/>
              <a:cs typeface="Calibri"/>
            </a:endParaRPr>
          </a:p>
          <a:p>
            <a:pPr marL="469900" marR="150495" lvl="1" indent="296545" algn="just">
              <a:lnSpc>
                <a:spcPct val="80000"/>
              </a:lnSpc>
              <a:spcBef>
                <a:spcPts val="575"/>
              </a:spcBef>
              <a:buFont typeface="Calibri"/>
              <a:buAutoNum type="arabicPeriod" startAt="2"/>
              <a:tabLst>
                <a:tab pos="766445" algn="l"/>
              </a:tabLst>
            </a:pPr>
            <a:r>
              <a:rPr sz="2400" b="1" dirty="0">
                <a:latin typeface="Calibri"/>
                <a:cs typeface="Calibri"/>
              </a:rPr>
              <a:t>Broad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network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access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remotely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while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accessible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capabilities,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hardware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anywhere.</a:t>
            </a:r>
            <a:endParaRPr sz="2400">
              <a:latin typeface="Calibri"/>
              <a:cs typeface="Calibri"/>
            </a:endParaRPr>
          </a:p>
          <a:p>
            <a:pPr marL="469900" marR="709295" lvl="1" indent="296545">
              <a:lnSpc>
                <a:spcPct val="80000"/>
              </a:lnSpc>
              <a:spcBef>
                <a:spcPts val="575"/>
              </a:spcBef>
              <a:buFont typeface="Calibri"/>
              <a:buAutoNum type="arabicPeriod" startAt="2"/>
              <a:tabLst>
                <a:tab pos="766445" algn="l"/>
              </a:tabLst>
            </a:pPr>
            <a:r>
              <a:rPr sz="2400" b="1" dirty="0">
                <a:latin typeface="Calibri"/>
                <a:cs typeface="Calibri"/>
              </a:rPr>
              <a:t>Resources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pooling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independent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devices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resources.</a:t>
            </a:r>
            <a:endParaRPr sz="2400">
              <a:latin typeface="Calibri"/>
              <a:cs typeface="Calibri"/>
            </a:endParaRPr>
          </a:p>
          <a:p>
            <a:pPr marL="766445" lvl="1" indent="-296545">
              <a:lnSpc>
                <a:spcPts val="2590"/>
              </a:lnSpc>
              <a:buFont typeface="Calibri"/>
              <a:buAutoNum type="arabicPeriod" startAt="2"/>
              <a:tabLst>
                <a:tab pos="766445" algn="l"/>
              </a:tabLst>
            </a:pPr>
            <a:r>
              <a:rPr sz="2400" b="1" dirty="0">
                <a:latin typeface="Calibri"/>
                <a:cs typeface="Calibri"/>
              </a:rPr>
              <a:t>Rapid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elasticity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dealing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40" dirty="0">
                <a:latin typeface="Calibri"/>
                <a:cs typeface="Calibri"/>
              </a:rPr>
              <a:t> easy,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reduce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590"/>
              </a:lnSpc>
            </a:pP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capacity,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it’s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faster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regular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 marL="469900" marR="26670" lvl="1" indent="297180">
              <a:lnSpc>
                <a:spcPct val="80000"/>
              </a:lnSpc>
              <a:spcBef>
                <a:spcPts val="580"/>
              </a:spcBef>
              <a:buFont typeface="Calibri"/>
              <a:buAutoNum type="arabicPeriod" startAt="5"/>
              <a:tabLst>
                <a:tab pos="767080" algn="l"/>
              </a:tabLst>
            </a:pPr>
            <a:r>
              <a:rPr sz="2400" b="1" spc="-10" dirty="0">
                <a:latin typeface="Calibri"/>
                <a:cs typeface="Calibri"/>
              </a:rPr>
              <a:t>Measured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Service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reuse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using measurement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capabilities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according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also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financial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usage.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Applications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7082" y="1502740"/>
            <a:ext cx="10496550" cy="491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3000" spc="-10" dirty="0">
                <a:latin typeface="Calibri"/>
                <a:cs typeface="Calibri"/>
              </a:rPr>
              <a:t>Email</a:t>
            </a:r>
            <a:endParaRPr sz="3000">
              <a:latin typeface="Calibri"/>
              <a:cs typeface="Calibri"/>
            </a:endParaRPr>
          </a:p>
          <a:p>
            <a:pPr marL="755015" lvl="1" indent="-285750">
              <a:lnSpc>
                <a:spcPts val="3105"/>
              </a:lnSpc>
              <a:spcBef>
                <a:spcPts val="10"/>
              </a:spcBef>
              <a:buChar char="–"/>
              <a:tabLst>
                <a:tab pos="755015" algn="l"/>
              </a:tabLst>
            </a:pPr>
            <a:r>
              <a:rPr sz="2600" dirty="0">
                <a:latin typeface="Calibri"/>
                <a:cs typeface="Calibri"/>
              </a:rPr>
              <a:t>Gmail,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Yahoo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mail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ts val="3585"/>
              </a:lnSpc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Online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Collaboration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tools</a:t>
            </a:r>
            <a:endParaRPr sz="3000">
              <a:latin typeface="Calibri"/>
              <a:cs typeface="Calibri"/>
            </a:endParaRPr>
          </a:p>
          <a:p>
            <a:pPr marL="755015" lvl="1" indent="-285750">
              <a:lnSpc>
                <a:spcPts val="3115"/>
              </a:lnSpc>
              <a:spcBef>
                <a:spcPts val="25"/>
              </a:spcBef>
              <a:buChar char="–"/>
              <a:tabLst>
                <a:tab pos="755015" algn="l"/>
              </a:tabLst>
            </a:pPr>
            <a:r>
              <a:rPr sz="2600" dirty="0">
                <a:latin typeface="Calibri"/>
                <a:cs typeface="Calibri"/>
              </a:rPr>
              <a:t>Google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docs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collaboration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documents</a:t>
            </a:r>
            <a:endParaRPr sz="2600">
              <a:latin typeface="Calibri"/>
              <a:cs typeface="Calibri"/>
            </a:endParaRPr>
          </a:p>
          <a:p>
            <a:pPr marL="755015" lvl="1" indent="-285750">
              <a:lnSpc>
                <a:spcPts val="3100"/>
              </a:lnSpc>
              <a:buChar char="–"/>
              <a:tabLst>
                <a:tab pos="755015" algn="l"/>
              </a:tabLst>
            </a:pPr>
            <a:r>
              <a:rPr sz="2600" dirty="0">
                <a:latin typeface="Calibri"/>
                <a:cs typeface="Calibri"/>
              </a:rPr>
              <a:t>Google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Hangouts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video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conferencing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ts val="3585"/>
              </a:lnSpc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Big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Data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Analytics</a:t>
            </a:r>
            <a:endParaRPr sz="3000">
              <a:latin typeface="Calibri"/>
              <a:cs typeface="Calibri"/>
            </a:endParaRPr>
          </a:p>
          <a:p>
            <a:pPr marL="755015" marR="5080" lvl="1" indent="-285750">
              <a:lnSpc>
                <a:spcPts val="2500"/>
              </a:lnSpc>
              <a:spcBef>
                <a:spcPts val="665"/>
              </a:spcBef>
              <a:buChar char="–"/>
              <a:tabLst>
                <a:tab pos="756285" algn="l"/>
                <a:tab pos="8125459" algn="l"/>
              </a:tabLst>
            </a:pPr>
            <a:r>
              <a:rPr sz="2600" dirty="0">
                <a:latin typeface="Calibri"/>
                <a:cs typeface="Calibri"/>
              </a:rPr>
              <a:t>Provides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cost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effective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scalable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infrastructure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	support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big</a:t>
            </a:r>
            <a:r>
              <a:rPr sz="2600" b="1" spc="5" dirty="0">
                <a:latin typeface="Trebuchet MS"/>
                <a:cs typeface="Trebuchet MS"/>
              </a:rPr>
              <a:t> </a:t>
            </a:r>
            <a:r>
              <a:rPr sz="2600" b="1" spc="-20" dirty="0">
                <a:latin typeface="Trebuchet MS"/>
                <a:cs typeface="Trebuchet MS"/>
              </a:rPr>
              <a:t>data 	</a:t>
            </a:r>
            <a:r>
              <a:rPr sz="2600" b="1" dirty="0">
                <a:latin typeface="Trebuchet MS"/>
                <a:cs typeface="Trebuchet MS"/>
              </a:rPr>
              <a:t>and</a:t>
            </a:r>
            <a:r>
              <a:rPr sz="2600" b="1" spc="-8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business</a:t>
            </a:r>
            <a:r>
              <a:rPr sz="2600" b="1" spc="-65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analytics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ts val="3529"/>
              </a:lnSpc>
              <a:buChar char="•"/>
              <a:tabLst>
                <a:tab pos="354965" algn="l"/>
              </a:tabLst>
            </a:pPr>
            <a:r>
              <a:rPr sz="3000" spc="-60" dirty="0">
                <a:latin typeface="Calibri"/>
                <a:cs typeface="Calibri"/>
              </a:rPr>
              <a:t>Test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Development</a:t>
            </a:r>
            <a:endParaRPr sz="3000">
              <a:latin typeface="Calibri"/>
              <a:cs typeface="Calibri"/>
            </a:endParaRPr>
          </a:p>
          <a:p>
            <a:pPr marL="755015" marR="751205" lvl="1" indent="-285750">
              <a:lnSpc>
                <a:spcPts val="2500"/>
              </a:lnSpc>
              <a:spcBef>
                <a:spcPts val="665"/>
              </a:spcBef>
              <a:buChar char="–"/>
              <a:tabLst>
                <a:tab pos="756285" algn="l"/>
                <a:tab pos="7910830" algn="l"/>
              </a:tabLst>
            </a:pPr>
            <a:r>
              <a:rPr sz="2600" dirty="0">
                <a:latin typeface="Calibri"/>
                <a:cs typeface="Calibri"/>
              </a:rPr>
              <a:t>now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readily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available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environments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tailored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your</a:t>
            </a:r>
            <a:r>
              <a:rPr sz="2600" dirty="0">
                <a:latin typeface="Calibri"/>
                <a:cs typeface="Calibri"/>
              </a:rPr>
              <a:t>	needs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your 	</a:t>
            </a:r>
            <a:r>
              <a:rPr sz="2600" spc="-10" dirty="0">
                <a:latin typeface="Calibri"/>
                <a:cs typeface="Calibri"/>
              </a:rPr>
              <a:t>fingertips.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ts val="3529"/>
              </a:lnSpc>
              <a:buChar char="•"/>
              <a:tabLst>
                <a:tab pos="354965" algn="l"/>
              </a:tabLst>
            </a:pPr>
            <a:r>
              <a:rPr sz="3000" spc="-10" dirty="0">
                <a:latin typeface="Calibri"/>
                <a:cs typeface="Calibri"/>
              </a:rPr>
              <a:t>Storage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8603" y="5716523"/>
            <a:ext cx="801624" cy="8412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3280">
              <a:lnSpc>
                <a:spcPct val="100000"/>
              </a:lnSpc>
              <a:spcBef>
                <a:spcPts val="95"/>
              </a:spcBef>
            </a:pPr>
            <a:r>
              <a:rPr spc="-280" dirty="0">
                <a:solidFill>
                  <a:srgbClr val="538ED3"/>
                </a:solidFill>
              </a:rPr>
              <a:t>Disadvantages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1758" y="1660652"/>
            <a:ext cx="4888865" cy="469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Expensive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Setup</a:t>
            </a:r>
            <a:endParaRPr sz="3600" dirty="0">
              <a:latin typeface="Calibri"/>
              <a:cs typeface="Calibri"/>
            </a:endParaRPr>
          </a:p>
          <a:p>
            <a:pPr marL="12700" marR="5080">
              <a:lnSpc>
                <a:spcPts val="10500"/>
              </a:lnSpc>
              <a:spcBef>
                <a:spcPts val="600"/>
              </a:spcBef>
            </a:pPr>
            <a:r>
              <a:rPr sz="3600" spc="-10" dirty="0">
                <a:latin typeface="Calibri"/>
                <a:cs typeface="Calibri"/>
              </a:rPr>
              <a:t>Troubleshooting</a:t>
            </a:r>
            <a:r>
              <a:rPr sz="3600" spc="-1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Problems </a:t>
            </a:r>
            <a:r>
              <a:rPr sz="3600" dirty="0">
                <a:latin typeface="Calibri"/>
                <a:cs typeface="Calibri"/>
              </a:rPr>
              <a:t>Servers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will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Idle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35"/>
              </a:spcBef>
            </a:pP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Calibri"/>
                <a:cs typeface="Calibri"/>
              </a:rPr>
              <a:t>Server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Security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6895" y="1786127"/>
            <a:ext cx="1411224" cy="9570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5204" y="3137916"/>
            <a:ext cx="1414271" cy="8107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2676" y="4343400"/>
            <a:ext cx="1066800" cy="10713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99136" y="6597880"/>
            <a:ext cx="772566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2083" y="55879"/>
            <a:ext cx="2499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Cloud</a:t>
            </a:r>
            <a:r>
              <a:rPr spc="-509" dirty="0"/>
              <a:t> </a:t>
            </a:r>
            <a:r>
              <a:rPr spc="-275" dirty="0"/>
              <a:t>Storage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89482" y="1539621"/>
            <a:ext cx="9610090" cy="35286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5080" indent="-342900">
              <a:lnSpc>
                <a:spcPct val="90000"/>
              </a:lnSpc>
              <a:spcBef>
                <a:spcPts val="459"/>
              </a:spcBef>
              <a:buChar char="•"/>
              <a:tabLst>
                <a:tab pos="354965" algn="l"/>
                <a:tab pos="5120640" algn="l"/>
                <a:tab pos="6149340" algn="l"/>
                <a:tab pos="7715250" algn="l"/>
              </a:tabLst>
            </a:pPr>
            <a:r>
              <a:rPr sz="3000" dirty="0">
                <a:latin typeface="Calibri"/>
                <a:cs typeface="Calibri"/>
              </a:rPr>
              <a:t>Several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large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Web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companies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(such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Amazon</a:t>
            </a:r>
            <a:r>
              <a:rPr sz="3000" dirty="0">
                <a:latin typeface="Calibri"/>
                <a:cs typeface="Calibri"/>
              </a:rPr>
              <a:t>	and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Google)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now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exploiting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fact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they</a:t>
            </a:r>
            <a:r>
              <a:rPr sz="3000" dirty="0">
                <a:latin typeface="Calibri"/>
                <a:cs typeface="Calibri"/>
              </a:rPr>
              <a:t>	have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data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storage </a:t>
            </a:r>
            <a:r>
              <a:rPr sz="3000" dirty="0">
                <a:latin typeface="Calibri"/>
                <a:cs typeface="Calibri"/>
              </a:rPr>
              <a:t>capacity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hired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out</a:t>
            </a:r>
            <a:r>
              <a:rPr sz="3000" dirty="0">
                <a:latin typeface="Calibri"/>
                <a:cs typeface="Calibri"/>
              </a:rPr>
              <a:t>	to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others.</a:t>
            </a:r>
            <a:endParaRPr sz="3000">
              <a:latin typeface="Calibri"/>
              <a:cs typeface="Calibri"/>
            </a:endParaRPr>
          </a:p>
          <a:p>
            <a:pPr marL="353060" marR="173355" indent="-340995" algn="just">
              <a:lnSpc>
                <a:spcPts val="3210"/>
              </a:lnSpc>
              <a:spcBef>
                <a:spcPts val="825"/>
              </a:spcBef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This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approach,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known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3366FF"/>
                </a:solidFill>
                <a:latin typeface="Calibri"/>
                <a:cs typeface="Calibri"/>
              </a:rPr>
              <a:t>cloud</a:t>
            </a:r>
            <a:r>
              <a:rPr sz="3000" spc="-6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3366FF"/>
                </a:solidFill>
                <a:latin typeface="Calibri"/>
                <a:cs typeface="Calibri"/>
              </a:rPr>
              <a:t>storage</a:t>
            </a:r>
            <a:r>
              <a:rPr sz="3000" spc="-8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allows</a:t>
            </a:r>
            <a:r>
              <a:rPr sz="3000" spc="5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data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stored 	</a:t>
            </a:r>
            <a:r>
              <a:rPr sz="3000" dirty="0">
                <a:latin typeface="Calibri"/>
                <a:cs typeface="Calibri"/>
              </a:rPr>
              <a:t>remotely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temporarily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cached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5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desktop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computers, 	</a:t>
            </a:r>
            <a:r>
              <a:rPr sz="3000" dirty="0">
                <a:latin typeface="Calibri"/>
                <a:cs typeface="Calibri"/>
              </a:rPr>
              <a:t>mobile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phones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other</a:t>
            </a:r>
            <a:r>
              <a:rPr sz="3000" spc="60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Internet-</a:t>
            </a:r>
            <a:r>
              <a:rPr sz="3000" dirty="0">
                <a:latin typeface="Calibri"/>
                <a:cs typeface="Calibri"/>
              </a:rPr>
              <a:t>linked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devices.</a:t>
            </a:r>
            <a:endParaRPr sz="3000">
              <a:latin typeface="Calibri"/>
              <a:cs typeface="Calibri"/>
            </a:endParaRPr>
          </a:p>
          <a:p>
            <a:pPr marL="353695" indent="-340995" algn="just">
              <a:lnSpc>
                <a:spcPts val="3395"/>
              </a:lnSpc>
              <a:spcBef>
                <a:spcPts val="250"/>
              </a:spcBef>
              <a:buChar char="•"/>
              <a:tabLst>
                <a:tab pos="353695" algn="l"/>
              </a:tabLst>
            </a:pPr>
            <a:r>
              <a:rPr sz="3000" spc="-30" dirty="0">
                <a:latin typeface="Calibri"/>
                <a:cs typeface="Calibri"/>
              </a:rPr>
              <a:t>Amazon’s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Storage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Solution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(S3)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well</a:t>
            </a:r>
            <a:r>
              <a:rPr sz="3000" spc="5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known</a:t>
            </a:r>
            <a:endParaRPr sz="3000">
              <a:latin typeface="Calibri"/>
              <a:cs typeface="Calibri"/>
            </a:endParaRPr>
          </a:p>
          <a:p>
            <a:pPr marL="354965">
              <a:lnSpc>
                <a:spcPts val="3395"/>
              </a:lnSpc>
            </a:pPr>
            <a:r>
              <a:rPr sz="3000" spc="-10" dirty="0">
                <a:latin typeface="Calibri"/>
                <a:cs typeface="Calibri"/>
              </a:rPr>
              <a:t>example.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8400">
              <a:lnSpc>
                <a:spcPct val="100000"/>
              </a:lnSpc>
              <a:spcBef>
                <a:spcPts val="95"/>
              </a:spcBef>
            </a:pPr>
            <a:r>
              <a:rPr spc="-305" dirty="0"/>
              <a:t>A</a:t>
            </a:r>
            <a:r>
              <a:rPr spc="-315" dirty="0"/>
              <a:t>m</a:t>
            </a:r>
            <a:r>
              <a:rPr spc="-300" dirty="0"/>
              <a:t>a</a:t>
            </a:r>
            <a:r>
              <a:rPr spc="-385" dirty="0"/>
              <a:t>z</a:t>
            </a:r>
            <a:r>
              <a:rPr spc="-310" dirty="0"/>
              <a:t>o</a:t>
            </a:r>
            <a:r>
              <a:rPr spc="285" dirty="0"/>
              <a:t>n</a:t>
            </a:r>
            <a:r>
              <a:rPr spc="-580" dirty="0"/>
              <a:t>S3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59685" y="1581657"/>
            <a:ext cx="8044180" cy="266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Provides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secure,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durable,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highly-</a:t>
            </a:r>
            <a:r>
              <a:rPr sz="3200" dirty="0">
                <a:latin typeface="Calibri"/>
                <a:cs typeface="Calibri"/>
              </a:rPr>
              <a:t>scalable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cloud storage.</a:t>
            </a:r>
            <a:endParaRPr sz="3200">
              <a:latin typeface="Calibri"/>
              <a:cs typeface="Calibri"/>
            </a:endParaRPr>
          </a:p>
          <a:p>
            <a:pPr marL="355600" marR="909955" indent="-342900">
              <a:lnSpc>
                <a:spcPct val="100000"/>
              </a:lnSpc>
              <a:spcBef>
                <a:spcPts val="7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Amazon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S3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Standard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general-</a:t>
            </a:r>
            <a:r>
              <a:rPr sz="3200" spc="-10" dirty="0">
                <a:latin typeface="Calibri"/>
                <a:cs typeface="Calibri"/>
              </a:rPr>
              <a:t>purpose storage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frequently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accessed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Amazon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Glacier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long-</a:t>
            </a:r>
            <a:r>
              <a:rPr sz="3200" dirty="0">
                <a:latin typeface="Calibri"/>
                <a:cs typeface="Calibri"/>
              </a:rPr>
              <a:t>term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archive.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614" y="283209"/>
            <a:ext cx="527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0" dirty="0"/>
              <a:t>Advantages</a:t>
            </a:r>
            <a:r>
              <a:rPr sz="3600" spc="-495" dirty="0"/>
              <a:t> </a:t>
            </a:r>
            <a:r>
              <a:rPr sz="3600" dirty="0"/>
              <a:t>of </a:t>
            </a:r>
            <a:r>
              <a:rPr sz="3600" spc="-140" dirty="0"/>
              <a:t>CloudComputing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01036" y="1011767"/>
            <a:ext cx="7536180" cy="41509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2800" spc="-130" dirty="0">
                <a:latin typeface="Arial MT"/>
                <a:cs typeface="Arial MT"/>
              </a:rPr>
              <a:t>Lower</a:t>
            </a:r>
            <a:r>
              <a:rPr sz="2800" spc="-210" dirty="0">
                <a:latin typeface="Arial MT"/>
                <a:cs typeface="Arial MT"/>
              </a:rPr>
              <a:t> </a:t>
            </a:r>
            <a:r>
              <a:rPr sz="2800" spc="-95" dirty="0">
                <a:latin typeface="Arial MT"/>
                <a:cs typeface="Arial MT"/>
              </a:rPr>
              <a:t>computer</a:t>
            </a:r>
            <a:r>
              <a:rPr sz="2800" spc="-1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costs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sz="2800" spc="-85" dirty="0">
                <a:latin typeface="Arial MT"/>
                <a:cs typeface="Arial MT"/>
              </a:rPr>
              <a:t>Instant</a:t>
            </a:r>
            <a:r>
              <a:rPr sz="2800" spc="-145" dirty="0">
                <a:latin typeface="Arial MT"/>
                <a:cs typeface="Arial MT"/>
              </a:rPr>
              <a:t> </a:t>
            </a:r>
            <a:r>
              <a:rPr sz="2800" spc="-90" dirty="0">
                <a:latin typeface="Arial MT"/>
                <a:cs typeface="Arial MT"/>
              </a:rPr>
              <a:t>software</a:t>
            </a:r>
            <a:r>
              <a:rPr sz="2800" spc="-1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updates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har char="•"/>
              <a:tabLst>
                <a:tab pos="355600" algn="l"/>
              </a:tabLst>
            </a:pPr>
            <a:r>
              <a:rPr sz="2800" spc="-65" dirty="0">
                <a:latin typeface="Arial MT"/>
                <a:cs typeface="Arial MT"/>
              </a:rPr>
              <a:t>Unlimited </a:t>
            </a:r>
            <a:r>
              <a:rPr sz="2800" spc="-145" dirty="0">
                <a:latin typeface="Arial MT"/>
                <a:cs typeface="Arial MT"/>
              </a:rPr>
              <a:t>storage</a:t>
            </a:r>
            <a:r>
              <a:rPr sz="2800" spc="-30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capacity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2800" spc="-150" dirty="0">
                <a:latin typeface="Arial MT"/>
                <a:cs typeface="Arial MT"/>
              </a:rPr>
              <a:t>Increased</a:t>
            </a:r>
            <a:r>
              <a:rPr sz="2800" spc="-285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data</a:t>
            </a:r>
            <a:r>
              <a:rPr sz="2800" spc="-1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reliability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sz="2800" spc="-135" dirty="0">
                <a:latin typeface="Arial MT"/>
                <a:cs typeface="Arial MT"/>
              </a:rPr>
              <a:t>Universal</a:t>
            </a:r>
            <a:r>
              <a:rPr sz="2800" spc="-195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document</a:t>
            </a:r>
            <a:r>
              <a:rPr sz="2800" spc="-140" dirty="0">
                <a:latin typeface="Arial MT"/>
                <a:cs typeface="Arial MT"/>
              </a:rPr>
              <a:t> </a:t>
            </a:r>
            <a:r>
              <a:rPr sz="2800" spc="-65" dirty="0">
                <a:latin typeface="Arial MT"/>
                <a:cs typeface="Arial MT"/>
              </a:rPr>
              <a:t>access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5600" algn="l"/>
              </a:tabLst>
            </a:pPr>
            <a:r>
              <a:rPr sz="2800" spc="-160" dirty="0">
                <a:latin typeface="Arial MT"/>
                <a:cs typeface="Arial MT"/>
              </a:rPr>
              <a:t>Device</a:t>
            </a:r>
            <a:r>
              <a:rPr sz="2800" spc="-29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independence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2800" spc="-165" dirty="0">
                <a:latin typeface="Arial MT"/>
                <a:cs typeface="Arial MT"/>
              </a:rPr>
              <a:t>Lowers</a:t>
            </a:r>
            <a:r>
              <a:rPr sz="2800" spc="-3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80" dirty="0">
                <a:latin typeface="Arial MT"/>
                <a:cs typeface="Arial MT"/>
              </a:rPr>
              <a:t>outlay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spc="-175" dirty="0">
                <a:latin typeface="Arial MT"/>
                <a:cs typeface="Arial MT"/>
              </a:rPr>
              <a:t>expense</a:t>
            </a:r>
            <a:r>
              <a:rPr sz="2800" spc="-3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start</a:t>
            </a:r>
            <a:r>
              <a:rPr sz="2800" spc="-125" dirty="0">
                <a:latin typeface="Arial MT"/>
                <a:cs typeface="Arial MT"/>
              </a:rPr>
              <a:t> </a:t>
            </a:r>
            <a:r>
              <a:rPr sz="2800" spc="-65" dirty="0">
                <a:latin typeface="Arial MT"/>
                <a:cs typeface="Arial MT"/>
              </a:rPr>
              <a:t>upcompanies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sz="2800" spc="-185" dirty="0">
                <a:latin typeface="Arial MT"/>
                <a:cs typeface="Arial MT"/>
              </a:rPr>
              <a:t>Easier</a:t>
            </a:r>
            <a:r>
              <a:rPr sz="2800" spc="-355" dirty="0">
                <a:latin typeface="Arial MT"/>
                <a:cs typeface="Arial MT"/>
              </a:rPr>
              <a:t> </a:t>
            </a:r>
            <a:r>
              <a:rPr sz="2800" spc="-105" dirty="0">
                <a:latin typeface="Arial MT"/>
                <a:cs typeface="Arial MT"/>
              </a:rPr>
              <a:t>group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collaboration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515" y="320420"/>
            <a:ext cx="5053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9" dirty="0"/>
              <a:t>Disadvantages</a:t>
            </a:r>
            <a:r>
              <a:rPr sz="3200" spc="-445" dirty="0"/>
              <a:t> </a:t>
            </a:r>
            <a:r>
              <a:rPr sz="3200" dirty="0"/>
              <a:t>of</a:t>
            </a:r>
            <a:r>
              <a:rPr sz="3200" spc="20" dirty="0"/>
              <a:t> </a:t>
            </a:r>
            <a:r>
              <a:rPr sz="3200" spc="-130" dirty="0"/>
              <a:t>CloudComputing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59685" y="1192302"/>
            <a:ext cx="7820659" cy="48012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</a:tabLst>
            </a:pPr>
            <a:r>
              <a:rPr sz="2800" spc="-10" dirty="0">
                <a:latin typeface="Calibri"/>
                <a:cs typeface="Calibri"/>
              </a:rPr>
              <a:t>Requires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constant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Internet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connection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Does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well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low-</a:t>
            </a:r>
            <a:r>
              <a:rPr sz="2800" dirty="0">
                <a:latin typeface="Calibri"/>
                <a:cs typeface="Calibri"/>
              </a:rPr>
              <a:t>speed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connections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8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Governance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Regulatory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compliance</a:t>
            </a:r>
            <a:endParaRPr sz="3200">
              <a:latin typeface="Calibri"/>
              <a:cs typeface="Calibri"/>
            </a:endParaRPr>
          </a:p>
          <a:p>
            <a:pPr marL="756285" marR="937894" lvl="1" indent="-287020">
              <a:lnSpc>
                <a:spcPct val="100000"/>
              </a:lnSpc>
              <a:spcBef>
                <a:spcPts val="725"/>
              </a:spcBef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Not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well-</a:t>
            </a:r>
            <a:r>
              <a:rPr sz="2800" spc="-10" dirty="0">
                <a:latin typeface="Calibri"/>
                <a:cs typeface="Calibri"/>
              </a:rPr>
              <a:t>defined service-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agreements.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Stored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secure: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Limited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physical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285" algn="l"/>
              </a:tabLst>
            </a:pPr>
            <a:r>
              <a:rPr sz="2400" spc="-10" dirty="0">
                <a:latin typeface="Calibri"/>
                <a:cs typeface="Calibri"/>
              </a:rPr>
              <a:t>Multi-</a:t>
            </a:r>
            <a:r>
              <a:rPr sz="2400" dirty="0">
                <a:latin typeface="Calibri"/>
                <a:cs typeface="Calibri"/>
              </a:rPr>
              <a:t>tenant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platform</a:t>
            </a:r>
            <a:endParaRPr sz="2400">
              <a:latin typeface="Calibri"/>
              <a:cs typeface="Calibri"/>
            </a:endParaRPr>
          </a:p>
          <a:p>
            <a:pPr marL="756285" marR="65405" lvl="1" indent="-287020">
              <a:lnSpc>
                <a:spcPct val="100000"/>
              </a:lnSpc>
              <a:spcBef>
                <a:spcPts val="60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Limited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capabilities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monitoring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applications </a:t>
            </a:r>
            <a:r>
              <a:rPr sz="2400" dirty="0">
                <a:latin typeface="Calibri"/>
                <a:cs typeface="Calibri"/>
              </a:rPr>
              <a:t>hosted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cloud.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Examples</a:t>
            </a:r>
            <a:r>
              <a:rPr sz="4400" spc="-75" dirty="0"/>
              <a:t> </a:t>
            </a:r>
            <a:r>
              <a:rPr sz="4400" dirty="0"/>
              <a:t>of</a:t>
            </a:r>
            <a:r>
              <a:rPr sz="4400" spc="-60" dirty="0"/>
              <a:t> </a:t>
            </a:r>
            <a:r>
              <a:rPr sz="4400" spc="-10" dirty="0"/>
              <a:t>Cloud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26489"/>
            <a:ext cx="10817860" cy="43243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715" indent="-342900" algn="just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Google</a:t>
            </a:r>
            <a:r>
              <a:rPr sz="3000" b="1" u="sng" spc="2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Drive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2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2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2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pure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cloud</a:t>
            </a:r>
            <a:r>
              <a:rPr sz="3000" spc="2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computing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service,</a:t>
            </a:r>
            <a:r>
              <a:rPr sz="3000" spc="2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all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storage</a:t>
            </a:r>
            <a:r>
              <a:rPr sz="3000" spc="3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found</a:t>
            </a:r>
            <a:r>
              <a:rPr sz="3000" spc="3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online</a:t>
            </a:r>
            <a:r>
              <a:rPr sz="3000" spc="3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</a:t>
            </a:r>
            <a:r>
              <a:rPr sz="3000" spc="3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3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3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work</a:t>
            </a:r>
            <a:r>
              <a:rPr sz="3000" spc="3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3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3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cloud</a:t>
            </a:r>
            <a:r>
              <a:rPr sz="3000" spc="3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apps:</a:t>
            </a:r>
            <a:r>
              <a:rPr sz="3000" spc="3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Google </a:t>
            </a:r>
            <a:r>
              <a:rPr sz="3000" dirty="0">
                <a:latin typeface="Calibri"/>
                <a:cs typeface="Calibri"/>
              </a:rPr>
              <a:t>Docs,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Google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Sheets,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Google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Slides.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Apple</a:t>
            </a:r>
            <a:r>
              <a:rPr sz="3000" b="1" u="sng" spc="6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icloud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6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Apple's</a:t>
            </a:r>
            <a:r>
              <a:rPr sz="3000" spc="6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cloud</a:t>
            </a:r>
            <a:r>
              <a:rPr sz="3000" spc="6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service</a:t>
            </a:r>
            <a:r>
              <a:rPr sz="3000" spc="6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6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primarily</a:t>
            </a:r>
            <a:r>
              <a:rPr sz="3000" spc="6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6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6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online </a:t>
            </a:r>
            <a:r>
              <a:rPr sz="3000" dirty="0">
                <a:latin typeface="Calibri"/>
                <a:cs typeface="Calibri"/>
              </a:rPr>
              <a:t>storage,</a:t>
            </a:r>
            <a:r>
              <a:rPr sz="3000" spc="28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backup,</a:t>
            </a:r>
            <a:r>
              <a:rPr sz="3000" spc="28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29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synchronization</a:t>
            </a:r>
            <a:r>
              <a:rPr sz="3000" spc="29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29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your</a:t>
            </a:r>
            <a:r>
              <a:rPr sz="3000" spc="29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mail,</a:t>
            </a:r>
            <a:r>
              <a:rPr sz="3000" spc="290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contacts, </a:t>
            </a:r>
            <a:r>
              <a:rPr sz="3000" dirty="0">
                <a:latin typeface="Calibri"/>
                <a:cs typeface="Calibri"/>
              </a:rPr>
              <a:t>calendar,</a:t>
            </a:r>
            <a:r>
              <a:rPr sz="3000" spc="3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3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more.</a:t>
            </a:r>
            <a:r>
              <a:rPr sz="3000" spc="3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All</a:t>
            </a:r>
            <a:r>
              <a:rPr sz="3000" spc="3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3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data</a:t>
            </a:r>
            <a:r>
              <a:rPr sz="3000" spc="3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3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need</a:t>
            </a:r>
            <a:r>
              <a:rPr sz="3000" spc="3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3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available</a:t>
            </a:r>
            <a:r>
              <a:rPr sz="3000" spc="3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3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37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your</a:t>
            </a:r>
            <a:r>
              <a:rPr sz="3000" spc="6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iOS,</a:t>
            </a:r>
            <a:r>
              <a:rPr sz="3000" spc="6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Mac</a:t>
            </a:r>
            <a:r>
              <a:rPr sz="3000" spc="6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OS,</a:t>
            </a:r>
            <a:r>
              <a:rPr sz="3000" spc="6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6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Windows</a:t>
            </a:r>
            <a:r>
              <a:rPr sz="3000" spc="6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device</a:t>
            </a:r>
            <a:r>
              <a:rPr sz="3000" spc="6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(Windows</a:t>
            </a:r>
            <a:r>
              <a:rPr sz="3000" spc="6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users</a:t>
            </a:r>
            <a:r>
              <a:rPr sz="3000" spc="6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have</a:t>
            </a:r>
            <a:r>
              <a:rPr sz="3000" spc="6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install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iCloud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control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panel)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Amazon</a:t>
            </a:r>
            <a:r>
              <a:rPr sz="30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Cloud</a:t>
            </a:r>
            <a:r>
              <a:rPr sz="30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Drive</a:t>
            </a:r>
            <a:r>
              <a:rPr sz="3000" dirty="0">
                <a:latin typeface="Calibri"/>
                <a:cs typeface="Calibri"/>
              </a:rPr>
              <a:t>: Storage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retailer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mainly for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music, </a:t>
            </a:r>
            <a:r>
              <a:rPr sz="3000" dirty="0">
                <a:latin typeface="Calibri"/>
                <a:cs typeface="Calibri"/>
              </a:rPr>
              <a:t>preferably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MP3s</a:t>
            </a:r>
            <a:r>
              <a:rPr sz="3000" spc="2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2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purchase</a:t>
            </a:r>
            <a:r>
              <a:rPr sz="3000" spc="2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2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Amazon,</a:t>
            </a:r>
            <a:r>
              <a:rPr sz="3000" spc="2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2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images—</a:t>
            </a:r>
            <a:r>
              <a:rPr sz="3000" spc="-25" dirty="0">
                <a:latin typeface="Calibri"/>
                <a:cs typeface="Calibri"/>
              </a:rPr>
              <a:t>if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have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Amazon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Prime,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get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unlimited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image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storage.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Examples</a:t>
            </a:r>
            <a:r>
              <a:rPr sz="4400" spc="-75" dirty="0"/>
              <a:t> </a:t>
            </a:r>
            <a:r>
              <a:rPr sz="4400" dirty="0"/>
              <a:t>of</a:t>
            </a:r>
            <a:r>
              <a:rPr sz="4400" spc="-60" dirty="0"/>
              <a:t> </a:t>
            </a:r>
            <a:r>
              <a:rPr sz="4400" spc="-10" dirty="0"/>
              <a:t>Cloud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608785"/>
            <a:ext cx="10743565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051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Facebook</a:t>
            </a:r>
            <a:r>
              <a:rPr sz="3000" b="1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30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instaghram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—</a:t>
            </a:r>
            <a:r>
              <a:rPr sz="3000" dirty="0">
                <a:latin typeface="Calibri"/>
                <a:cs typeface="Calibri"/>
              </a:rPr>
              <a:t>which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definitely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cloud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services— regarding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what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get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your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photos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Chromebook:</a:t>
            </a:r>
            <a:r>
              <a:rPr sz="30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primary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example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device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completely cloud-</a:t>
            </a:r>
            <a:r>
              <a:rPr sz="3000" dirty="0">
                <a:latin typeface="Calibri"/>
                <a:cs typeface="Calibri"/>
              </a:rPr>
              <a:t>centric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chromebook.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laptops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have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just </a:t>
            </a:r>
            <a:r>
              <a:rPr sz="3000" dirty="0">
                <a:latin typeface="Calibri"/>
                <a:cs typeface="Calibri"/>
              </a:rPr>
              <a:t>enough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local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storage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power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run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Chrome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OS,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which </a:t>
            </a:r>
            <a:r>
              <a:rPr sz="3000" dirty="0">
                <a:latin typeface="Calibri"/>
                <a:cs typeface="Calibri"/>
              </a:rPr>
              <a:t>essentially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turns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Googlechrome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Web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browser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into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operating system.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Chromebook,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most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everything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online: </a:t>
            </a:r>
            <a:r>
              <a:rPr sz="3000" dirty="0">
                <a:latin typeface="Calibri"/>
                <a:cs typeface="Calibri"/>
              </a:rPr>
              <a:t>apps,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media,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storage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all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cloud.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2700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Contents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08657" y="1177247"/>
            <a:ext cx="5871845" cy="47707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90"/>
              </a:spcBef>
              <a:buChar char="•"/>
              <a:tabLst>
                <a:tab pos="354965" algn="l"/>
              </a:tabLst>
            </a:pPr>
            <a:r>
              <a:rPr sz="3600" spc="-120" dirty="0">
                <a:latin typeface="Times New Roman"/>
                <a:cs typeface="Times New Roman"/>
              </a:rPr>
              <a:t>Why</a:t>
            </a:r>
            <a:r>
              <a:rPr sz="3600" spc="-325" dirty="0">
                <a:latin typeface="Times New Roman"/>
                <a:cs typeface="Times New Roman"/>
              </a:rPr>
              <a:t> </a:t>
            </a:r>
            <a:r>
              <a:rPr sz="3600" spc="-145" dirty="0">
                <a:latin typeface="Times New Roman"/>
                <a:cs typeface="Times New Roman"/>
              </a:rPr>
              <a:t>Cloud</a:t>
            </a:r>
            <a:r>
              <a:rPr sz="3600" spc="-29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Computing?</a:t>
            </a:r>
            <a:endParaRPr sz="3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</a:tabLst>
            </a:pPr>
            <a:r>
              <a:rPr sz="3600" spc="-85" dirty="0">
                <a:latin typeface="Times New Roman"/>
                <a:cs typeface="Times New Roman"/>
              </a:rPr>
              <a:t>What</a:t>
            </a:r>
            <a:r>
              <a:rPr sz="3600" spc="-140" dirty="0">
                <a:latin typeface="Times New Roman"/>
                <a:cs typeface="Times New Roman"/>
              </a:rPr>
              <a:t> </a:t>
            </a:r>
            <a:r>
              <a:rPr sz="3600" spc="-95" dirty="0">
                <a:latin typeface="Times New Roman"/>
                <a:cs typeface="Times New Roman"/>
              </a:rPr>
              <a:t>is</a:t>
            </a:r>
            <a:r>
              <a:rPr sz="3600" spc="-300" dirty="0">
                <a:latin typeface="Times New Roman"/>
                <a:cs typeface="Times New Roman"/>
              </a:rPr>
              <a:t> </a:t>
            </a:r>
            <a:r>
              <a:rPr sz="3600" spc="-155" dirty="0">
                <a:latin typeface="Times New Roman"/>
                <a:cs typeface="Times New Roman"/>
              </a:rPr>
              <a:t>Cloud</a:t>
            </a:r>
            <a:r>
              <a:rPr sz="3600" spc="-40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Computing?</a:t>
            </a:r>
            <a:endParaRPr sz="3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</a:tabLst>
            </a:pPr>
            <a:r>
              <a:rPr sz="3600" spc="-170" dirty="0">
                <a:latin typeface="Times New Roman"/>
                <a:cs typeface="Times New Roman"/>
              </a:rPr>
              <a:t>Enabling</a:t>
            </a:r>
            <a:r>
              <a:rPr sz="3600" spc="-290" dirty="0">
                <a:latin typeface="Times New Roman"/>
                <a:cs typeface="Times New Roman"/>
              </a:rPr>
              <a:t> </a:t>
            </a:r>
            <a:r>
              <a:rPr sz="3600" spc="-125" dirty="0">
                <a:latin typeface="Times New Roman"/>
                <a:cs typeface="Times New Roman"/>
              </a:rPr>
              <a:t>Technologies</a:t>
            </a:r>
            <a:endParaRPr sz="3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</a:tabLst>
            </a:pPr>
            <a:r>
              <a:rPr sz="3600" spc="-185" dirty="0">
                <a:latin typeface="Times New Roman"/>
                <a:cs typeface="Times New Roman"/>
              </a:rPr>
              <a:t>Advantages</a:t>
            </a:r>
            <a:r>
              <a:rPr sz="3600" spc="-3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145" dirty="0">
                <a:latin typeface="Times New Roman"/>
                <a:cs typeface="Times New Roman"/>
              </a:rPr>
              <a:t>Cloud</a:t>
            </a:r>
            <a:r>
              <a:rPr sz="3600" spc="-470" dirty="0">
                <a:latin typeface="Times New Roman"/>
                <a:cs typeface="Times New Roman"/>
              </a:rPr>
              <a:t> </a:t>
            </a:r>
            <a:r>
              <a:rPr sz="3600" spc="-105" dirty="0">
                <a:latin typeface="Times New Roman"/>
                <a:cs typeface="Times New Roman"/>
              </a:rPr>
              <a:t>Computing</a:t>
            </a:r>
            <a:endParaRPr sz="3600">
              <a:latin typeface="Times New Roman"/>
              <a:cs typeface="Times New Roman"/>
            </a:endParaRPr>
          </a:p>
          <a:p>
            <a:pPr marL="355600" marR="1553845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5600" algn="l"/>
              </a:tabLst>
            </a:pPr>
            <a:r>
              <a:rPr sz="3600" spc="-190" dirty="0">
                <a:latin typeface="Times New Roman"/>
                <a:cs typeface="Times New Roman"/>
              </a:rPr>
              <a:t>Disadvantages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135" dirty="0">
                <a:latin typeface="Times New Roman"/>
                <a:cs typeface="Times New Roman"/>
              </a:rPr>
              <a:t>Cloud </a:t>
            </a:r>
            <a:r>
              <a:rPr sz="3600" spc="-20" dirty="0">
                <a:latin typeface="Times New Roman"/>
                <a:cs typeface="Times New Roman"/>
              </a:rPr>
              <a:t>Computing</a:t>
            </a:r>
            <a:endParaRPr sz="3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</a:tabLst>
            </a:pPr>
            <a:r>
              <a:rPr sz="3600" spc="-175" dirty="0">
                <a:latin typeface="Times New Roman"/>
                <a:cs typeface="Times New Roman"/>
              </a:rPr>
              <a:t>Service</a:t>
            </a:r>
            <a:r>
              <a:rPr sz="3600" spc="-3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Models</a:t>
            </a:r>
            <a:endParaRPr sz="3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</a:tabLst>
            </a:pPr>
            <a:r>
              <a:rPr sz="3600" spc="-110" dirty="0">
                <a:latin typeface="Times New Roman"/>
                <a:cs typeface="Times New Roman"/>
              </a:rPr>
              <a:t>Deployment</a:t>
            </a:r>
            <a:r>
              <a:rPr sz="3600" spc="-2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Models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1620" y="192151"/>
            <a:ext cx="4095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95" dirty="0">
                <a:latin typeface="Trebuchet MS"/>
                <a:cs typeface="Trebuchet MS"/>
              </a:rPr>
              <a:t>Enabling</a:t>
            </a:r>
            <a:r>
              <a:rPr sz="3600" b="1" spc="-540" dirty="0">
                <a:latin typeface="Trebuchet MS"/>
                <a:cs typeface="Trebuchet MS"/>
              </a:rPr>
              <a:t> </a:t>
            </a:r>
            <a:r>
              <a:rPr sz="3600" b="1" spc="-670" dirty="0">
                <a:latin typeface="Trebuchet MS"/>
                <a:cs typeface="Trebuchet MS"/>
              </a:rPr>
              <a:t>T</a:t>
            </a:r>
            <a:r>
              <a:rPr sz="3600" b="1" spc="-290" dirty="0">
                <a:latin typeface="Trebuchet MS"/>
                <a:cs typeface="Trebuchet MS"/>
              </a:rPr>
              <a:t>e</a:t>
            </a:r>
            <a:r>
              <a:rPr sz="3600" b="1" spc="-275" dirty="0">
                <a:latin typeface="Trebuchet MS"/>
                <a:cs typeface="Trebuchet MS"/>
              </a:rPr>
              <a:t>c</a:t>
            </a:r>
            <a:r>
              <a:rPr sz="3600" b="1" spc="-285" dirty="0">
                <a:latin typeface="Trebuchet MS"/>
                <a:cs typeface="Trebuchet MS"/>
              </a:rPr>
              <a:t>h</a:t>
            </a:r>
            <a:r>
              <a:rPr sz="3600" b="1" spc="-280" dirty="0">
                <a:latin typeface="Trebuchet MS"/>
                <a:cs typeface="Trebuchet MS"/>
              </a:rPr>
              <a:t>n</a:t>
            </a:r>
            <a:r>
              <a:rPr sz="3600" b="1" spc="-285" dirty="0">
                <a:latin typeface="Trebuchet MS"/>
                <a:cs typeface="Trebuchet MS"/>
              </a:rPr>
              <a:t>o</a:t>
            </a:r>
            <a:r>
              <a:rPr sz="3600" b="1" spc="-290" dirty="0">
                <a:latin typeface="Trebuchet MS"/>
                <a:cs typeface="Trebuchet MS"/>
              </a:rPr>
              <a:t>l</a:t>
            </a:r>
            <a:r>
              <a:rPr sz="3600" b="1" spc="-285" dirty="0">
                <a:latin typeface="Trebuchet MS"/>
                <a:cs typeface="Trebuchet MS"/>
              </a:rPr>
              <a:t>o</a:t>
            </a:r>
            <a:r>
              <a:rPr sz="3600" b="1" spc="-280" dirty="0">
                <a:latin typeface="Trebuchet MS"/>
                <a:cs typeface="Trebuchet MS"/>
              </a:rPr>
              <a:t>gi</a:t>
            </a:r>
            <a:r>
              <a:rPr sz="3600" b="1" spc="-290" dirty="0">
                <a:latin typeface="Trebuchet MS"/>
                <a:cs typeface="Trebuchet MS"/>
              </a:rPr>
              <a:t>e</a:t>
            </a:r>
            <a:r>
              <a:rPr sz="3600" b="1" spc="-1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59685" y="1494637"/>
            <a:ext cx="5214620" cy="29730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</a:tabLst>
            </a:pPr>
            <a:r>
              <a:rPr sz="3200" spc="-100" dirty="0">
                <a:latin typeface="Arial MT"/>
                <a:cs typeface="Arial MT"/>
              </a:rPr>
              <a:t>Grid</a:t>
            </a:r>
            <a:r>
              <a:rPr sz="3200" spc="-3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Computing</a:t>
            </a:r>
            <a:endParaRPr sz="3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Arial MT"/>
                <a:cs typeface="Arial MT"/>
              </a:rPr>
              <a:t>Utility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Computing</a:t>
            </a:r>
            <a:endParaRPr sz="3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</a:tabLst>
            </a:pPr>
            <a:r>
              <a:rPr sz="3200" spc="-100" dirty="0">
                <a:latin typeface="Arial MT"/>
                <a:cs typeface="Arial MT"/>
              </a:rPr>
              <a:t>Autonomic</a:t>
            </a:r>
            <a:r>
              <a:rPr sz="3200" spc="-21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Computing</a:t>
            </a:r>
            <a:endParaRPr sz="3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</a:tabLst>
            </a:pPr>
            <a:r>
              <a:rPr sz="3200" spc="-180" dirty="0">
                <a:latin typeface="Arial MT"/>
                <a:cs typeface="Arial MT"/>
              </a:rPr>
              <a:t>Service</a:t>
            </a:r>
            <a:r>
              <a:rPr sz="3200" spc="-390" dirty="0">
                <a:latin typeface="Arial MT"/>
                <a:cs typeface="Arial MT"/>
              </a:rPr>
              <a:t> </a:t>
            </a:r>
            <a:r>
              <a:rPr sz="3200" spc="-95" dirty="0">
                <a:latin typeface="Arial MT"/>
                <a:cs typeface="Arial MT"/>
              </a:rPr>
              <a:t>Oriented</a:t>
            </a:r>
            <a:r>
              <a:rPr sz="3200" spc="-420" dirty="0">
                <a:latin typeface="Arial MT"/>
                <a:cs typeface="Arial MT"/>
              </a:rPr>
              <a:t> </a:t>
            </a:r>
            <a:r>
              <a:rPr sz="3200" spc="-65" dirty="0">
                <a:latin typeface="Arial MT"/>
                <a:cs typeface="Arial MT"/>
              </a:rPr>
              <a:t>Architecture</a:t>
            </a:r>
            <a:endParaRPr sz="3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</a:tabLst>
            </a:pPr>
            <a:r>
              <a:rPr sz="3200" spc="-10" dirty="0">
                <a:latin typeface="Arial MT"/>
                <a:cs typeface="Arial MT"/>
              </a:rPr>
              <a:t>Virtualization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457" y="1371981"/>
            <a:ext cx="9472295" cy="36036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88265" indent="-342900">
              <a:lnSpc>
                <a:spcPts val="3500"/>
              </a:lnSpc>
              <a:spcBef>
                <a:spcPts val="505"/>
              </a:spcBef>
              <a:buChar char="•"/>
              <a:tabLst>
                <a:tab pos="355600" algn="l"/>
                <a:tab pos="7611745" algn="l"/>
              </a:tabLst>
            </a:pPr>
            <a:r>
              <a:rPr sz="3200" dirty="0">
                <a:latin typeface="Calibri"/>
                <a:cs typeface="Calibri"/>
              </a:rPr>
              <a:t>Grid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Computing: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Cluster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loosely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coupled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computers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common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cause.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Font typeface="Calibri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90"/>
              </a:lnSpc>
              <a:buChar char="•"/>
              <a:tabLst>
                <a:tab pos="355600" algn="l"/>
                <a:tab pos="7420609" algn="l"/>
              </a:tabLst>
            </a:pPr>
            <a:r>
              <a:rPr sz="3200" dirty="0">
                <a:latin typeface="Calibri"/>
                <a:cs typeface="Calibri"/>
              </a:rPr>
              <a:t>Utility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Computing: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Packaging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computer</a:t>
            </a:r>
            <a:r>
              <a:rPr sz="3200" dirty="0">
                <a:latin typeface="Calibri"/>
                <a:cs typeface="Calibri"/>
              </a:rPr>
              <a:t>	resources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as </a:t>
            </a:r>
            <a:r>
              <a:rPr sz="3200" dirty="0">
                <a:latin typeface="Calibri"/>
                <a:cs typeface="Calibri"/>
              </a:rPr>
              <a:t>metered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service.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Calibri"/>
              <a:buChar char="•"/>
            </a:pP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7028180" algn="l"/>
              </a:tabLst>
            </a:pPr>
            <a:r>
              <a:rPr sz="3200" dirty="0">
                <a:latin typeface="Calibri"/>
                <a:cs typeface="Calibri"/>
              </a:rPr>
              <a:t>Autonomic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Computing: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Capable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self-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management.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2496" y="357378"/>
            <a:ext cx="4097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95" dirty="0">
                <a:latin typeface="Trebuchet MS"/>
                <a:cs typeface="Trebuchet MS"/>
              </a:rPr>
              <a:t>Enabling</a:t>
            </a:r>
            <a:r>
              <a:rPr sz="3600" b="1" spc="-525" dirty="0">
                <a:latin typeface="Trebuchet MS"/>
                <a:cs typeface="Trebuchet MS"/>
              </a:rPr>
              <a:t> </a:t>
            </a:r>
            <a:r>
              <a:rPr sz="3600" b="1" spc="-670" dirty="0">
                <a:latin typeface="Trebuchet MS"/>
                <a:cs typeface="Trebuchet MS"/>
              </a:rPr>
              <a:t>T</a:t>
            </a:r>
            <a:r>
              <a:rPr sz="3600" b="1" spc="-290" dirty="0">
                <a:latin typeface="Trebuchet MS"/>
                <a:cs typeface="Trebuchet MS"/>
              </a:rPr>
              <a:t>e</a:t>
            </a:r>
            <a:r>
              <a:rPr sz="3600" b="1" spc="-275" dirty="0">
                <a:latin typeface="Trebuchet MS"/>
                <a:cs typeface="Trebuchet MS"/>
              </a:rPr>
              <a:t>c</a:t>
            </a:r>
            <a:r>
              <a:rPr sz="3600" b="1" spc="-285" dirty="0">
                <a:latin typeface="Trebuchet MS"/>
                <a:cs typeface="Trebuchet MS"/>
              </a:rPr>
              <a:t>h</a:t>
            </a:r>
            <a:r>
              <a:rPr sz="3600" b="1" spc="-280" dirty="0">
                <a:latin typeface="Trebuchet MS"/>
                <a:cs typeface="Trebuchet MS"/>
              </a:rPr>
              <a:t>n</a:t>
            </a:r>
            <a:r>
              <a:rPr sz="3600" b="1" spc="-285" dirty="0">
                <a:latin typeface="Trebuchet MS"/>
                <a:cs typeface="Trebuchet MS"/>
              </a:rPr>
              <a:t>o</a:t>
            </a:r>
            <a:r>
              <a:rPr sz="3600" b="1" spc="-290" dirty="0">
                <a:latin typeface="Trebuchet MS"/>
                <a:cs typeface="Trebuchet MS"/>
              </a:rPr>
              <a:t>l</a:t>
            </a:r>
            <a:r>
              <a:rPr sz="3600" b="1" spc="-285" dirty="0">
                <a:latin typeface="Trebuchet MS"/>
                <a:cs typeface="Trebuchet MS"/>
              </a:rPr>
              <a:t>o</a:t>
            </a:r>
            <a:r>
              <a:rPr sz="3600" b="1" spc="-280" dirty="0">
                <a:latin typeface="Trebuchet MS"/>
                <a:cs typeface="Trebuchet MS"/>
              </a:rPr>
              <a:t>gi</a:t>
            </a:r>
            <a:r>
              <a:rPr sz="3600" b="1" spc="-290" dirty="0">
                <a:latin typeface="Trebuchet MS"/>
                <a:cs typeface="Trebuchet MS"/>
              </a:rPr>
              <a:t>e</a:t>
            </a:r>
            <a:r>
              <a:rPr sz="3600" b="1" spc="-1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417" y="444449"/>
            <a:ext cx="5527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/>
              <a:t>Service</a:t>
            </a:r>
            <a:r>
              <a:rPr spc="-480" dirty="0"/>
              <a:t> </a:t>
            </a:r>
            <a:r>
              <a:rPr spc="-145" dirty="0"/>
              <a:t>Oriented</a:t>
            </a:r>
            <a:r>
              <a:rPr spc="-285" dirty="0"/>
              <a:t> </a:t>
            </a:r>
            <a:r>
              <a:rPr spc="-105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89482" y="1548841"/>
            <a:ext cx="9780270" cy="36461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4965" marR="174625" indent="-342900">
              <a:lnSpc>
                <a:spcPts val="2920"/>
              </a:lnSpc>
              <a:spcBef>
                <a:spcPts val="465"/>
              </a:spcBef>
              <a:buChar char="•"/>
              <a:tabLst>
                <a:tab pos="354965" algn="l"/>
                <a:tab pos="6219825" algn="l"/>
                <a:tab pos="7867650" algn="l"/>
              </a:tabLst>
            </a:pPr>
            <a:r>
              <a:rPr sz="2700" dirty="0">
                <a:latin typeface="Calibri"/>
                <a:cs typeface="Calibri"/>
              </a:rPr>
              <a:t>Service-Oriented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Architecture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(SOA)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technique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designing </a:t>
            </a:r>
            <a:r>
              <a:rPr sz="2700" dirty="0">
                <a:latin typeface="Calibri"/>
                <a:cs typeface="Calibri"/>
              </a:rPr>
              <a:t>software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which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supports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development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components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services.</a:t>
            </a:r>
            <a:endParaRPr sz="2700">
              <a:latin typeface="Calibri"/>
              <a:cs typeface="Calibri"/>
            </a:endParaRPr>
          </a:p>
          <a:p>
            <a:pPr marL="354965" marR="5080" indent="-342900">
              <a:lnSpc>
                <a:spcPts val="2890"/>
              </a:lnSpc>
              <a:spcBef>
                <a:spcPts val="700"/>
              </a:spcBef>
              <a:buChar char="•"/>
              <a:tabLst>
                <a:tab pos="354965" algn="l"/>
                <a:tab pos="7181215" algn="l"/>
              </a:tabLst>
            </a:pPr>
            <a:r>
              <a:rPr sz="2700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component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well-</a:t>
            </a:r>
            <a:r>
              <a:rPr sz="2700" dirty="0">
                <a:latin typeface="Calibri"/>
                <a:cs typeface="Calibri"/>
              </a:rPr>
              <a:t>defined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independent</a:t>
            </a:r>
            <a:r>
              <a:rPr sz="2700" dirty="0">
                <a:latin typeface="Calibri"/>
                <a:cs typeface="Calibri"/>
              </a:rPr>
              <a:t>	module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offers </a:t>
            </a:r>
            <a:r>
              <a:rPr sz="2700" dirty="0">
                <a:latin typeface="Calibri"/>
                <a:cs typeface="Calibri"/>
              </a:rPr>
              <a:t>required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business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functionality.</a:t>
            </a:r>
            <a:endParaRPr sz="2700">
              <a:latin typeface="Calibri"/>
              <a:cs typeface="Calibri"/>
            </a:endParaRPr>
          </a:p>
          <a:p>
            <a:pPr marL="354965" marR="233045" indent="-342900">
              <a:lnSpc>
                <a:spcPct val="90000"/>
              </a:lnSpc>
              <a:spcBef>
                <a:spcPts val="565"/>
              </a:spcBef>
              <a:buChar char="•"/>
              <a:tabLst>
                <a:tab pos="354965" algn="l"/>
                <a:tab pos="4125595" algn="l"/>
                <a:tab pos="6670675" algn="l"/>
                <a:tab pos="8094980" algn="l"/>
              </a:tabLst>
            </a:pPr>
            <a:r>
              <a:rPr sz="2700" dirty="0">
                <a:latin typeface="Calibri"/>
                <a:cs typeface="Calibri"/>
              </a:rPr>
              <a:t>Cloud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Computing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follows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service-oriented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architecture</a:t>
            </a:r>
            <a:r>
              <a:rPr sz="2700" dirty="0">
                <a:latin typeface="Calibri"/>
                <a:cs typeface="Calibri"/>
              </a:rPr>
              <a:t>	so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that </a:t>
            </a:r>
            <a:r>
              <a:rPr sz="2700" spc="-10" dirty="0">
                <a:latin typeface="Calibri"/>
                <a:cs typeface="Calibri"/>
              </a:rPr>
              <a:t>infrastructure,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platform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software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be</a:t>
            </a:r>
            <a:r>
              <a:rPr sz="2700" dirty="0">
                <a:latin typeface="Calibri"/>
                <a:cs typeface="Calibri"/>
              </a:rPr>
              <a:t>	provided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modular </a:t>
            </a:r>
            <a:r>
              <a:rPr sz="2700" dirty="0">
                <a:latin typeface="Calibri"/>
                <a:cs typeface="Calibri"/>
              </a:rPr>
              <a:t>services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well-defined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interfaces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by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anyone.</a:t>
            </a:r>
            <a:endParaRPr sz="2700">
              <a:latin typeface="Calibri"/>
              <a:cs typeface="Calibri"/>
            </a:endParaRPr>
          </a:p>
          <a:p>
            <a:pPr marL="354965" marR="19050" indent="-342900">
              <a:lnSpc>
                <a:spcPts val="2900"/>
              </a:lnSpc>
              <a:spcBef>
                <a:spcPts val="740"/>
              </a:spcBef>
              <a:buChar char="•"/>
              <a:tabLst>
                <a:tab pos="354965" algn="l"/>
                <a:tab pos="7615555" algn="l"/>
              </a:tabLst>
            </a:pPr>
            <a:r>
              <a:rPr sz="2700" dirty="0">
                <a:latin typeface="Calibri"/>
                <a:cs typeface="Calibri"/>
              </a:rPr>
              <a:t>Consumer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need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bother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about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details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	service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can </a:t>
            </a:r>
            <a:r>
              <a:rPr sz="2700" dirty="0">
                <a:latin typeface="Calibri"/>
                <a:cs typeface="Calibri"/>
              </a:rPr>
              <a:t>consume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like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black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box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service.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75" y="533400"/>
            <a:ext cx="9982200" cy="5867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99136" y="6597880"/>
            <a:ext cx="656590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3594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Virtualization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7082" y="1581657"/>
            <a:ext cx="10241280" cy="3643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081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7866380" algn="l"/>
              </a:tabLst>
            </a:pPr>
            <a:r>
              <a:rPr sz="3200" spc="-10" dirty="0">
                <a:latin typeface="Calibri"/>
                <a:cs typeface="Calibri"/>
              </a:rPr>
              <a:t>Virtualization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allows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creation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multiple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virtual </a:t>
            </a:r>
            <a:r>
              <a:rPr sz="3200" dirty="0">
                <a:latin typeface="Calibri"/>
                <a:cs typeface="Calibri"/>
              </a:rPr>
              <a:t>instances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single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server.</a:t>
            </a:r>
            <a:endParaRPr sz="3200">
              <a:latin typeface="Calibri"/>
              <a:cs typeface="Calibri"/>
            </a:endParaRPr>
          </a:p>
          <a:p>
            <a:pPr marL="355600" marR="19050" indent="-342900">
              <a:lnSpc>
                <a:spcPct val="100000"/>
              </a:lnSpc>
              <a:spcBef>
                <a:spcPts val="795"/>
              </a:spcBef>
              <a:buChar char="•"/>
              <a:tabLst>
                <a:tab pos="355600" algn="l"/>
                <a:tab pos="5455285" algn="l"/>
                <a:tab pos="8008620" algn="l"/>
              </a:tabLst>
            </a:pPr>
            <a:r>
              <a:rPr sz="3200" dirty="0">
                <a:latin typeface="Calibri"/>
                <a:cs typeface="Calibri"/>
              </a:rPr>
              <a:t>Each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virtual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instance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similar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physical</a:t>
            </a:r>
            <a:r>
              <a:rPr sz="3200" dirty="0">
                <a:latin typeface="Calibri"/>
                <a:cs typeface="Calibri"/>
              </a:rPr>
              <a:t>	server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having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own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operating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(OS)</a:t>
            </a:r>
            <a:r>
              <a:rPr sz="3200" dirty="0">
                <a:latin typeface="Calibri"/>
                <a:cs typeface="Calibri"/>
              </a:rPr>
              <a:t>	known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guest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stack.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  <a:tab pos="5652135" algn="l"/>
                <a:tab pos="812419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layer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called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hypervisor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enables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coordination </a:t>
            </a:r>
            <a:r>
              <a:rPr sz="3200" dirty="0">
                <a:latin typeface="Calibri"/>
                <a:cs typeface="Calibri"/>
              </a:rPr>
              <a:t>between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guest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physical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hardware.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172" y="760476"/>
            <a:ext cx="7313676" cy="51084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B9F7A-D507-C3CA-B6B2-6A193B3322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99136" y="6400800"/>
            <a:ext cx="6565900" cy="192360"/>
          </a:xfrm>
        </p:spPr>
        <p:txBody>
          <a:bodyPr/>
          <a:lstStyle/>
          <a:p>
            <a:pPr marL="12700">
              <a:lnSpc>
                <a:spcPts val="1480"/>
              </a:lnSpc>
            </a:pPr>
            <a:endParaRPr lang="en-US" spc="-1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3594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Virtualization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89482" y="1534159"/>
            <a:ext cx="9845040" cy="38157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marR="8890" indent="-342900">
              <a:lnSpc>
                <a:spcPct val="90000"/>
              </a:lnSpc>
              <a:spcBef>
                <a:spcPts val="484"/>
              </a:spcBef>
              <a:buChar char="•"/>
              <a:tabLst>
                <a:tab pos="354965" algn="l"/>
                <a:tab pos="2404110" algn="l"/>
                <a:tab pos="3713479" algn="l"/>
                <a:tab pos="4748530" algn="l"/>
                <a:tab pos="7498080" algn="l"/>
              </a:tabLst>
            </a:pPr>
            <a:r>
              <a:rPr sz="3200" spc="-10" dirty="0">
                <a:latin typeface="Calibri"/>
                <a:cs typeface="Calibri"/>
              </a:rPr>
              <a:t>Virtualization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addresses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IT’s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most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pressing</a:t>
            </a:r>
            <a:r>
              <a:rPr sz="3200" dirty="0">
                <a:latin typeface="Calibri"/>
                <a:cs typeface="Calibri"/>
              </a:rPr>
              <a:t>	challenge: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infrastructure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sprawl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	compels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departments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channel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70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percent</a:t>
            </a:r>
            <a:r>
              <a:rPr sz="3200" dirty="0">
                <a:latin typeface="Calibri"/>
                <a:cs typeface="Calibri"/>
              </a:rPr>
              <a:t>	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their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budget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maintenance, </a:t>
            </a:r>
            <a:r>
              <a:rPr sz="3200" dirty="0">
                <a:latin typeface="Calibri"/>
                <a:cs typeface="Calibri"/>
              </a:rPr>
              <a:t>leaving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few</a:t>
            </a:r>
            <a:r>
              <a:rPr sz="3200" dirty="0">
                <a:latin typeface="Calibri"/>
                <a:cs typeface="Calibri"/>
              </a:rPr>
              <a:t>	resources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business-</a:t>
            </a:r>
            <a:r>
              <a:rPr sz="3200" dirty="0">
                <a:latin typeface="Calibri"/>
                <a:cs typeface="Calibri"/>
              </a:rPr>
              <a:t>building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innovation.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Font typeface="Calibri"/>
              <a:buChar char="•"/>
            </a:pP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ts val="3460"/>
              </a:lnSpc>
              <a:buChar char="•"/>
              <a:tabLst>
                <a:tab pos="354965" algn="l"/>
                <a:tab pos="3419475" algn="l"/>
                <a:tab pos="5498465" algn="l"/>
                <a:tab pos="8010525" algn="l"/>
              </a:tabLst>
            </a:pPr>
            <a:r>
              <a:rPr sz="3200" spc="-10" dirty="0">
                <a:latin typeface="Calibri"/>
                <a:cs typeface="Calibri"/>
              </a:rPr>
              <a:t>Virtualization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solves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problem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enabling </a:t>
            </a:r>
            <a:r>
              <a:rPr sz="3200" dirty="0">
                <a:latin typeface="Calibri"/>
                <a:cs typeface="Calibri"/>
              </a:rPr>
              <a:t>several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operating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systems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</a:t>
            </a:r>
            <a:r>
              <a:rPr sz="3200" dirty="0">
                <a:latin typeface="Calibri"/>
                <a:cs typeface="Calibri"/>
              </a:rPr>
              <a:t>	applications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one </a:t>
            </a:r>
            <a:r>
              <a:rPr sz="3200" dirty="0">
                <a:latin typeface="Calibri"/>
                <a:cs typeface="Calibri"/>
              </a:rPr>
              <a:t>physical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server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“host.”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964" y="444449"/>
            <a:ext cx="5911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Benefits</a:t>
            </a:r>
            <a:r>
              <a:rPr spc="-31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135" dirty="0"/>
              <a:t>ServerVirtualization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59685" y="1594230"/>
            <a:ext cx="6381750" cy="436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3400" spc="-80" dirty="0">
                <a:latin typeface="Arial MT"/>
                <a:cs typeface="Arial MT"/>
              </a:rPr>
              <a:t>Better</a:t>
            </a:r>
            <a:r>
              <a:rPr sz="3400" spc="-160" dirty="0">
                <a:latin typeface="Arial MT"/>
                <a:cs typeface="Arial MT"/>
              </a:rPr>
              <a:t> </a:t>
            </a:r>
            <a:r>
              <a:rPr sz="3400" spc="-50" dirty="0">
                <a:latin typeface="Arial MT"/>
                <a:cs typeface="Arial MT"/>
              </a:rPr>
              <a:t>utilization</a:t>
            </a:r>
            <a:r>
              <a:rPr sz="3400" spc="-14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of</a:t>
            </a:r>
            <a:r>
              <a:rPr sz="3400" spc="-45" dirty="0">
                <a:latin typeface="Arial MT"/>
                <a:cs typeface="Arial MT"/>
              </a:rPr>
              <a:t> </a:t>
            </a:r>
            <a:r>
              <a:rPr sz="3400" spc="-20" dirty="0">
                <a:latin typeface="Arial MT"/>
                <a:cs typeface="Arial MT"/>
              </a:rPr>
              <a:t>everyserver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30"/>
              </a:spcBef>
              <a:buFont typeface="Arial MT"/>
              <a:buChar char="•"/>
            </a:pPr>
            <a:endParaRPr sz="3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3400" spc="-180" dirty="0">
                <a:latin typeface="Arial MT"/>
                <a:cs typeface="Arial MT"/>
              </a:rPr>
              <a:t>Robust,</a:t>
            </a:r>
            <a:r>
              <a:rPr sz="3400" spc="-320" dirty="0">
                <a:latin typeface="Arial MT"/>
                <a:cs typeface="Arial MT"/>
              </a:rPr>
              <a:t> </a:t>
            </a:r>
            <a:r>
              <a:rPr sz="3400" spc="-105" dirty="0">
                <a:latin typeface="Arial MT"/>
                <a:cs typeface="Arial MT"/>
              </a:rPr>
              <a:t>affordable</a:t>
            </a:r>
            <a:r>
              <a:rPr sz="3400" spc="-185" dirty="0">
                <a:latin typeface="Arial MT"/>
                <a:cs typeface="Arial MT"/>
              </a:rPr>
              <a:t> </a:t>
            </a:r>
            <a:r>
              <a:rPr sz="3400" spc="-95" dirty="0">
                <a:latin typeface="Arial MT"/>
                <a:cs typeface="Arial MT"/>
              </a:rPr>
              <a:t>high</a:t>
            </a:r>
            <a:r>
              <a:rPr sz="3400" spc="-425" dirty="0">
                <a:latin typeface="Arial MT"/>
                <a:cs typeface="Arial MT"/>
              </a:rPr>
              <a:t> </a:t>
            </a:r>
            <a:r>
              <a:rPr sz="3400" spc="-65" dirty="0">
                <a:latin typeface="Arial MT"/>
                <a:cs typeface="Arial MT"/>
              </a:rPr>
              <a:t>availability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30"/>
              </a:spcBef>
              <a:buFont typeface="Arial MT"/>
              <a:buChar char="•"/>
            </a:pPr>
            <a:endParaRPr sz="3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3400" spc="-105" dirty="0">
                <a:latin typeface="Arial MT"/>
                <a:cs typeface="Arial MT"/>
              </a:rPr>
              <a:t>VM</a:t>
            </a:r>
            <a:r>
              <a:rPr sz="3400" spc="-310" dirty="0">
                <a:latin typeface="Arial MT"/>
                <a:cs typeface="Arial MT"/>
              </a:rPr>
              <a:t> </a:t>
            </a:r>
            <a:r>
              <a:rPr sz="3400" spc="-10" dirty="0">
                <a:latin typeface="Arial MT"/>
                <a:cs typeface="Arial MT"/>
              </a:rPr>
              <a:t>Isolation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35"/>
              </a:spcBef>
              <a:buFont typeface="Arial MT"/>
              <a:buChar char="•"/>
            </a:pPr>
            <a:endParaRPr sz="3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3400" spc="-105" dirty="0">
                <a:latin typeface="Arial MT"/>
                <a:cs typeface="Arial MT"/>
              </a:rPr>
              <a:t>VM</a:t>
            </a:r>
            <a:r>
              <a:rPr sz="3400" spc="-310" dirty="0">
                <a:latin typeface="Arial MT"/>
                <a:cs typeface="Arial MT"/>
              </a:rPr>
              <a:t> </a:t>
            </a:r>
            <a:r>
              <a:rPr sz="3400" spc="-10" dirty="0">
                <a:latin typeface="Arial MT"/>
                <a:cs typeface="Arial MT"/>
              </a:rPr>
              <a:t>Migration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9" y="2662427"/>
            <a:ext cx="2010156" cy="4739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3723" y="2651760"/>
            <a:ext cx="2066544" cy="48463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113" y="444449"/>
            <a:ext cx="2792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/>
              <a:t>Service</a:t>
            </a:r>
            <a:r>
              <a:rPr spc="-515" dirty="0"/>
              <a:t> </a:t>
            </a:r>
            <a:r>
              <a:rPr spc="-105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431" y="4326635"/>
            <a:ext cx="1461516" cy="2468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21685" y="1429257"/>
            <a:ext cx="7520940" cy="3739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Service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describe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type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service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provider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offering.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14"/>
              </a:spcBef>
              <a:buFont typeface="Calibri"/>
              <a:buChar char="•"/>
            </a:pP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Three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there:</a:t>
            </a:r>
            <a:endParaRPr sz="32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spcBef>
                <a:spcPts val="72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Service(SaaS)</a:t>
            </a:r>
            <a:endParaRPr sz="28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spcBef>
                <a:spcPts val="69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Platform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Service(PaaS)</a:t>
            </a:r>
            <a:endParaRPr sz="28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spcBef>
                <a:spcPts val="69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Infrastructure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Service(IaaS)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75676" y="4114800"/>
            <a:ext cx="381000" cy="1371600"/>
          </a:xfrm>
          <a:custGeom>
            <a:avLst/>
            <a:gdLst/>
            <a:ahLst/>
            <a:cxnLst/>
            <a:rect l="l" t="t" r="r" b="b"/>
            <a:pathLst>
              <a:path w="381000" h="1371600">
                <a:moveTo>
                  <a:pt x="0" y="0"/>
                </a:moveTo>
                <a:lnTo>
                  <a:pt x="74168" y="2539"/>
                </a:lnTo>
                <a:lnTo>
                  <a:pt x="134620" y="9270"/>
                </a:lnTo>
                <a:lnTo>
                  <a:pt x="175514" y="19431"/>
                </a:lnTo>
                <a:lnTo>
                  <a:pt x="190500" y="31750"/>
                </a:lnTo>
                <a:lnTo>
                  <a:pt x="190500" y="664718"/>
                </a:lnTo>
                <a:lnTo>
                  <a:pt x="205485" y="677037"/>
                </a:lnTo>
                <a:lnTo>
                  <a:pt x="246252" y="687197"/>
                </a:lnTo>
                <a:lnTo>
                  <a:pt x="306831" y="693927"/>
                </a:lnTo>
                <a:lnTo>
                  <a:pt x="381000" y="696468"/>
                </a:lnTo>
                <a:lnTo>
                  <a:pt x="306831" y="699007"/>
                </a:lnTo>
                <a:lnTo>
                  <a:pt x="246252" y="705738"/>
                </a:lnTo>
                <a:lnTo>
                  <a:pt x="205485" y="715899"/>
                </a:lnTo>
                <a:lnTo>
                  <a:pt x="190500" y="728218"/>
                </a:lnTo>
                <a:lnTo>
                  <a:pt x="190500" y="1339850"/>
                </a:lnTo>
                <a:lnTo>
                  <a:pt x="175514" y="1352169"/>
                </a:lnTo>
                <a:lnTo>
                  <a:pt x="134620" y="1362329"/>
                </a:lnTo>
                <a:lnTo>
                  <a:pt x="74168" y="1369060"/>
                </a:lnTo>
                <a:lnTo>
                  <a:pt x="0" y="1371600"/>
                </a:lnTo>
              </a:path>
            </a:pathLst>
          </a:custGeom>
          <a:ln w="9144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7790" y="758911"/>
            <a:ext cx="4745990" cy="932815"/>
            <a:chOff x="4527790" y="758911"/>
            <a:chExt cx="4745990" cy="932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7790" y="758911"/>
              <a:ext cx="4745762" cy="8706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2951" y="795528"/>
              <a:ext cx="1639824" cy="8961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57569" y="869061"/>
            <a:ext cx="90043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50" dirty="0"/>
              <a:t>Clients</a:t>
            </a:r>
            <a:endParaRPr sz="2900"/>
          </a:p>
        </p:txBody>
      </p:sp>
      <p:grpSp>
        <p:nvGrpSpPr>
          <p:cNvPr id="6" name="object 6"/>
          <p:cNvGrpSpPr/>
          <p:nvPr/>
        </p:nvGrpSpPr>
        <p:grpSpPr>
          <a:xfrm>
            <a:off x="4608571" y="1744878"/>
            <a:ext cx="4749165" cy="932815"/>
            <a:chOff x="4608571" y="1744878"/>
            <a:chExt cx="4749165" cy="9328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8571" y="1744878"/>
              <a:ext cx="4748792" cy="8713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8984" y="1781555"/>
              <a:ext cx="1296923" cy="89611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90792" y="1862074"/>
            <a:ext cx="84581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80" dirty="0">
                <a:latin typeface="Arial MT"/>
                <a:cs typeface="Arial MT"/>
              </a:rPr>
              <a:t>SaaS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08571" y="2730906"/>
            <a:ext cx="4749165" cy="932815"/>
            <a:chOff x="4608571" y="2730906"/>
            <a:chExt cx="4749165" cy="93281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8571" y="2730906"/>
              <a:ext cx="4748792" cy="87132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2888" y="2767583"/>
              <a:ext cx="1310639" cy="8961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584442" y="2848101"/>
            <a:ext cx="83946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9" dirty="0">
                <a:latin typeface="Arial MT"/>
                <a:cs typeface="Arial MT"/>
              </a:rPr>
              <a:t>PaaS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92378" y="3716995"/>
            <a:ext cx="4749165" cy="932815"/>
            <a:chOff x="4692378" y="3716995"/>
            <a:chExt cx="4749165" cy="93281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92378" y="3716995"/>
              <a:ext cx="4748818" cy="87065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5476" y="3753612"/>
              <a:ext cx="1211579" cy="89611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716394" y="3833621"/>
            <a:ext cx="742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0" dirty="0">
                <a:latin typeface="Arial MT"/>
                <a:cs typeface="Arial MT"/>
              </a:rPr>
              <a:t>IaaS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87751" y="1751076"/>
            <a:ext cx="2676525" cy="3858895"/>
            <a:chOff x="2587751" y="1751076"/>
            <a:chExt cx="2676525" cy="385889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8187" y="4702994"/>
              <a:ext cx="552471" cy="8733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0683" y="4831080"/>
              <a:ext cx="544067" cy="6781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87751" y="1751076"/>
              <a:ext cx="2676144" cy="38587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01923" y="2798064"/>
              <a:ext cx="1379220" cy="7863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8291" y="3224784"/>
              <a:ext cx="1581911" cy="78638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33927" y="3651504"/>
              <a:ext cx="1228344" cy="78790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305936" y="2854909"/>
            <a:ext cx="10598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3505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Cloud Service Stack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64222" y="4695374"/>
            <a:ext cx="3909695" cy="881380"/>
            <a:chOff x="5364222" y="4695374"/>
            <a:chExt cx="3909695" cy="881380"/>
          </a:xfrm>
        </p:grpSpPr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64222" y="4695374"/>
              <a:ext cx="566133" cy="87339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82768" y="4821935"/>
              <a:ext cx="551688" cy="6766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33098" y="4695374"/>
              <a:ext cx="564976" cy="87339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41136" y="4821935"/>
              <a:ext cx="569976" cy="67665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97731" y="4695374"/>
              <a:ext cx="567612" cy="87339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08648" y="4821935"/>
              <a:ext cx="574548" cy="67665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68346" y="4702994"/>
              <a:ext cx="567475" cy="87339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86828" y="4831079"/>
              <a:ext cx="553212" cy="6781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38931" y="4702994"/>
              <a:ext cx="568872" cy="87339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48244" y="4831079"/>
              <a:ext cx="568451" cy="67817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01909" y="4702994"/>
              <a:ext cx="571957" cy="87339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30996" y="4831079"/>
              <a:ext cx="542544" cy="67817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890261" y="489242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40" name="object 40"/>
          <p:cNvSpPr txBox="1"/>
          <p:nvPr/>
        </p:nvSpPr>
        <p:spPr>
          <a:xfrm>
            <a:off x="5561203" y="4887848"/>
            <a:ext cx="155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337945" algn="l"/>
              </a:tabLst>
            </a:pP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68310" y="4892420"/>
            <a:ext cx="1570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353820" algn="l"/>
              </a:tabLst>
            </a:pP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2941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IaaS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58493"/>
            <a:ext cx="10815320" cy="41243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4330" marR="5080" indent="-341630" algn="just">
              <a:lnSpc>
                <a:spcPct val="90000"/>
              </a:lnSpc>
              <a:spcBef>
                <a:spcPts val="4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Infrastructure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(IaaS)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cloud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computing 	</a:t>
            </a:r>
            <a:r>
              <a:rPr sz="3200" dirty="0">
                <a:latin typeface="Calibri"/>
                <a:cs typeface="Calibri"/>
              </a:rPr>
              <a:t>where</a:t>
            </a:r>
            <a:r>
              <a:rPr sz="3200" spc="11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hardware</a:t>
            </a:r>
            <a:r>
              <a:rPr sz="3200" spc="10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14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provided</a:t>
            </a:r>
            <a:r>
              <a:rPr sz="3200" spc="1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14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managed</a:t>
            </a:r>
            <a:r>
              <a:rPr sz="3200" spc="11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11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14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external 	</a:t>
            </a:r>
            <a:r>
              <a:rPr sz="3200" dirty="0">
                <a:latin typeface="Calibri"/>
                <a:cs typeface="Calibri"/>
              </a:rPr>
              <a:t>provider.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hardware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provided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cloud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environment 	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1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include</a:t>
            </a:r>
            <a:r>
              <a:rPr sz="3200" spc="1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anything</a:t>
            </a:r>
            <a:r>
              <a:rPr sz="3200" spc="1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1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virtual</a:t>
            </a:r>
            <a:r>
              <a:rPr sz="3200" spc="1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servers</a:t>
            </a:r>
            <a:r>
              <a:rPr sz="3200" spc="1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13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network 	</a:t>
            </a:r>
            <a:r>
              <a:rPr sz="3200" dirty="0">
                <a:latin typeface="Calibri"/>
                <a:cs typeface="Calibri"/>
              </a:rPr>
              <a:t>connections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load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balancers.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Because</a:t>
            </a:r>
            <a:r>
              <a:rPr sz="3200" spc="5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6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hardware</a:t>
            </a:r>
            <a:r>
              <a:rPr sz="3200" spc="6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6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virtualised,</a:t>
            </a:r>
            <a:r>
              <a:rPr sz="3200" spc="6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6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gives</a:t>
            </a:r>
            <a:r>
              <a:rPr sz="3200" spc="6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businesses</a:t>
            </a:r>
            <a:r>
              <a:rPr sz="3200" spc="6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ability</a:t>
            </a:r>
            <a:r>
              <a:rPr sz="3200" spc="4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4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easily</a:t>
            </a:r>
            <a:r>
              <a:rPr sz="3200" spc="4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scale</a:t>
            </a:r>
            <a:r>
              <a:rPr sz="3200" spc="4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their</a:t>
            </a:r>
            <a:r>
              <a:rPr sz="3200" spc="4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4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solutions.</a:t>
            </a:r>
            <a:r>
              <a:rPr sz="3200" spc="4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4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makes</a:t>
            </a:r>
            <a:r>
              <a:rPr sz="3200" spc="420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it </a:t>
            </a:r>
            <a:r>
              <a:rPr sz="3200" dirty="0">
                <a:latin typeface="Calibri"/>
                <a:cs typeface="Calibri"/>
              </a:rPr>
              <a:t>particularly</a:t>
            </a:r>
            <a:r>
              <a:rPr sz="3200" spc="484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popular</a:t>
            </a:r>
            <a:r>
              <a:rPr sz="3200" spc="48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484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growing</a:t>
            </a:r>
            <a:r>
              <a:rPr sz="3200" spc="4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businesses</a:t>
            </a:r>
            <a:r>
              <a:rPr sz="3200" spc="4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490" dirty="0">
                <a:latin typeface="Calibri"/>
                <a:cs typeface="Calibri"/>
              </a:rPr>
              <a:t>  </a:t>
            </a:r>
            <a:r>
              <a:rPr sz="3200" spc="-20" dirty="0">
                <a:latin typeface="Calibri"/>
                <a:cs typeface="Calibri"/>
              </a:rPr>
              <a:t>when </a:t>
            </a:r>
            <a:r>
              <a:rPr sz="3200" dirty="0">
                <a:latin typeface="Calibri"/>
                <a:cs typeface="Calibri"/>
              </a:rPr>
              <a:t>working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temporary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projects.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Benefits</a:t>
            </a:r>
            <a:r>
              <a:rPr sz="4400" b="1" spc="-7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of</a:t>
            </a:r>
            <a:r>
              <a:rPr sz="4400" b="1" spc="-45" dirty="0">
                <a:latin typeface="Calibri"/>
                <a:cs typeface="Calibri"/>
              </a:rPr>
              <a:t> </a:t>
            </a:r>
            <a:r>
              <a:rPr sz="4400" b="1" spc="-10" dirty="0">
                <a:latin typeface="Calibri"/>
                <a:cs typeface="Calibri"/>
              </a:rPr>
              <a:t>IaaS: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59304" y="1379346"/>
            <a:ext cx="8073390" cy="398970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2425" marR="5080" indent="-339725" algn="just">
              <a:lnSpc>
                <a:spcPct val="8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Scalability</a:t>
            </a:r>
            <a:r>
              <a:rPr sz="2000" b="1" spc="2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—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benefits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IaaS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scalability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offers. 	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subscription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when 	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it.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virtualisation,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scaling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done 	</a:t>
            </a:r>
            <a:r>
              <a:rPr sz="2000" dirty="0">
                <a:latin typeface="Calibri"/>
                <a:cs typeface="Calibri"/>
              </a:rPr>
              <a:t>quickly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efficiently,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minimising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downtime.</a:t>
            </a:r>
            <a:endParaRPr sz="2000">
              <a:latin typeface="Calibri"/>
              <a:cs typeface="Calibri"/>
            </a:endParaRPr>
          </a:p>
          <a:p>
            <a:pPr marL="352425" marR="5080" indent="-339725" algn="just">
              <a:lnSpc>
                <a:spcPts val="192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Minimised</a:t>
            </a:r>
            <a:r>
              <a:rPr sz="2000" b="1" spc="4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hardware</a:t>
            </a:r>
            <a:r>
              <a:rPr sz="2000" b="1" spc="48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maintenance</a:t>
            </a:r>
            <a:r>
              <a:rPr sz="2000" b="1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4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hardware</a:t>
            </a:r>
            <a:r>
              <a:rPr sz="2000" spc="4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behind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4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IaaS 	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managed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externally,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minimising</a:t>
            </a:r>
            <a:r>
              <a:rPr sz="2000" spc="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money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spc="-20" dirty="0">
                <a:latin typeface="Calibri"/>
                <a:cs typeface="Calibri"/>
              </a:rPr>
              <a:t>your 	</a:t>
            </a:r>
            <a:r>
              <a:rPr sz="2000" dirty="0">
                <a:latin typeface="Calibri"/>
                <a:cs typeface="Calibri"/>
              </a:rPr>
              <a:t>business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spends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maintenance.</a:t>
            </a:r>
            <a:endParaRPr sz="2000">
              <a:latin typeface="Calibri"/>
              <a:cs typeface="Calibri"/>
            </a:endParaRPr>
          </a:p>
          <a:p>
            <a:pPr marL="352425" indent="-339725" algn="just">
              <a:lnSpc>
                <a:spcPts val="2160"/>
              </a:lnSpc>
              <a:spcBef>
                <a:spcPts val="20"/>
              </a:spcBef>
              <a:buFont typeface="Arial MT"/>
              <a:buChar char="•"/>
              <a:tabLst>
                <a:tab pos="352425" algn="l"/>
              </a:tabLst>
            </a:pPr>
            <a:r>
              <a:rPr sz="2000" b="1" dirty="0">
                <a:latin typeface="Calibri"/>
                <a:cs typeface="Calibri"/>
              </a:rPr>
              <a:t>Flexibility</a:t>
            </a:r>
            <a:r>
              <a:rPr sz="2000" b="1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IaaS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accessed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remotely,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although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this</a:t>
            </a:r>
            <a:endParaRPr sz="2000">
              <a:latin typeface="Calibri"/>
              <a:cs typeface="Calibri"/>
            </a:endParaRPr>
          </a:p>
          <a:p>
            <a:pPr marL="355600" algn="just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352425" marR="7620" indent="-339725" algn="just">
              <a:lnSpc>
                <a:spcPts val="192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Reduced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downtime</a:t>
            </a:r>
            <a:r>
              <a:rPr sz="2000" b="1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hardware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fails,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you’ll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usually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wait 	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repair,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impacting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productivity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both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staff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business 	</a:t>
            </a:r>
            <a:r>
              <a:rPr sz="2000" dirty="0">
                <a:latin typeface="Calibri"/>
                <a:cs typeface="Calibri"/>
              </a:rPr>
              <a:t>overall.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IaaS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relies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multitude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centres;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if 	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fails,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hardware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slack.</a:t>
            </a:r>
            <a:endParaRPr sz="2000">
              <a:latin typeface="Calibri"/>
              <a:cs typeface="Calibri"/>
            </a:endParaRPr>
          </a:p>
          <a:p>
            <a:pPr marL="351790" indent="-339090" algn="just">
              <a:lnSpc>
                <a:spcPts val="2160"/>
              </a:lnSpc>
              <a:spcBef>
                <a:spcPts val="15"/>
              </a:spcBef>
              <a:buFont typeface="Arial MT"/>
              <a:buChar char="•"/>
              <a:tabLst>
                <a:tab pos="351790" algn="l"/>
              </a:tabLst>
            </a:pPr>
            <a:r>
              <a:rPr sz="2000" b="1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b="1" dirty="0">
                <a:latin typeface="Calibri"/>
                <a:cs typeface="Calibri"/>
              </a:rPr>
              <a:t>demand</a:t>
            </a:r>
            <a:r>
              <a:rPr sz="2000" b="1" spc="2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access</a:t>
            </a:r>
            <a:r>
              <a:rPr sz="2000" b="1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IaaS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accessed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on-</a:t>
            </a:r>
            <a:r>
              <a:rPr sz="2000" dirty="0">
                <a:latin typeface="Calibri"/>
                <a:cs typeface="Calibri"/>
              </a:rPr>
              <a:t>demand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355600" algn="just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you’ll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keeping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down.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5690" y="253695"/>
            <a:ext cx="2458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5" dirty="0">
                <a:solidFill>
                  <a:srgbClr val="1F477B"/>
                </a:solidFill>
              </a:rPr>
              <a:t>I</a:t>
            </a:r>
            <a:r>
              <a:rPr spc="-420" dirty="0">
                <a:solidFill>
                  <a:srgbClr val="1F477B"/>
                </a:solidFill>
              </a:rPr>
              <a:t>aa</a:t>
            </a:r>
            <a:r>
              <a:rPr spc="180" dirty="0">
                <a:solidFill>
                  <a:srgbClr val="1F477B"/>
                </a:solidFill>
              </a:rPr>
              <a:t>S</a:t>
            </a:r>
            <a:r>
              <a:rPr spc="-210" dirty="0">
                <a:solidFill>
                  <a:srgbClr val="1F477B"/>
                </a:solidFill>
              </a:rPr>
              <a:t>P</a:t>
            </a:r>
            <a:r>
              <a:rPr spc="-275" dirty="0">
                <a:solidFill>
                  <a:srgbClr val="1F477B"/>
                </a:solidFill>
              </a:rPr>
              <a:t>r</a:t>
            </a:r>
            <a:r>
              <a:rPr spc="-220" dirty="0">
                <a:solidFill>
                  <a:srgbClr val="1F477B"/>
                </a:solidFill>
              </a:rPr>
              <a:t>ov</a:t>
            </a:r>
            <a:r>
              <a:rPr spc="-210" dirty="0">
                <a:solidFill>
                  <a:srgbClr val="1F477B"/>
                </a:solidFill>
              </a:rPr>
              <a:t>id</a:t>
            </a:r>
            <a:r>
              <a:rPr spc="-204" dirty="0">
                <a:solidFill>
                  <a:srgbClr val="1F477B"/>
                </a:solidFill>
              </a:rPr>
              <a:t>e</a:t>
            </a:r>
            <a:r>
              <a:rPr spc="-285" dirty="0">
                <a:solidFill>
                  <a:srgbClr val="1F477B"/>
                </a:solidFill>
              </a:rPr>
              <a:t>r</a:t>
            </a:r>
            <a:r>
              <a:rPr dirty="0">
                <a:solidFill>
                  <a:srgbClr val="1F477B"/>
                </a:solidFill>
              </a:rPr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021" y="2380488"/>
            <a:ext cx="76764" cy="77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1565" y="2340442"/>
            <a:ext cx="751128" cy="1686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021" y="2791430"/>
            <a:ext cx="76764" cy="774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5336" y="2743200"/>
            <a:ext cx="952110" cy="2194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021" y="3202910"/>
            <a:ext cx="76764" cy="774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96274" y="3154679"/>
            <a:ext cx="619760" cy="2194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021" y="3614391"/>
            <a:ext cx="76764" cy="774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6570" y="3566159"/>
            <a:ext cx="867544" cy="2194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021" y="4026408"/>
            <a:ext cx="76764" cy="77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87149" y="3986362"/>
            <a:ext cx="615152" cy="2096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021" y="4437888"/>
            <a:ext cx="76764" cy="7772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105524" y="4256532"/>
            <a:ext cx="2179955" cy="510540"/>
            <a:chOff x="3105524" y="4256532"/>
            <a:chExt cx="2179955" cy="51054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5524" y="4388725"/>
              <a:ext cx="893939" cy="1777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5343" y="4256532"/>
              <a:ext cx="582168" cy="5105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3003" y="4256532"/>
              <a:ext cx="1062227" cy="510539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76" y="236220"/>
            <a:ext cx="10363200" cy="59359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99136" y="6597880"/>
            <a:ext cx="656590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6597" y="461899"/>
            <a:ext cx="1095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PaaS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Platform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(PaaS)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</a:t>
            </a:r>
            <a:r>
              <a:rPr sz="3200" spc="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cloud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computing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that 	</a:t>
            </a:r>
            <a:r>
              <a:rPr sz="3200" dirty="0">
                <a:latin typeface="Calibri"/>
                <a:cs typeface="Calibri"/>
              </a:rPr>
              <a:t>allows</a:t>
            </a:r>
            <a:r>
              <a:rPr sz="3200" spc="6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6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dedicated</a:t>
            </a:r>
            <a:r>
              <a:rPr sz="3200" spc="6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space</a:t>
            </a:r>
            <a:r>
              <a:rPr sz="3200" spc="6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6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build</a:t>
            </a:r>
            <a:r>
              <a:rPr sz="3200" spc="6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6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test</a:t>
            </a:r>
            <a:r>
              <a:rPr sz="3200" spc="6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applications.</a:t>
            </a:r>
            <a:r>
              <a:rPr sz="3200" spc="6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It’s 	</a:t>
            </a:r>
            <a:r>
              <a:rPr sz="3200" spc="-10" dirty="0">
                <a:latin typeface="Calibri"/>
                <a:cs typeface="Calibri"/>
              </a:rPr>
              <a:t>predominantly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developers,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although 	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3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3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4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3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utilised</a:t>
            </a:r>
            <a:r>
              <a:rPr sz="3200" spc="3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3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businesses</a:t>
            </a:r>
            <a:r>
              <a:rPr sz="3200" spc="3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who</a:t>
            </a:r>
            <a:r>
              <a:rPr sz="3200" spc="3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want</a:t>
            </a:r>
            <a:r>
              <a:rPr sz="3200" spc="3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4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create</a:t>
            </a:r>
            <a:r>
              <a:rPr sz="3200" spc="3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	</a:t>
            </a:r>
            <a:r>
              <a:rPr sz="3200" dirty="0">
                <a:latin typeface="Calibri"/>
                <a:cs typeface="Calibri"/>
              </a:rPr>
              <a:t>test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their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own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internal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software.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It’s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usually</a:t>
            </a:r>
            <a:r>
              <a:rPr sz="3200" spc="7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available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	</a:t>
            </a:r>
            <a:r>
              <a:rPr sz="3200" dirty="0">
                <a:latin typeface="Calibri"/>
                <a:cs typeface="Calibri"/>
              </a:rPr>
              <a:t>subscription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basis.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Benefits</a:t>
            </a:r>
            <a:r>
              <a:rPr sz="4400" b="1" spc="-6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of</a:t>
            </a:r>
            <a:r>
              <a:rPr sz="4400" b="1" spc="-45" dirty="0">
                <a:latin typeface="Calibri"/>
                <a:cs typeface="Calibri"/>
              </a:rPr>
              <a:t> </a:t>
            </a:r>
            <a:r>
              <a:rPr sz="4400" b="1" spc="-20" dirty="0">
                <a:latin typeface="Calibri"/>
                <a:cs typeface="Calibri"/>
              </a:rPr>
              <a:t>PaaS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6985" indent="-342900" algn="just">
              <a:lnSpc>
                <a:spcPct val="9000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dirty="0">
                <a:latin typeface="Calibri"/>
                <a:cs typeface="Calibri"/>
              </a:rPr>
              <a:t>Reduced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costs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—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past, developing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software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was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costly,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result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1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hardware,</a:t>
            </a:r>
            <a:r>
              <a:rPr sz="2700" spc="1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skills</a:t>
            </a:r>
            <a:r>
              <a:rPr sz="2700" spc="1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1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experience</a:t>
            </a:r>
            <a:r>
              <a:rPr sz="2700" spc="1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needed.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Instead,</a:t>
            </a:r>
            <a:r>
              <a:rPr sz="2700" spc="1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PaaS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allows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users</a:t>
            </a:r>
            <a:r>
              <a:rPr sz="2700" spc="14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effectively</a:t>
            </a:r>
            <a:r>
              <a:rPr sz="2700" spc="33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rent</a:t>
            </a:r>
            <a:r>
              <a:rPr sz="2700" spc="33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3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required</a:t>
            </a:r>
            <a:r>
              <a:rPr sz="2700" spc="3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infrastructure,</a:t>
            </a:r>
            <a:r>
              <a:rPr sz="2700" spc="34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paid</a:t>
            </a:r>
            <a:r>
              <a:rPr sz="2700" spc="33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33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through</a:t>
            </a:r>
            <a:r>
              <a:rPr sz="2700" spc="340" dirty="0">
                <a:latin typeface="Calibri"/>
                <a:cs typeface="Calibri"/>
              </a:rPr>
              <a:t>  </a:t>
            </a:r>
            <a:r>
              <a:rPr sz="2700" spc="-10" dirty="0">
                <a:latin typeface="Calibri"/>
                <a:cs typeface="Calibri"/>
              </a:rPr>
              <a:t>their </a:t>
            </a:r>
            <a:r>
              <a:rPr sz="2700" dirty="0">
                <a:latin typeface="Calibri"/>
                <a:cs typeface="Calibri"/>
              </a:rPr>
              <a:t>subscription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fee.</a:t>
            </a:r>
            <a:endParaRPr sz="2700">
              <a:latin typeface="Calibri"/>
              <a:cs typeface="Calibri"/>
            </a:endParaRPr>
          </a:p>
          <a:p>
            <a:pPr marL="355600" marR="6350" indent="-342900" algn="just">
              <a:lnSpc>
                <a:spcPts val="2920"/>
              </a:lnSpc>
              <a:spcBef>
                <a:spcPts val="69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dirty="0">
                <a:latin typeface="Calibri"/>
                <a:cs typeface="Calibri"/>
              </a:rPr>
              <a:t>Eliminates</a:t>
            </a:r>
            <a:r>
              <a:rPr sz="2700" b="1" spc="8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skills</a:t>
            </a:r>
            <a:r>
              <a:rPr sz="2700" b="1" spc="7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barrier</a:t>
            </a:r>
            <a:r>
              <a:rPr sz="2700" b="1" spc="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—</a:t>
            </a:r>
            <a:r>
              <a:rPr sz="2700" spc="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PaaS</a:t>
            </a:r>
            <a:r>
              <a:rPr sz="2700" spc="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systems</a:t>
            </a:r>
            <a:r>
              <a:rPr sz="2700" spc="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often</a:t>
            </a:r>
            <a:r>
              <a:rPr sz="2700" spc="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simple</a:t>
            </a:r>
            <a:r>
              <a:rPr sz="2700" spc="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use,</a:t>
            </a:r>
            <a:r>
              <a:rPr sz="2700" spc="8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meaning </a:t>
            </a:r>
            <a:r>
              <a:rPr sz="2700" dirty="0">
                <a:latin typeface="Calibri"/>
                <a:cs typeface="Calibri"/>
              </a:rPr>
              <a:t>businesses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don’t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need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employ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specialists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develop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their</a:t>
            </a:r>
            <a:r>
              <a:rPr sz="2700" spc="1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apps.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Rather,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app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developed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in-</a:t>
            </a:r>
            <a:r>
              <a:rPr sz="2700" dirty="0">
                <a:latin typeface="Calibri"/>
                <a:cs typeface="Calibri"/>
              </a:rPr>
              <a:t>house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through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only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web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browser.</a:t>
            </a:r>
            <a:endParaRPr sz="27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59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dirty="0">
                <a:latin typeface="Calibri"/>
                <a:cs typeface="Calibri"/>
              </a:rPr>
              <a:t>Increased</a:t>
            </a:r>
            <a:r>
              <a:rPr sz="2700" b="1" spc="36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collaboration</a:t>
            </a:r>
            <a:r>
              <a:rPr sz="2700" b="1" spc="3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—</a:t>
            </a:r>
            <a:r>
              <a:rPr sz="2700" spc="3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3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larger</a:t>
            </a:r>
            <a:r>
              <a:rPr sz="2700" spc="3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businesses,</a:t>
            </a:r>
            <a:r>
              <a:rPr sz="2700" spc="3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multiple</a:t>
            </a:r>
            <a:r>
              <a:rPr sz="2700" spc="3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parties</a:t>
            </a:r>
            <a:r>
              <a:rPr sz="2700" spc="3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may</a:t>
            </a:r>
            <a:r>
              <a:rPr sz="2700" spc="34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be </a:t>
            </a:r>
            <a:r>
              <a:rPr sz="2700" dirty="0">
                <a:latin typeface="Calibri"/>
                <a:cs typeface="Calibri"/>
              </a:rPr>
              <a:t>working</a:t>
            </a:r>
            <a:r>
              <a:rPr sz="2700" spc="5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5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same</a:t>
            </a:r>
            <a:r>
              <a:rPr sz="2700" spc="5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app</a:t>
            </a:r>
            <a:r>
              <a:rPr sz="2700" spc="5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development</a:t>
            </a:r>
            <a:r>
              <a:rPr sz="2700" spc="5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project.</a:t>
            </a:r>
            <a:r>
              <a:rPr sz="2700" spc="5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Via</a:t>
            </a:r>
            <a:r>
              <a:rPr sz="2700" spc="5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cloud</a:t>
            </a:r>
            <a:r>
              <a:rPr sz="2700" spc="5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connectivity, </a:t>
            </a:r>
            <a:r>
              <a:rPr sz="2700" dirty="0">
                <a:latin typeface="Calibri"/>
                <a:cs typeface="Calibri"/>
              </a:rPr>
              <a:t>multiple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developers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across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different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locations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collaborate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same </a:t>
            </a:r>
            <a:r>
              <a:rPr sz="2700" spc="-10" dirty="0">
                <a:latin typeface="Calibri"/>
                <a:cs typeface="Calibri"/>
              </a:rPr>
              <a:t>project.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7783" y="253695"/>
            <a:ext cx="2491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90" dirty="0">
                <a:solidFill>
                  <a:srgbClr val="1F477B"/>
                </a:solidFill>
              </a:rPr>
              <a:t>P</a:t>
            </a:r>
            <a:r>
              <a:rPr spc="-600" dirty="0">
                <a:solidFill>
                  <a:srgbClr val="1F477B"/>
                </a:solidFill>
              </a:rPr>
              <a:t>aa</a:t>
            </a:r>
            <a:r>
              <a:rPr spc="-45" dirty="0">
                <a:solidFill>
                  <a:srgbClr val="1F477B"/>
                </a:solidFill>
              </a:rPr>
              <a:t>S</a:t>
            </a:r>
            <a:r>
              <a:rPr spc="-225" dirty="0">
                <a:solidFill>
                  <a:srgbClr val="1F477B"/>
                </a:solidFill>
              </a:rPr>
              <a:t>P</a:t>
            </a:r>
            <a:r>
              <a:rPr spc="-290" dirty="0">
                <a:solidFill>
                  <a:srgbClr val="1F477B"/>
                </a:solidFill>
              </a:rPr>
              <a:t>r</a:t>
            </a:r>
            <a:r>
              <a:rPr spc="-235" dirty="0">
                <a:solidFill>
                  <a:srgbClr val="1F477B"/>
                </a:solidFill>
              </a:rPr>
              <a:t>ov</a:t>
            </a:r>
            <a:r>
              <a:rPr spc="-225" dirty="0">
                <a:solidFill>
                  <a:srgbClr val="1F477B"/>
                </a:solidFill>
              </a:rPr>
              <a:t>id</a:t>
            </a:r>
            <a:r>
              <a:rPr spc="-220" dirty="0">
                <a:solidFill>
                  <a:srgbClr val="1F477B"/>
                </a:solidFill>
              </a:rPr>
              <a:t>e</a:t>
            </a:r>
            <a:r>
              <a:rPr spc="-300" dirty="0">
                <a:solidFill>
                  <a:srgbClr val="1F477B"/>
                </a:solidFill>
              </a:rPr>
              <a:t>r</a:t>
            </a:r>
            <a:r>
              <a:rPr spc="-15" dirty="0">
                <a:solidFill>
                  <a:srgbClr val="1F477B"/>
                </a:solidFill>
              </a:rPr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4218" y="2041621"/>
            <a:ext cx="85891" cy="866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5867" y="1988033"/>
            <a:ext cx="1956816" cy="2410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4218" y="2498821"/>
            <a:ext cx="85891" cy="866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0910" y="2445233"/>
            <a:ext cx="1614697" cy="2000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4218" y="2956021"/>
            <a:ext cx="85891" cy="8661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015995" y="2756916"/>
            <a:ext cx="3060700" cy="1935480"/>
            <a:chOff x="3015995" y="2756916"/>
            <a:chExt cx="3060700" cy="19354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4817" y="2902433"/>
              <a:ext cx="991039" cy="20008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2835" y="2756916"/>
              <a:ext cx="775715" cy="5638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8135" y="2756916"/>
              <a:ext cx="1178052" cy="5638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15590" y="3368728"/>
              <a:ext cx="534045" cy="1909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8015" y="3214116"/>
              <a:ext cx="1045463" cy="5638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04588" y="3214116"/>
              <a:ext cx="1193291" cy="5638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46703" y="3671316"/>
              <a:ext cx="1363979" cy="5638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15995" y="4140708"/>
              <a:ext cx="402335" cy="5288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46703" y="4128516"/>
              <a:ext cx="1412748" cy="56388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4218" y="3413221"/>
            <a:ext cx="85891" cy="8661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4218" y="3870421"/>
            <a:ext cx="85891" cy="8661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1625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SaaS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4330" marR="5715" indent="-341630" algn="just">
              <a:lnSpc>
                <a:spcPct val="90000"/>
              </a:lnSpc>
              <a:spcBef>
                <a:spcPts val="4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(SaaS)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way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applications 	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delivered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over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internet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through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cloud.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Because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	</a:t>
            </a:r>
            <a:r>
              <a:rPr sz="3200" dirty="0">
                <a:latin typeface="Calibri"/>
                <a:cs typeface="Calibri"/>
              </a:rPr>
              <a:t>this,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often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referred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cloud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software.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Different</a:t>
            </a:r>
            <a:r>
              <a:rPr sz="3200" spc="3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3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previous</a:t>
            </a:r>
            <a:r>
              <a:rPr sz="3200" spc="3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methods</a:t>
            </a:r>
            <a:r>
              <a:rPr sz="3200" spc="3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purchasing</a:t>
            </a:r>
            <a:r>
              <a:rPr sz="3200" spc="33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software </a:t>
            </a:r>
            <a:r>
              <a:rPr sz="3200" dirty="0">
                <a:latin typeface="Calibri"/>
                <a:cs typeface="Calibri"/>
              </a:rPr>
              <a:t>outright</a:t>
            </a:r>
            <a:r>
              <a:rPr sz="3200" spc="3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3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installing</a:t>
            </a:r>
            <a:r>
              <a:rPr sz="3200" spc="3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3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onto</a:t>
            </a:r>
            <a:r>
              <a:rPr sz="3200" spc="3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3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device,</a:t>
            </a:r>
            <a:r>
              <a:rPr sz="3200" spc="3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SaaS</a:t>
            </a:r>
            <a:r>
              <a:rPr sz="3200" spc="3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32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usually </a:t>
            </a:r>
            <a:r>
              <a:rPr sz="3200" spc="-20" dirty="0">
                <a:latin typeface="Calibri"/>
                <a:cs typeface="Calibri"/>
              </a:rPr>
              <a:t>subscription-</a:t>
            </a:r>
            <a:r>
              <a:rPr sz="3200" dirty="0">
                <a:latin typeface="Calibri"/>
                <a:cs typeface="Calibri"/>
              </a:rPr>
              <a:t>based.</a:t>
            </a:r>
            <a:r>
              <a:rPr sz="3200" spc="5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5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isn’t</a:t>
            </a:r>
            <a:r>
              <a:rPr sz="3200" spc="5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localised</a:t>
            </a:r>
            <a:r>
              <a:rPr sz="3200" spc="5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5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specific </a:t>
            </a:r>
            <a:r>
              <a:rPr sz="3200" dirty="0">
                <a:latin typeface="Calibri"/>
                <a:cs typeface="Calibri"/>
              </a:rPr>
              <a:t>PC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—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rather,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it’s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internet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connection.</a:t>
            </a:r>
            <a:endParaRPr sz="3200">
              <a:latin typeface="Calibri"/>
              <a:cs typeface="Calibri"/>
            </a:endParaRPr>
          </a:p>
          <a:p>
            <a:pPr marL="354330" marR="8255" indent="-341630" algn="just">
              <a:lnSpc>
                <a:spcPts val="346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Example</a:t>
            </a:r>
            <a:r>
              <a:rPr sz="3200" spc="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Office</a:t>
            </a:r>
            <a:r>
              <a:rPr sz="3200" spc="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365</a:t>
            </a:r>
            <a:r>
              <a:rPr sz="3200" spc="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streaming</a:t>
            </a:r>
            <a:r>
              <a:rPr sz="3200" spc="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favourite</a:t>
            </a:r>
            <a:r>
              <a:rPr sz="3200" spc="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films</a:t>
            </a:r>
            <a:r>
              <a:rPr sz="3200" spc="4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via 	</a:t>
            </a:r>
            <a:r>
              <a:rPr sz="3200" spc="-10" dirty="0">
                <a:latin typeface="Calibri"/>
                <a:cs typeface="Calibri"/>
              </a:rPr>
              <a:t>Netflix.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Benefits</a:t>
            </a:r>
            <a:r>
              <a:rPr sz="4400" b="1" spc="-6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of</a:t>
            </a:r>
            <a:r>
              <a:rPr sz="4400" b="1" spc="-45" dirty="0">
                <a:latin typeface="Calibri"/>
                <a:cs typeface="Calibri"/>
              </a:rPr>
              <a:t> </a:t>
            </a:r>
            <a:r>
              <a:rPr sz="4400" b="1" spc="-20" dirty="0">
                <a:latin typeface="Calibri"/>
                <a:cs typeface="Calibri"/>
              </a:rPr>
              <a:t>SaaS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59304" y="1367155"/>
            <a:ext cx="8073390" cy="41719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2425" marR="5080" indent="-339725" algn="just">
              <a:lnSpc>
                <a:spcPct val="8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Eradicates</a:t>
            </a:r>
            <a:r>
              <a:rPr sz="2000" b="1" spc="20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initial</a:t>
            </a:r>
            <a:r>
              <a:rPr sz="2000" b="1" spc="19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costs</a:t>
            </a:r>
            <a:r>
              <a:rPr sz="2000" b="1" spc="2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1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19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SaaS</a:t>
            </a:r>
            <a:r>
              <a:rPr sz="2000" spc="20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9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usually</a:t>
            </a:r>
            <a:r>
              <a:rPr sz="2000" spc="1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delivered</a:t>
            </a:r>
            <a:r>
              <a:rPr sz="2000" spc="2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190" dirty="0">
                <a:latin typeface="Calibri"/>
                <a:cs typeface="Calibri"/>
              </a:rPr>
              <a:t>  </a:t>
            </a:r>
            <a:r>
              <a:rPr sz="2000" spc="-50" dirty="0">
                <a:latin typeface="Calibri"/>
                <a:cs typeface="Calibri"/>
              </a:rPr>
              <a:t>a 	</a:t>
            </a:r>
            <a:r>
              <a:rPr sz="2000" dirty="0">
                <a:latin typeface="Calibri"/>
                <a:cs typeface="Calibri"/>
              </a:rPr>
              <a:t>subscription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basis,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eliminates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initial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costs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were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traditionally 	</a:t>
            </a:r>
            <a:r>
              <a:rPr sz="2000" dirty="0">
                <a:latin typeface="Calibri"/>
                <a:cs typeface="Calibri"/>
              </a:rPr>
              <a:t>associated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implementing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barrier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this 	</a:t>
            </a:r>
            <a:r>
              <a:rPr sz="2000" dirty="0">
                <a:latin typeface="Calibri"/>
                <a:cs typeface="Calibri"/>
              </a:rPr>
              <a:t>approach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accessing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sophisticated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easier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more 	</a:t>
            </a:r>
            <a:r>
              <a:rPr sz="2000" spc="-10" dirty="0">
                <a:latin typeface="Calibri"/>
                <a:cs typeface="Calibri"/>
              </a:rPr>
              <a:t>affordable.</a:t>
            </a:r>
            <a:endParaRPr sz="2000">
              <a:latin typeface="Calibri"/>
              <a:cs typeface="Calibri"/>
            </a:endParaRPr>
          </a:p>
          <a:p>
            <a:pPr marL="352425" marR="5715" indent="-339725" algn="just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Stop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using,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stop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paying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—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benefit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subscription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	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often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terminate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contract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longer 	require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software.</a:t>
            </a:r>
            <a:endParaRPr sz="2000">
              <a:latin typeface="Calibri"/>
              <a:cs typeface="Calibri"/>
            </a:endParaRPr>
          </a:p>
          <a:p>
            <a:pPr marL="352425" marR="6350" indent="-339725" algn="just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Keep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your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 safer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—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cloud-</a:t>
            </a:r>
            <a:r>
              <a:rPr sz="2000" dirty="0">
                <a:latin typeface="Calibri"/>
                <a:cs typeface="Calibri"/>
              </a:rPr>
              <a:t>connected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systems, 	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eliminate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vulnerability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storing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local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device.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spc="-20" dirty="0">
                <a:latin typeface="Calibri"/>
                <a:cs typeface="Calibri"/>
              </a:rPr>
              <a:t>PCs, 	</a:t>
            </a:r>
            <a:r>
              <a:rPr sz="2000" dirty="0">
                <a:latin typeface="Calibri"/>
                <a:cs typeface="Calibri"/>
              </a:rPr>
              <a:t>laptops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tablets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fail,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you’ll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always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digital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back-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	</a:t>
            </a:r>
            <a:r>
              <a:rPr sz="2000" spc="-10" dirty="0">
                <a:latin typeface="Calibri"/>
                <a:cs typeface="Calibri"/>
              </a:rPr>
              <a:t>hand.</a:t>
            </a:r>
            <a:endParaRPr sz="2000">
              <a:latin typeface="Calibri"/>
              <a:cs typeface="Calibri"/>
            </a:endParaRPr>
          </a:p>
          <a:p>
            <a:pPr marL="352425" marR="5715" indent="-339725" algn="just">
              <a:lnSpc>
                <a:spcPts val="192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Flexibility</a:t>
            </a:r>
            <a:r>
              <a:rPr sz="2000" b="1" spc="3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—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benefits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SaaS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flexibility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offers. 	</a:t>
            </a:r>
            <a:r>
              <a:rPr sz="2000" dirty="0">
                <a:latin typeface="Calibri"/>
                <a:cs typeface="Calibri"/>
              </a:rPr>
              <a:t>You’re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longer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tethered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specific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devices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software 	</a:t>
            </a:r>
            <a:r>
              <a:rPr sz="2000" dirty="0">
                <a:latin typeface="Calibri"/>
                <a:cs typeface="Calibri"/>
              </a:rPr>
              <a:t>capability;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rather,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wherever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you 	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internet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connection.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5181600"/>
            <a:ext cx="12200255" cy="1681480"/>
            <a:chOff x="-4762" y="5181600"/>
            <a:chExt cx="12200255" cy="1681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3476" y="5181600"/>
              <a:ext cx="3211068" cy="1380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5076" y="5334000"/>
              <a:ext cx="1362455" cy="5151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0">
              <a:lnSpc>
                <a:spcPct val="100000"/>
              </a:lnSpc>
              <a:spcBef>
                <a:spcPts val="95"/>
              </a:spcBef>
            </a:pPr>
            <a:r>
              <a:rPr spc="-655" dirty="0"/>
              <a:t>S</a:t>
            </a:r>
            <a:r>
              <a:rPr spc="-635" dirty="0"/>
              <a:t>aa</a:t>
            </a:r>
            <a:r>
              <a:rPr spc="-60" dirty="0"/>
              <a:t>S</a:t>
            </a:r>
            <a:r>
              <a:rPr spc="-320" dirty="0"/>
              <a:t>E</a:t>
            </a:r>
            <a:r>
              <a:rPr spc="-405" dirty="0"/>
              <a:t>x</a:t>
            </a:r>
            <a:r>
              <a:rPr spc="-320" dirty="0"/>
              <a:t>a</a:t>
            </a:r>
            <a:r>
              <a:rPr spc="-335" dirty="0"/>
              <a:t>m</a:t>
            </a:r>
            <a:r>
              <a:rPr spc="-325" dirty="0"/>
              <a:t>p</a:t>
            </a:r>
            <a:r>
              <a:rPr spc="-335" dirty="0"/>
              <a:t>l</a:t>
            </a:r>
            <a:r>
              <a:rPr spc="-325" dirty="0"/>
              <a:t>e</a:t>
            </a:r>
            <a:r>
              <a:rPr spc="-15" dirty="0"/>
              <a:t>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3076" y="2010155"/>
            <a:ext cx="2362200" cy="7330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29483" y="3284220"/>
            <a:ext cx="1697736" cy="17404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5035" y="2034539"/>
            <a:ext cx="2241804" cy="6553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99147" y="3442715"/>
            <a:ext cx="1851659" cy="6324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476" y="1524000"/>
            <a:ext cx="6888480" cy="39441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5076" y="609600"/>
            <a:ext cx="6472428" cy="54269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5436" rIns="0" bIns="0" rtlCol="0">
            <a:spAutoFit/>
          </a:bodyPr>
          <a:lstStyle/>
          <a:p>
            <a:pPr marL="160083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85" dirty="0"/>
              <a:t> </a:t>
            </a:r>
            <a:r>
              <a:rPr spc="-25" dirty="0"/>
              <a:t>YOU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6426504"/>
            <a:ext cx="765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12/22/2020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5605" y="6426504"/>
            <a:ext cx="173291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Presented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By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Veepin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Kumar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7102" y="659637"/>
            <a:ext cx="2294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FF0000"/>
                </a:solidFill>
              </a:rPr>
              <a:t>References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275" y="1469136"/>
            <a:ext cx="320649" cy="2392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275" y="1960117"/>
            <a:ext cx="320649" cy="239267"/>
          </a:xfrm>
          <a:prstGeom prst="rect">
            <a:avLst/>
          </a:prstGeom>
        </p:spPr>
      </p:pic>
      <p:pic>
        <p:nvPicPr>
          <p:cNvPr id="5" name="object 5">
            <a:hlinkClick r:id="rId3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275" y="2501138"/>
            <a:ext cx="320649" cy="239267"/>
          </a:xfrm>
          <a:prstGeom prst="rect">
            <a:avLst/>
          </a:prstGeom>
        </p:spPr>
      </p:pic>
      <p:pic>
        <p:nvPicPr>
          <p:cNvPr id="6" name="object 6">
            <a:hlinkClick r:id="rId4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275" y="2830322"/>
            <a:ext cx="320649" cy="239267"/>
          </a:xfrm>
          <a:prstGeom prst="rect">
            <a:avLst/>
          </a:prstGeom>
        </p:spPr>
      </p:pic>
      <p:pic>
        <p:nvPicPr>
          <p:cNvPr id="7" name="object 7">
            <a:hlinkClick r:id="rId5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275" y="3161029"/>
            <a:ext cx="320649" cy="2392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73149" y="1393951"/>
            <a:ext cx="9387205" cy="2023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Foster,Y.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Zhau,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R.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Ioan,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S.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Lu.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“Cloud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Computing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Grid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Computing: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360-</a:t>
            </a:r>
            <a:r>
              <a:rPr sz="2000" spc="-10" dirty="0">
                <a:latin typeface="Times New Roman"/>
                <a:cs typeface="Times New Roman"/>
              </a:rPr>
              <a:t>Degree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35"/>
              </a:lnSpc>
            </a:pPr>
            <a:r>
              <a:rPr sz="2000" spc="-100" dirty="0">
                <a:latin typeface="Times New Roman"/>
                <a:cs typeface="Times New Roman"/>
              </a:rPr>
              <a:t>Compared.”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Grid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Computing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Environments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Workshop,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2008.</a:t>
            </a:r>
            <a:endParaRPr sz="2000">
              <a:latin typeface="Times New Roman"/>
              <a:cs typeface="Times New Roman"/>
            </a:endParaRPr>
          </a:p>
          <a:p>
            <a:pPr marL="12700" marR="1021715">
              <a:lnSpc>
                <a:spcPct val="71000"/>
              </a:lnSpc>
              <a:spcBef>
                <a:spcPts val="465"/>
              </a:spcBef>
            </a:pPr>
            <a:r>
              <a:rPr sz="2000" spc="-65" dirty="0">
                <a:latin typeface="Times New Roman"/>
                <a:cs typeface="Times New Roman"/>
              </a:rPr>
              <a:t>Liu,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F.,Tong,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J.,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Mao,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J.,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Bohn,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R.,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Messina,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J.,</a:t>
            </a:r>
            <a:r>
              <a:rPr sz="2000" spc="-114" dirty="0">
                <a:latin typeface="Times New Roman"/>
                <a:cs typeface="Times New Roman"/>
              </a:rPr>
              <a:t> Badger,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L.,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&amp;Leaf,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D.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(2011).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NIST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Cloud </a:t>
            </a:r>
            <a:r>
              <a:rPr sz="2000" spc="-75" dirty="0">
                <a:latin typeface="Times New Roman"/>
                <a:cs typeface="Times New Roman"/>
              </a:rPr>
              <a:t>Computing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Reference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Architecture.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100" dirty="0">
                <a:latin typeface="Times New Roman"/>
                <a:cs typeface="Times New Roman"/>
              </a:rPr>
              <a:t>NIST</a:t>
            </a:r>
            <a:r>
              <a:rPr sz="2000" i="1" spc="-280" dirty="0">
                <a:latin typeface="Times New Roman"/>
                <a:cs typeface="Times New Roman"/>
              </a:rPr>
              <a:t> </a:t>
            </a:r>
            <a:r>
              <a:rPr sz="2000" i="1" spc="-140" dirty="0">
                <a:latin typeface="Times New Roman"/>
                <a:cs typeface="Times New Roman"/>
              </a:rPr>
              <a:t>Special</a:t>
            </a:r>
            <a:r>
              <a:rPr sz="2000" i="1" spc="-260" dirty="0">
                <a:latin typeface="Times New Roman"/>
                <a:cs typeface="Times New Roman"/>
              </a:rPr>
              <a:t> </a:t>
            </a:r>
            <a:r>
              <a:rPr sz="2000" i="1" spc="-140" dirty="0">
                <a:latin typeface="Times New Roman"/>
                <a:cs typeface="Times New Roman"/>
              </a:rPr>
              <a:t>Publication</a:t>
            </a:r>
            <a:r>
              <a:rPr sz="2000" spc="-140" dirty="0">
                <a:latin typeface="Times New Roman"/>
                <a:cs typeface="Times New Roman"/>
              </a:rPr>
              <a:t>,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i="1" spc="-30" dirty="0">
                <a:latin typeface="Times New Roman"/>
                <a:cs typeface="Times New Roman"/>
              </a:rPr>
              <a:t>500</a:t>
            </a:r>
            <a:r>
              <a:rPr sz="2000" spc="-30" dirty="0">
                <a:latin typeface="Times New Roman"/>
                <a:cs typeface="Times New Roman"/>
              </a:rPr>
              <a:t>,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292.</a:t>
            </a:r>
            <a:endParaRPr sz="2000">
              <a:latin typeface="Times New Roman"/>
              <a:cs typeface="Times New Roman"/>
            </a:endParaRPr>
          </a:p>
          <a:p>
            <a:pPr marL="12700" marR="4647565">
              <a:lnSpc>
                <a:spcPts val="2590"/>
              </a:lnSpc>
              <a:spcBef>
                <a:spcPts val="85"/>
              </a:spcBef>
            </a:pPr>
            <a:r>
              <a:rPr sz="2000" u="sng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http://</a:t>
            </a:r>
            <a:r>
              <a:rPr sz="20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research.google.com/archive/gfs.html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https://cloud.google.com/solutions/architecture/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https://sites.google.com/site/animeshchaturvedi07/academic-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teaching/cloudcomputing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075" y="583691"/>
            <a:ext cx="9753600" cy="56647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99136" y="6597880"/>
            <a:ext cx="656590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275" y="582168"/>
            <a:ext cx="10058400" cy="55900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875" y="457200"/>
            <a:ext cx="9677400" cy="594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lang="en-US"/>
              <a:t>Dr. Veepin Kumar,B.Tech(CSE) , M.Tech. (CSE), Ph.D. (CSE)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5735</Words>
  <Application>Microsoft Office PowerPoint</Application>
  <PresentationFormat>Widescreen</PresentationFormat>
  <Paragraphs>376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Aptos</vt:lpstr>
      <vt:lpstr>Arial</vt:lpstr>
      <vt:lpstr>Arial MT</vt:lpstr>
      <vt:lpstr>Calibri</vt:lpstr>
      <vt:lpstr>Tahoma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Before Cloud Computing</vt:lpstr>
      <vt:lpstr>Disadvantages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 Computing</vt:lpstr>
      <vt:lpstr>What is Cloud Computing?</vt:lpstr>
      <vt:lpstr>Advantages of Cloud Computing</vt:lpstr>
      <vt:lpstr>Advantages of Cloud Computing</vt:lpstr>
      <vt:lpstr>Advantages of Cloud Computing</vt:lpstr>
      <vt:lpstr>Advantages of Cloud Computing</vt:lpstr>
      <vt:lpstr>Advantages of Cloud Computing</vt:lpstr>
      <vt:lpstr>Advantages of Cloud Computing</vt:lpstr>
      <vt:lpstr>Disadvantages of Cloud Computing</vt:lpstr>
      <vt:lpstr>Disadvantages of Cloud Computing</vt:lpstr>
      <vt:lpstr>Disadvantages of Cloud Computing</vt:lpstr>
      <vt:lpstr>Disadvantages of Cloud Computing</vt:lpstr>
      <vt:lpstr>Cloud User</vt:lpstr>
      <vt:lpstr>. Cloud Providers’ point of view</vt:lpstr>
      <vt:lpstr>Cloud Computing Challenges: Dealing with too many issues</vt:lpstr>
      <vt:lpstr>Challenges</vt:lpstr>
      <vt:lpstr>Working Models for Cloud Computing – Deployment and Service Models</vt:lpstr>
      <vt:lpstr>Cloud Computing Models</vt:lpstr>
      <vt:lpstr>Public Cloud</vt:lpstr>
      <vt:lpstr>Public Cloud Model with Advantages and Disadvantages</vt:lpstr>
      <vt:lpstr>Private Cloud</vt:lpstr>
      <vt:lpstr>Private Cloud Model with Advantages and Disadvantages</vt:lpstr>
      <vt:lpstr>Hybrid Cloud</vt:lpstr>
      <vt:lpstr>Hybrid Cloud Model with Advantages and Disadvantages</vt:lpstr>
      <vt:lpstr>Community Cloud Model Introduction with Advantages and Disadvantages</vt:lpstr>
      <vt:lpstr>PowerPoint Presentation</vt:lpstr>
      <vt:lpstr>Evolution of Cloud Computing</vt:lpstr>
      <vt:lpstr>Cloud Computing Characteristics</vt:lpstr>
      <vt:lpstr>Cloud Computing</vt:lpstr>
      <vt:lpstr>Applications</vt:lpstr>
      <vt:lpstr>Cloud Storage</vt:lpstr>
      <vt:lpstr>AmazonS3</vt:lpstr>
      <vt:lpstr>Advantages of CloudComputing</vt:lpstr>
      <vt:lpstr>Disadvantages of CloudComputing</vt:lpstr>
      <vt:lpstr>Examples of Cloud</vt:lpstr>
      <vt:lpstr>Examples of Cloud</vt:lpstr>
      <vt:lpstr>Contents</vt:lpstr>
      <vt:lpstr>Enabling Technologies</vt:lpstr>
      <vt:lpstr>Enabling Technologies</vt:lpstr>
      <vt:lpstr>Service Oriented Architecture</vt:lpstr>
      <vt:lpstr>Virtualization</vt:lpstr>
      <vt:lpstr>PowerPoint Presentation</vt:lpstr>
      <vt:lpstr>Virtualization</vt:lpstr>
      <vt:lpstr>Benefits of ServerVirtualization</vt:lpstr>
      <vt:lpstr>PowerPoint Presentation</vt:lpstr>
      <vt:lpstr>Service Models</vt:lpstr>
      <vt:lpstr>Clients</vt:lpstr>
      <vt:lpstr>IaaS</vt:lpstr>
      <vt:lpstr>Benefits of IaaS:</vt:lpstr>
      <vt:lpstr>IaaSProviders</vt:lpstr>
      <vt:lpstr>PaaS</vt:lpstr>
      <vt:lpstr>Benefits of PaaS</vt:lpstr>
      <vt:lpstr>PaaSProviders</vt:lpstr>
      <vt:lpstr>SaaS</vt:lpstr>
      <vt:lpstr>Benefits of SaaS</vt:lpstr>
      <vt:lpstr>SaaSExamples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Animesh Chaturvedi</dc:creator>
  <cp:lastModifiedBy>veepin kumar</cp:lastModifiedBy>
  <cp:revision>6</cp:revision>
  <dcterms:created xsi:type="dcterms:W3CDTF">2024-08-28T03:36:40Z</dcterms:created>
  <dcterms:modified xsi:type="dcterms:W3CDTF">2024-10-03T05:27:27Z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2024-08-28T00:00:00Z</vt:filetime>
  </property>
  <property fmtid="{D5CDD505-2E9C-101B-9397-08002B2CF9AE}" pid="5" name="Producer">
    <vt:lpwstr>Microsoft® PowerPoint® for Microsoft 365</vt:lpwstr>
  </property>
</Properties>
</file>