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046" y="3927988"/>
            <a:ext cx="6077906" cy="480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4971" y="4824819"/>
            <a:ext cx="13796010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532" y="3732529"/>
            <a:ext cx="1522539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647" y="6664496"/>
            <a:ext cx="15198090" cy="125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950"/>
              </a:lnSpc>
              <a:spcBef>
                <a:spcPts val="95"/>
              </a:spcBef>
            </a:pPr>
            <a:r>
              <a:rPr lang="en-IN" sz="4150" b="1" dirty="0">
                <a:solidFill>
                  <a:srgbClr val="00900D"/>
                </a:solidFill>
                <a:latin typeface="Tahoma"/>
                <a:cs typeface="Tahoma"/>
              </a:rPr>
              <a:t>May 2025</a:t>
            </a:r>
          </a:p>
          <a:p>
            <a:pPr marL="12700">
              <a:lnSpc>
                <a:spcPts val="4950"/>
              </a:lnSpc>
              <a:spcBef>
                <a:spcPts val="95"/>
              </a:spcBef>
            </a:pPr>
            <a:r>
              <a:rPr lang="en-IN" sz="4150" b="1" dirty="0">
                <a:solidFill>
                  <a:srgbClr val="00900D"/>
                </a:solidFill>
                <a:latin typeface="Tahoma"/>
                <a:cs typeface="Tahoma"/>
              </a:rPr>
              <a:t>Team Members- Riya Singhal, Sajal Gupta</a:t>
            </a:r>
            <a:endParaRPr sz="415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9079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7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7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FF5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7298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6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6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52C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4660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5905" y="447674"/>
                </a:moveTo>
                <a:lnTo>
                  <a:pt x="180359" y="443127"/>
                </a:lnTo>
                <a:lnTo>
                  <a:pt x="137936" y="430084"/>
                </a:lnTo>
                <a:lnTo>
                  <a:pt x="99547" y="409446"/>
                </a:lnTo>
                <a:lnTo>
                  <a:pt x="66099" y="382113"/>
                </a:lnTo>
                <a:lnTo>
                  <a:pt x="38502" y="348986"/>
                </a:lnTo>
                <a:lnTo>
                  <a:pt x="17665" y="310964"/>
                </a:lnTo>
                <a:lnTo>
                  <a:pt x="4496" y="268948"/>
                </a:lnTo>
                <a:lnTo>
                  <a:pt x="0" y="223837"/>
                </a:lnTo>
                <a:lnTo>
                  <a:pt x="4587" y="178726"/>
                </a:lnTo>
                <a:lnTo>
                  <a:pt x="17745" y="136710"/>
                </a:lnTo>
                <a:lnTo>
                  <a:pt x="38567" y="98688"/>
                </a:lnTo>
                <a:lnTo>
                  <a:pt x="66147" y="65561"/>
                </a:lnTo>
                <a:lnTo>
                  <a:pt x="99577" y="38228"/>
                </a:lnTo>
                <a:lnTo>
                  <a:pt x="137951" y="17590"/>
                </a:lnTo>
                <a:lnTo>
                  <a:pt x="180363" y="4547"/>
                </a:lnTo>
                <a:lnTo>
                  <a:pt x="225905" y="0"/>
                </a:lnTo>
                <a:lnTo>
                  <a:pt x="271452" y="4547"/>
                </a:lnTo>
                <a:lnTo>
                  <a:pt x="313874" y="17590"/>
                </a:lnTo>
                <a:lnTo>
                  <a:pt x="352264" y="38228"/>
                </a:lnTo>
                <a:lnTo>
                  <a:pt x="385711" y="65561"/>
                </a:lnTo>
                <a:lnTo>
                  <a:pt x="413308" y="98688"/>
                </a:lnTo>
                <a:lnTo>
                  <a:pt x="434146" y="136710"/>
                </a:lnTo>
                <a:lnTo>
                  <a:pt x="447315" y="178726"/>
                </a:lnTo>
                <a:lnTo>
                  <a:pt x="451906" y="223837"/>
                </a:lnTo>
                <a:lnTo>
                  <a:pt x="447315" y="268948"/>
                </a:lnTo>
                <a:lnTo>
                  <a:pt x="434146" y="310964"/>
                </a:lnTo>
                <a:lnTo>
                  <a:pt x="413308" y="348986"/>
                </a:lnTo>
                <a:lnTo>
                  <a:pt x="385711" y="382113"/>
                </a:lnTo>
                <a:lnTo>
                  <a:pt x="352264" y="409446"/>
                </a:lnTo>
                <a:lnTo>
                  <a:pt x="313874" y="430084"/>
                </a:lnTo>
                <a:lnTo>
                  <a:pt x="271452" y="443127"/>
                </a:lnTo>
                <a:lnTo>
                  <a:pt x="225905" y="447674"/>
                </a:lnTo>
                <a:close/>
              </a:path>
            </a:pathLst>
          </a:custGeom>
          <a:solidFill>
            <a:srgbClr val="FEC6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1925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7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7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5C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20431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7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7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58935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5905" y="447674"/>
                </a:moveTo>
                <a:lnTo>
                  <a:pt x="180359" y="443127"/>
                </a:lnTo>
                <a:lnTo>
                  <a:pt x="137936" y="430084"/>
                </a:lnTo>
                <a:lnTo>
                  <a:pt x="99547" y="409446"/>
                </a:lnTo>
                <a:lnTo>
                  <a:pt x="66099" y="382113"/>
                </a:lnTo>
                <a:lnTo>
                  <a:pt x="38502" y="348986"/>
                </a:lnTo>
                <a:lnTo>
                  <a:pt x="17665" y="310964"/>
                </a:lnTo>
                <a:lnTo>
                  <a:pt x="4496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2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3" y="4547"/>
                </a:lnTo>
                <a:lnTo>
                  <a:pt x="313954" y="17590"/>
                </a:lnTo>
                <a:lnTo>
                  <a:pt x="352329" y="38228"/>
                </a:lnTo>
                <a:lnTo>
                  <a:pt x="385759" y="65561"/>
                </a:lnTo>
                <a:lnTo>
                  <a:pt x="413338" y="98688"/>
                </a:lnTo>
                <a:lnTo>
                  <a:pt x="434161" y="136710"/>
                </a:lnTo>
                <a:lnTo>
                  <a:pt x="447319" y="178726"/>
                </a:lnTo>
                <a:lnTo>
                  <a:pt x="451906" y="223837"/>
                </a:lnTo>
                <a:lnTo>
                  <a:pt x="447315" y="268948"/>
                </a:lnTo>
                <a:lnTo>
                  <a:pt x="434146" y="310964"/>
                </a:lnTo>
                <a:lnTo>
                  <a:pt x="413308" y="348986"/>
                </a:lnTo>
                <a:lnTo>
                  <a:pt x="385711" y="382113"/>
                </a:lnTo>
                <a:lnTo>
                  <a:pt x="352264" y="409446"/>
                </a:lnTo>
                <a:lnTo>
                  <a:pt x="313874" y="430084"/>
                </a:lnTo>
                <a:lnTo>
                  <a:pt x="271452" y="443127"/>
                </a:lnTo>
                <a:lnTo>
                  <a:pt x="225905" y="447674"/>
                </a:lnTo>
                <a:close/>
              </a:path>
            </a:pathLst>
          </a:custGeom>
          <a:solidFill>
            <a:srgbClr val="00A0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A6B38-0CB5-843C-D2A9-2363E7D8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0" y="28268"/>
            <a:ext cx="116586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245" y="4005285"/>
            <a:ext cx="6521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0" dirty="0">
                <a:latin typeface="Arial"/>
                <a:cs typeface="Arial"/>
              </a:rPr>
              <a:t>Implementation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155" dirty="0">
                <a:latin typeface="Arial"/>
                <a:cs typeface="Arial"/>
              </a:rPr>
              <a:t>Highlights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5545128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6164253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6783378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8021628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8640753"/>
            <a:ext cx="161925" cy="161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9387" y="5240316"/>
            <a:ext cx="12444095" cy="435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010">
              <a:lnSpc>
                <a:spcPct val="116100"/>
              </a:lnSpc>
              <a:spcBef>
                <a:spcPts val="95"/>
              </a:spcBef>
            </a:pPr>
            <a:r>
              <a:rPr sz="3500" spc="155" dirty="0">
                <a:latin typeface="Arial"/>
                <a:cs typeface="Arial"/>
              </a:rPr>
              <a:t>Smart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50" dirty="0">
                <a:latin typeface="Arial"/>
                <a:cs typeface="Arial"/>
              </a:rPr>
              <a:t>Contracts: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70" dirty="0">
                <a:latin typeface="Arial"/>
                <a:cs typeface="Arial"/>
              </a:rPr>
              <a:t>Solidity-</a:t>
            </a:r>
            <a:r>
              <a:rPr sz="3500" spc="114" dirty="0">
                <a:latin typeface="Arial"/>
                <a:cs typeface="Arial"/>
              </a:rPr>
              <a:t>based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95" dirty="0">
                <a:latin typeface="Arial"/>
                <a:cs typeface="Arial"/>
              </a:rPr>
              <a:t>ride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40" dirty="0">
                <a:latin typeface="Arial"/>
                <a:cs typeface="Arial"/>
              </a:rPr>
              <a:t>booking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&amp;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35" dirty="0">
                <a:latin typeface="Arial"/>
                <a:cs typeface="Arial"/>
              </a:rPr>
              <a:t>payments. </a:t>
            </a:r>
            <a:r>
              <a:rPr sz="3500" spc="145" dirty="0">
                <a:latin typeface="Arial"/>
                <a:cs typeface="Arial"/>
              </a:rPr>
              <a:t>Frontend: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lang="en-IN" sz="3500" spc="120">
                <a:latin typeface="Arial"/>
                <a:cs typeface="Arial"/>
              </a:rPr>
              <a:t>React</a:t>
            </a:r>
            <a:r>
              <a:rPr sz="3500" spc="120">
                <a:latin typeface="Arial"/>
                <a:cs typeface="Arial"/>
              </a:rPr>
              <a:t>-</a:t>
            </a:r>
            <a:r>
              <a:rPr sz="3500" spc="114">
                <a:latin typeface="Arial"/>
                <a:cs typeface="Arial"/>
              </a:rPr>
              <a:t>based</a:t>
            </a:r>
            <a:r>
              <a:rPr sz="3500" spc="-100">
                <a:latin typeface="Arial"/>
                <a:cs typeface="Arial"/>
              </a:rPr>
              <a:t> </a:t>
            </a:r>
            <a:r>
              <a:rPr sz="3500" spc="135" dirty="0">
                <a:latin typeface="Arial"/>
                <a:cs typeface="Arial"/>
              </a:rPr>
              <a:t>responsive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web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85" dirty="0">
                <a:latin typeface="Arial"/>
                <a:cs typeface="Arial"/>
              </a:rPr>
              <a:t>app.</a:t>
            </a:r>
            <a:endParaRPr sz="3500">
              <a:latin typeface="Arial"/>
              <a:cs typeface="Arial"/>
            </a:endParaRPr>
          </a:p>
          <a:p>
            <a:pPr marL="12700" marR="194945">
              <a:lnSpc>
                <a:spcPts val="4870"/>
              </a:lnSpc>
              <a:spcBef>
                <a:spcPts val="280"/>
              </a:spcBef>
            </a:pPr>
            <a:r>
              <a:rPr sz="3500" spc="-135" dirty="0">
                <a:latin typeface="Arial"/>
                <a:cs typeface="Arial"/>
              </a:rPr>
              <a:t>ZKP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90" dirty="0">
                <a:latin typeface="Arial"/>
                <a:cs typeface="Arial"/>
              </a:rPr>
              <a:t>Framework: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Using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[e.g.,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-55" dirty="0">
                <a:latin typeface="Arial"/>
                <a:cs typeface="Arial"/>
              </a:rPr>
              <a:t>zk-</a:t>
            </a:r>
            <a:r>
              <a:rPr sz="3500" spc="-80" dirty="0">
                <a:latin typeface="Arial"/>
                <a:cs typeface="Arial"/>
              </a:rPr>
              <a:t>SNARKs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40" dirty="0">
                <a:latin typeface="Arial"/>
                <a:cs typeface="Arial"/>
              </a:rPr>
              <a:t>or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30" dirty="0">
                <a:latin typeface="Arial"/>
                <a:cs typeface="Arial"/>
              </a:rPr>
              <a:t>Semaphore]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245" dirty="0">
                <a:latin typeface="Arial"/>
                <a:cs typeface="Arial"/>
              </a:rPr>
              <a:t>for </a:t>
            </a:r>
            <a:r>
              <a:rPr sz="3500" spc="110" dirty="0">
                <a:latin typeface="Arial"/>
                <a:cs typeface="Arial"/>
              </a:rPr>
              <a:t>privacy.</a:t>
            </a:r>
            <a:endParaRPr sz="3500" dirty="0">
              <a:latin typeface="Arial"/>
              <a:cs typeface="Arial"/>
            </a:endParaRPr>
          </a:p>
          <a:p>
            <a:pPr marL="12700" marR="5080">
              <a:lnSpc>
                <a:spcPts val="4870"/>
              </a:lnSpc>
            </a:pPr>
            <a:r>
              <a:rPr sz="3500" spc="204" dirty="0">
                <a:latin typeface="Arial"/>
                <a:cs typeface="Arial"/>
              </a:rPr>
              <a:t>Off-</a:t>
            </a:r>
            <a:r>
              <a:rPr sz="3500" spc="145" dirty="0">
                <a:latin typeface="Arial"/>
                <a:cs typeface="Arial"/>
              </a:rPr>
              <a:t>chain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70" dirty="0">
                <a:latin typeface="Arial"/>
                <a:cs typeface="Arial"/>
              </a:rPr>
              <a:t>Logic: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90" dirty="0">
                <a:latin typeface="Arial"/>
                <a:cs typeface="Arial"/>
              </a:rPr>
              <a:t>Node.js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65" dirty="0">
                <a:latin typeface="Arial"/>
                <a:cs typeface="Arial"/>
              </a:rPr>
              <a:t>microservice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with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-150" dirty="0">
                <a:latin typeface="Arial"/>
                <a:cs typeface="Arial"/>
              </a:rPr>
              <a:t>GPS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-10" dirty="0">
                <a:latin typeface="Arial"/>
                <a:cs typeface="Arial"/>
              </a:rPr>
              <a:t>APIs. </a:t>
            </a:r>
            <a:r>
              <a:rPr sz="3500" spc="140" dirty="0">
                <a:latin typeface="Arial"/>
                <a:cs typeface="Arial"/>
              </a:rPr>
              <a:t>Payment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70" dirty="0">
                <a:latin typeface="Arial"/>
                <a:cs typeface="Arial"/>
              </a:rPr>
              <a:t>Gateway: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70" dirty="0">
                <a:latin typeface="Arial"/>
                <a:cs typeface="Arial"/>
              </a:rPr>
              <a:t>Integration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with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Razorpay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370" dirty="0">
                <a:latin typeface="Arial"/>
                <a:cs typeface="Arial"/>
              </a:rPr>
              <a:t>/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10" dirty="0">
                <a:latin typeface="Arial"/>
                <a:cs typeface="Arial"/>
              </a:rPr>
              <a:t>MetaMask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320" dirty="0">
                <a:latin typeface="Arial"/>
                <a:cs typeface="Arial"/>
              </a:rPr>
              <a:t>/ </a:t>
            </a:r>
            <a:r>
              <a:rPr sz="3500" spc="-20" dirty="0">
                <a:latin typeface="Arial"/>
                <a:cs typeface="Arial"/>
              </a:rPr>
              <a:t>UPI.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20521" y="5669622"/>
            <a:ext cx="3235960" cy="3171825"/>
          </a:xfrm>
          <a:custGeom>
            <a:avLst/>
            <a:gdLst/>
            <a:ahLst/>
            <a:cxnLst/>
            <a:rect l="l" t="t" r="r" b="b"/>
            <a:pathLst>
              <a:path w="3235959" h="3171825">
                <a:moveTo>
                  <a:pt x="2095703" y="1595716"/>
                </a:moveTo>
                <a:lnTo>
                  <a:pt x="436714" y="1595716"/>
                </a:lnTo>
                <a:lnTo>
                  <a:pt x="436714" y="1703908"/>
                </a:lnTo>
                <a:lnTo>
                  <a:pt x="2095703" y="1703908"/>
                </a:lnTo>
                <a:lnTo>
                  <a:pt x="2095703" y="1595716"/>
                </a:lnTo>
                <a:close/>
              </a:path>
              <a:path w="3235959" h="3171825">
                <a:moveTo>
                  <a:pt x="2096376" y="1148778"/>
                </a:moveTo>
                <a:lnTo>
                  <a:pt x="1266888" y="1148778"/>
                </a:lnTo>
                <a:lnTo>
                  <a:pt x="1266888" y="1256969"/>
                </a:lnTo>
                <a:lnTo>
                  <a:pt x="2096376" y="1256969"/>
                </a:lnTo>
                <a:lnTo>
                  <a:pt x="2096376" y="1148778"/>
                </a:lnTo>
                <a:close/>
              </a:path>
              <a:path w="3235959" h="3171825">
                <a:moveTo>
                  <a:pt x="3235553" y="1224648"/>
                </a:moveTo>
                <a:lnTo>
                  <a:pt x="3228911" y="1176794"/>
                </a:lnTo>
                <a:lnTo>
                  <a:pt x="3214547" y="1129855"/>
                </a:lnTo>
                <a:lnTo>
                  <a:pt x="3193707" y="1086802"/>
                </a:lnTo>
                <a:lnTo>
                  <a:pt x="3167049" y="1048118"/>
                </a:lnTo>
                <a:lnTo>
                  <a:pt x="3135071" y="1014133"/>
                </a:lnTo>
                <a:lnTo>
                  <a:pt x="3098266" y="985151"/>
                </a:lnTo>
                <a:lnTo>
                  <a:pt x="3119361" y="937145"/>
                </a:lnTo>
                <a:lnTo>
                  <a:pt x="3167215" y="828294"/>
                </a:lnTo>
                <a:lnTo>
                  <a:pt x="3181896" y="780516"/>
                </a:lnTo>
                <a:lnTo>
                  <a:pt x="3185249" y="732218"/>
                </a:lnTo>
                <a:lnTo>
                  <a:pt x="3185185" y="731748"/>
                </a:lnTo>
                <a:lnTo>
                  <a:pt x="3177946" y="685114"/>
                </a:lnTo>
                <a:lnTo>
                  <a:pt x="3160674" y="640918"/>
                </a:lnTo>
                <a:lnTo>
                  <a:pt x="3139186" y="608965"/>
                </a:lnTo>
                <a:lnTo>
                  <a:pt x="3134080" y="601357"/>
                </a:lnTo>
                <a:lnTo>
                  <a:pt x="3098850" y="568121"/>
                </a:lnTo>
                <a:lnTo>
                  <a:pt x="3075800" y="554685"/>
                </a:lnTo>
                <a:lnTo>
                  <a:pt x="3075800" y="742264"/>
                </a:lnTo>
                <a:lnTo>
                  <a:pt x="3066491" y="784339"/>
                </a:lnTo>
                <a:lnTo>
                  <a:pt x="2999562" y="937145"/>
                </a:lnTo>
                <a:lnTo>
                  <a:pt x="2974873" y="926325"/>
                </a:lnTo>
                <a:lnTo>
                  <a:pt x="2956979" y="918489"/>
                </a:lnTo>
                <a:lnTo>
                  <a:pt x="2956979" y="1036548"/>
                </a:lnTo>
                <a:lnTo>
                  <a:pt x="2411412" y="2282012"/>
                </a:lnTo>
                <a:lnTo>
                  <a:pt x="2391359" y="2273223"/>
                </a:lnTo>
                <a:lnTo>
                  <a:pt x="2362733" y="2260689"/>
                </a:lnTo>
                <a:lnTo>
                  <a:pt x="2362733" y="2378697"/>
                </a:lnTo>
                <a:lnTo>
                  <a:pt x="2172779" y="2486215"/>
                </a:lnTo>
                <a:lnTo>
                  <a:pt x="2122741" y="2273223"/>
                </a:lnTo>
                <a:lnTo>
                  <a:pt x="2362733" y="2378697"/>
                </a:lnTo>
                <a:lnTo>
                  <a:pt x="2362733" y="2260689"/>
                </a:lnTo>
                <a:lnTo>
                  <a:pt x="2159927" y="2171801"/>
                </a:lnTo>
                <a:lnTo>
                  <a:pt x="2214422" y="2047392"/>
                </a:lnTo>
                <a:lnTo>
                  <a:pt x="2651582" y="1049388"/>
                </a:lnTo>
                <a:lnTo>
                  <a:pt x="2705493" y="926325"/>
                </a:lnTo>
                <a:lnTo>
                  <a:pt x="2956979" y="1036548"/>
                </a:lnTo>
                <a:lnTo>
                  <a:pt x="2956979" y="918489"/>
                </a:lnTo>
                <a:lnTo>
                  <a:pt x="2748076" y="826935"/>
                </a:lnTo>
                <a:lnTo>
                  <a:pt x="2815679" y="674128"/>
                </a:lnTo>
                <a:lnTo>
                  <a:pt x="2826118" y="655535"/>
                </a:lnTo>
                <a:lnTo>
                  <a:pt x="2856369" y="626491"/>
                </a:lnTo>
                <a:lnTo>
                  <a:pt x="2895473" y="610679"/>
                </a:lnTo>
                <a:lnTo>
                  <a:pt x="2916415" y="608965"/>
                </a:lnTo>
                <a:lnTo>
                  <a:pt x="2937345" y="611428"/>
                </a:lnTo>
                <a:lnTo>
                  <a:pt x="3011055" y="641667"/>
                </a:lnTo>
                <a:lnTo>
                  <a:pt x="3046247" y="666242"/>
                </a:lnTo>
                <a:lnTo>
                  <a:pt x="3068434" y="701344"/>
                </a:lnTo>
                <a:lnTo>
                  <a:pt x="3075800" y="742264"/>
                </a:lnTo>
                <a:lnTo>
                  <a:pt x="3075800" y="554685"/>
                </a:lnTo>
                <a:lnTo>
                  <a:pt x="3055670" y="542950"/>
                </a:lnTo>
                <a:lnTo>
                  <a:pt x="3002267" y="519290"/>
                </a:lnTo>
                <a:lnTo>
                  <a:pt x="2961754" y="506107"/>
                </a:lnTo>
                <a:lnTo>
                  <a:pt x="2919958" y="501116"/>
                </a:lnTo>
                <a:lnTo>
                  <a:pt x="2877921" y="504355"/>
                </a:lnTo>
                <a:lnTo>
                  <a:pt x="2836634" y="515912"/>
                </a:lnTo>
                <a:lnTo>
                  <a:pt x="2798457" y="535203"/>
                </a:lnTo>
                <a:lnTo>
                  <a:pt x="2765399" y="561213"/>
                </a:lnTo>
                <a:lnTo>
                  <a:pt x="2738056" y="593305"/>
                </a:lnTo>
                <a:lnTo>
                  <a:pt x="2716987" y="630847"/>
                </a:lnTo>
                <a:lnTo>
                  <a:pt x="2533777" y="1049388"/>
                </a:lnTo>
                <a:lnTo>
                  <a:pt x="2533777" y="872909"/>
                </a:lnTo>
                <a:lnTo>
                  <a:pt x="2533777" y="796505"/>
                </a:lnTo>
                <a:lnTo>
                  <a:pt x="2502649" y="765403"/>
                </a:lnTo>
                <a:lnTo>
                  <a:pt x="2426284" y="689102"/>
                </a:lnTo>
                <a:lnTo>
                  <a:pt x="2426284" y="872909"/>
                </a:lnTo>
                <a:lnTo>
                  <a:pt x="2426284" y="1296187"/>
                </a:lnTo>
                <a:lnTo>
                  <a:pt x="2097735" y="2047392"/>
                </a:lnTo>
                <a:lnTo>
                  <a:pt x="2097735" y="2042655"/>
                </a:lnTo>
                <a:lnTo>
                  <a:pt x="436714" y="2042655"/>
                </a:lnTo>
                <a:lnTo>
                  <a:pt x="436714" y="2150834"/>
                </a:lnTo>
                <a:lnTo>
                  <a:pt x="2050415" y="2150834"/>
                </a:lnTo>
                <a:lnTo>
                  <a:pt x="2013229" y="2236711"/>
                </a:lnTo>
                <a:lnTo>
                  <a:pt x="2010321" y="2245042"/>
                </a:lnTo>
                <a:lnTo>
                  <a:pt x="2008746" y="2253615"/>
                </a:lnTo>
                <a:lnTo>
                  <a:pt x="2008568" y="2262187"/>
                </a:lnTo>
                <a:lnTo>
                  <a:pt x="2009851" y="2270518"/>
                </a:lnTo>
                <a:lnTo>
                  <a:pt x="2061222" y="2489593"/>
                </a:lnTo>
                <a:lnTo>
                  <a:pt x="436714" y="2489593"/>
                </a:lnTo>
                <a:lnTo>
                  <a:pt x="436714" y="2597772"/>
                </a:lnTo>
                <a:lnTo>
                  <a:pt x="2090293" y="2597772"/>
                </a:lnTo>
                <a:lnTo>
                  <a:pt x="2094953" y="2604097"/>
                </a:lnTo>
                <a:lnTo>
                  <a:pt x="2128837" y="2623464"/>
                </a:lnTo>
                <a:lnTo>
                  <a:pt x="2136267" y="2623464"/>
                </a:lnTo>
                <a:lnTo>
                  <a:pt x="2392743" y="2486215"/>
                </a:lnTo>
                <a:lnTo>
                  <a:pt x="2424938" y="2467953"/>
                </a:lnTo>
                <a:lnTo>
                  <a:pt x="2424938" y="2861475"/>
                </a:lnTo>
                <a:lnTo>
                  <a:pt x="2419553" y="2908058"/>
                </a:lnTo>
                <a:lnTo>
                  <a:pt x="2404237" y="2950768"/>
                </a:lnTo>
                <a:lnTo>
                  <a:pt x="2380234" y="2988437"/>
                </a:lnTo>
                <a:lnTo>
                  <a:pt x="2348776" y="3019818"/>
                </a:lnTo>
                <a:lnTo>
                  <a:pt x="2311298" y="3043618"/>
                </a:lnTo>
                <a:lnTo>
                  <a:pt x="2311438" y="3043618"/>
                </a:lnTo>
                <a:lnTo>
                  <a:pt x="2268575" y="3058934"/>
                </a:lnTo>
                <a:lnTo>
                  <a:pt x="2268791" y="3058934"/>
                </a:lnTo>
                <a:lnTo>
                  <a:pt x="2222119" y="3064319"/>
                </a:lnTo>
                <a:lnTo>
                  <a:pt x="310972" y="3064319"/>
                </a:lnTo>
                <a:lnTo>
                  <a:pt x="264401" y="3058934"/>
                </a:lnTo>
                <a:lnTo>
                  <a:pt x="221691" y="3043618"/>
                </a:lnTo>
                <a:lnTo>
                  <a:pt x="184035" y="3019615"/>
                </a:lnTo>
                <a:lnTo>
                  <a:pt x="152654" y="2988145"/>
                </a:lnTo>
                <a:lnTo>
                  <a:pt x="128739" y="2950476"/>
                </a:lnTo>
                <a:lnTo>
                  <a:pt x="113512" y="2907842"/>
                </a:lnTo>
                <a:lnTo>
                  <a:pt x="108165" y="2861475"/>
                </a:lnTo>
                <a:lnTo>
                  <a:pt x="108165" y="309676"/>
                </a:lnTo>
                <a:lnTo>
                  <a:pt x="113512" y="263601"/>
                </a:lnTo>
                <a:lnTo>
                  <a:pt x="128714" y="221246"/>
                </a:lnTo>
                <a:lnTo>
                  <a:pt x="152552" y="183819"/>
                </a:lnTo>
                <a:lnTo>
                  <a:pt x="183781" y="152577"/>
                </a:lnTo>
                <a:lnTo>
                  <a:pt x="221195" y="128739"/>
                </a:lnTo>
                <a:lnTo>
                  <a:pt x="263550" y="113525"/>
                </a:lnTo>
                <a:lnTo>
                  <a:pt x="309626" y="108191"/>
                </a:lnTo>
                <a:lnTo>
                  <a:pt x="1661020" y="108191"/>
                </a:lnTo>
                <a:lnTo>
                  <a:pt x="1660906" y="184594"/>
                </a:lnTo>
                <a:lnTo>
                  <a:pt x="1660779" y="263906"/>
                </a:lnTo>
                <a:lnTo>
                  <a:pt x="1660715" y="309676"/>
                </a:lnTo>
                <a:lnTo>
                  <a:pt x="1660334" y="563918"/>
                </a:lnTo>
                <a:lnTo>
                  <a:pt x="1664119" y="613054"/>
                </a:lnTo>
                <a:lnTo>
                  <a:pt x="1675282" y="660209"/>
                </a:lnTo>
                <a:lnTo>
                  <a:pt x="1693633" y="704710"/>
                </a:lnTo>
                <a:lnTo>
                  <a:pt x="1718919" y="745858"/>
                </a:lnTo>
                <a:lnTo>
                  <a:pt x="1750923" y="782980"/>
                </a:lnTo>
                <a:lnTo>
                  <a:pt x="1788045" y="814743"/>
                </a:lnTo>
                <a:lnTo>
                  <a:pt x="1829193" y="840003"/>
                </a:lnTo>
                <a:lnTo>
                  <a:pt x="1873681" y="858443"/>
                </a:lnTo>
                <a:lnTo>
                  <a:pt x="1920836" y="869746"/>
                </a:lnTo>
                <a:lnTo>
                  <a:pt x="1969960" y="873594"/>
                </a:lnTo>
                <a:lnTo>
                  <a:pt x="2426284" y="872909"/>
                </a:lnTo>
                <a:lnTo>
                  <a:pt x="2426284" y="689102"/>
                </a:lnTo>
                <a:lnTo>
                  <a:pt x="2348547" y="611416"/>
                </a:lnTo>
                <a:lnTo>
                  <a:pt x="2348547" y="764730"/>
                </a:lnTo>
                <a:lnTo>
                  <a:pt x="1969287" y="765403"/>
                </a:lnTo>
                <a:lnTo>
                  <a:pt x="1968614" y="765403"/>
                </a:lnTo>
                <a:lnTo>
                  <a:pt x="1929218" y="761542"/>
                </a:lnTo>
                <a:lnTo>
                  <a:pt x="1891792" y="750189"/>
                </a:lnTo>
                <a:lnTo>
                  <a:pt x="1857286" y="731748"/>
                </a:lnTo>
                <a:lnTo>
                  <a:pt x="1826641" y="706577"/>
                </a:lnTo>
                <a:lnTo>
                  <a:pt x="1801482" y="675919"/>
                </a:lnTo>
                <a:lnTo>
                  <a:pt x="1783041" y="641337"/>
                </a:lnTo>
                <a:lnTo>
                  <a:pt x="1771700" y="603694"/>
                </a:lnTo>
                <a:lnTo>
                  <a:pt x="1767827" y="563918"/>
                </a:lnTo>
                <a:lnTo>
                  <a:pt x="1767941" y="501116"/>
                </a:lnTo>
                <a:lnTo>
                  <a:pt x="1768500" y="184594"/>
                </a:lnTo>
                <a:lnTo>
                  <a:pt x="2348547" y="764730"/>
                </a:lnTo>
                <a:lnTo>
                  <a:pt x="2348547" y="611416"/>
                </a:lnTo>
                <a:lnTo>
                  <a:pt x="1921446" y="184594"/>
                </a:lnTo>
                <a:lnTo>
                  <a:pt x="1844992" y="108191"/>
                </a:lnTo>
                <a:lnTo>
                  <a:pt x="1736737" y="0"/>
                </a:lnTo>
                <a:lnTo>
                  <a:pt x="309626" y="0"/>
                </a:lnTo>
                <a:lnTo>
                  <a:pt x="263855" y="3365"/>
                </a:lnTo>
                <a:lnTo>
                  <a:pt x="220192" y="13106"/>
                </a:lnTo>
                <a:lnTo>
                  <a:pt x="179082" y="28778"/>
                </a:lnTo>
                <a:lnTo>
                  <a:pt x="141008" y="49885"/>
                </a:lnTo>
                <a:lnTo>
                  <a:pt x="106476" y="75946"/>
                </a:lnTo>
                <a:lnTo>
                  <a:pt x="75933" y="106489"/>
                </a:lnTo>
                <a:lnTo>
                  <a:pt x="49872" y="141046"/>
                </a:lnTo>
                <a:lnTo>
                  <a:pt x="28765" y="179108"/>
                </a:lnTo>
                <a:lnTo>
                  <a:pt x="13106" y="220230"/>
                </a:lnTo>
                <a:lnTo>
                  <a:pt x="3352" y="263906"/>
                </a:lnTo>
                <a:lnTo>
                  <a:pt x="0" y="309676"/>
                </a:lnTo>
                <a:lnTo>
                  <a:pt x="0" y="2861475"/>
                </a:lnTo>
                <a:lnTo>
                  <a:pt x="3378" y="2907258"/>
                </a:lnTo>
                <a:lnTo>
                  <a:pt x="13169" y="2950984"/>
                </a:lnTo>
                <a:lnTo>
                  <a:pt x="28905" y="2992170"/>
                </a:lnTo>
                <a:lnTo>
                  <a:pt x="50114" y="3030321"/>
                </a:lnTo>
                <a:lnTo>
                  <a:pt x="76200" y="3064840"/>
                </a:lnTo>
                <a:lnTo>
                  <a:pt x="106908" y="3095523"/>
                </a:lnTo>
                <a:lnTo>
                  <a:pt x="141617" y="3121710"/>
                </a:lnTo>
                <a:lnTo>
                  <a:pt x="179870" y="3142919"/>
                </a:lnTo>
                <a:lnTo>
                  <a:pt x="221157" y="3158655"/>
                </a:lnTo>
                <a:lnTo>
                  <a:pt x="265023" y="3168459"/>
                </a:lnTo>
                <a:lnTo>
                  <a:pt x="310972" y="3171825"/>
                </a:lnTo>
                <a:lnTo>
                  <a:pt x="2222119" y="3171825"/>
                </a:lnTo>
                <a:lnTo>
                  <a:pt x="2268067" y="3168459"/>
                </a:lnTo>
                <a:lnTo>
                  <a:pt x="2311920" y="3158655"/>
                </a:lnTo>
                <a:lnTo>
                  <a:pt x="2353208" y="3142919"/>
                </a:lnTo>
                <a:lnTo>
                  <a:pt x="2391435" y="3121710"/>
                </a:lnTo>
                <a:lnTo>
                  <a:pt x="2426131" y="3095523"/>
                </a:lnTo>
                <a:lnTo>
                  <a:pt x="2456815" y="3064840"/>
                </a:lnTo>
                <a:lnTo>
                  <a:pt x="2482989" y="3030143"/>
                </a:lnTo>
                <a:lnTo>
                  <a:pt x="2504186" y="2991904"/>
                </a:lnTo>
                <a:lnTo>
                  <a:pt x="2519870" y="2950768"/>
                </a:lnTo>
                <a:lnTo>
                  <a:pt x="2529725" y="2906750"/>
                </a:lnTo>
                <a:lnTo>
                  <a:pt x="2533053" y="2861475"/>
                </a:lnTo>
                <a:lnTo>
                  <a:pt x="2533104" y="2467953"/>
                </a:lnTo>
                <a:lnTo>
                  <a:pt x="2533104" y="2282012"/>
                </a:lnTo>
                <a:lnTo>
                  <a:pt x="2533104" y="2273223"/>
                </a:lnTo>
                <a:lnTo>
                  <a:pt x="3052965" y="1085900"/>
                </a:lnTo>
                <a:lnTo>
                  <a:pt x="3071685" y="1103350"/>
                </a:lnTo>
                <a:lnTo>
                  <a:pt x="3088119" y="1123086"/>
                </a:lnTo>
                <a:lnTo>
                  <a:pt x="3102025" y="1144854"/>
                </a:lnTo>
                <a:lnTo>
                  <a:pt x="3113138" y="1168387"/>
                </a:lnTo>
                <a:lnTo>
                  <a:pt x="3123920" y="1206652"/>
                </a:lnTo>
                <a:lnTo>
                  <a:pt x="3126917" y="1245730"/>
                </a:lnTo>
                <a:lnTo>
                  <a:pt x="3122168" y="1284681"/>
                </a:lnTo>
                <a:lnTo>
                  <a:pt x="3109760" y="1322552"/>
                </a:lnTo>
                <a:lnTo>
                  <a:pt x="2879902" y="1849272"/>
                </a:lnTo>
                <a:lnTo>
                  <a:pt x="2979280" y="1892554"/>
                </a:lnTo>
                <a:lnTo>
                  <a:pt x="3209810" y="1366507"/>
                </a:lnTo>
                <a:lnTo>
                  <a:pt x="3225939" y="1320215"/>
                </a:lnTo>
                <a:lnTo>
                  <a:pt x="3234550" y="1272692"/>
                </a:lnTo>
                <a:lnTo>
                  <a:pt x="3235553" y="1224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53FAB-FA46-FFF3-573F-E28BE00E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4803"/>
            <a:ext cx="10820400" cy="20491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20955" y="3658178"/>
            <a:ext cx="3794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65" dirty="0">
                <a:latin typeface="Verdana"/>
                <a:cs typeface="Verdana"/>
              </a:rPr>
              <a:t>Security</a:t>
            </a:r>
            <a:r>
              <a:rPr sz="3400" spc="-340" dirty="0">
                <a:latin typeface="Verdana"/>
                <a:cs typeface="Verdana"/>
              </a:rPr>
              <a:t> </a:t>
            </a:r>
            <a:r>
              <a:rPr sz="3400" spc="-229" dirty="0">
                <a:latin typeface="Verdana"/>
                <a:cs typeface="Verdana"/>
              </a:rPr>
              <a:t>&amp;</a:t>
            </a:r>
            <a:r>
              <a:rPr sz="3400" spc="-34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Privacy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5083721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6283871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6883947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8084096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9362" y="4776375"/>
            <a:ext cx="705485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-100" dirty="0">
                <a:latin typeface="Verdana"/>
                <a:cs typeface="Verdana"/>
              </a:rPr>
              <a:t>End-</a:t>
            </a:r>
            <a:r>
              <a:rPr sz="3400" spc="-70" dirty="0">
                <a:latin typeface="Verdana"/>
                <a:cs typeface="Verdana"/>
              </a:rPr>
              <a:t>to-</a:t>
            </a:r>
            <a:r>
              <a:rPr sz="3400" spc="-40" dirty="0">
                <a:latin typeface="Verdana"/>
                <a:cs typeface="Verdana"/>
              </a:rPr>
              <a:t>End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Encryption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for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data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in </a:t>
            </a:r>
            <a:r>
              <a:rPr sz="3400" spc="-10" dirty="0">
                <a:latin typeface="Verdana"/>
                <a:cs typeface="Verdana"/>
              </a:rPr>
              <a:t>transit.</a:t>
            </a:r>
            <a:endParaRPr sz="3400">
              <a:latin typeface="Verdana"/>
              <a:cs typeface="Verdana"/>
            </a:endParaRPr>
          </a:p>
          <a:p>
            <a:pPr marL="12700" marR="1543050">
              <a:lnSpc>
                <a:spcPct val="115799"/>
              </a:lnSpc>
            </a:pPr>
            <a:r>
              <a:rPr sz="3400" spc="-165" dirty="0">
                <a:latin typeface="Verdana"/>
                <a:cs typeface="Verdana"/>
              </a:rPr>
              <a:t>ZKPs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protect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user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identity. </a:t>
            </a:r>
            <a:r>
              <a:rPr sz="3400" spc="-20" dirty="0">
                <a:latin typeface="Verdana"/>
                <a:cs typeface="Verdana"/>
              </a:rPr>
              <a:t>Audit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Trails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recorded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on </a:t>
            </a:r>
            <a:r>
              <a:rPr sz="3400" spc="-10" dirty="0">
                <a:latin typeface="Verdana"/>
                <a:cs typeface="Verdana"/>
              </a:rPr>
              <a:t>blockchain.</a:t>
            </a:r>
            <a:endParaRPr sz="3400">
              <a:latin typeface="Verdana"/>
              <a:cs typeface="Verdana"/>
            </a:endParaRPr>
          </a:p>
          <a:p>
            <a:pPr marL="12700" marR="1219835">
              <a:lnSpc>
                <a:spcPct val="115799"/>
              </a:lnSpc>
            </a:pPr>
            <a:r>
              <a:rPr sz="3400" spc="-165" dirty="0">
                <a:latin typeface="Verdana"/>
                <a:cs typeface="Verdana"/>
              </a:rPr>
              <a:t>Tamper-</a:t>
            </a:r>
            <a:r>
              <a:rPr sz="3400" dirty="0">
                <a:latin typeface="Verdana"/>
                <a:cs typeface="Verdana"/>
              </a:rPr>
              <a:t>Proof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Records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all </a:t>
            </a:r>
            <a:r>
              <a:rPr sz="3400" spc="-10" dirty="0">
                <a:latin typeface="Verdana"/>
                <a:cs typeface="Verdana"/>
              </a:rPr>
              <a:t>transactions.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62687" y="3658178"/>
            <a:ext cx="4661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5" dirty="0">
                <a:latin typeface="Verdana"/>
                <a:cs typeface="Verdana"/>
              </a:rPr>
              <a:t>Benefits</a:t>
            </a:r>
            <a:r>
              <a:rPr sz="3400" spc="-335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BlockDrive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5083721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6283871"/>
            <a:ext cx="152400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7484021"/>
            <a:ext cx="152400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8684171"/>
            <a:ext cx="152400" cy="152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372670" y="4776375"/>
            <a:ext cx="715327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0">
              <a:lnSpc>
                <a:spcPct val="115799"/>
              </a:lnSpc>
              <a:spcBef>
                <a:spcPts val="100"/>
              </a:spcBef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50" dirty="0">
                <a:latin typeface="Verdana"/>
                <a:cs typeface="Verdana"/>
              </a:rPr>
              <a:t>Riders: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20" dirty="0">
                <a:latin typeface="Verdana"/>
                <a:cs typeface="Verdana"/>
              </a:rPr>
              <a:t>Privacy,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lower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fares, </a:t>
            </a:r>
            <a:r>
              <a:rPr sz="3400" spc="-25" dirty="0">
                <a:latin typeface="Verdana"/>
                <a:cs typeface="Verdana"/>
              </a:rPr>
              <a:t>transparency.</a:t>
            </a:r>
            <a:endParaRPr sz="3400">
              <a:latin typeface="Verdana"/>
              <a:cs typeface="Verdana"/>
            </a:endParaRPr>
          </a:p>
          <a:p>
            <a:pPr marL="12700" marR="615315">
              <a:lnSpc>
                <a:spcPct val="115799"/>
              </a:lnSpc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50" dirty="0">
                <a:latin typeface="Verdana"/>
                <a:cs typeface="Verdana"/>
              </a:rPr>
              <a:t>Drivers: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Higher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40" dirty="0">
                <a:latin typeface="Verdana"/>
                <a:cs typeface="Verdana"/>
              </a:rPr>
              <a:t>earnings,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no </a:t>
            </a:r>
            <a:r>
              <a:rPr sz="3400" spc="-20" dirty="0">
                <a:latin typeface="Verdana"/>
                <a:cs typeface="Verdana"/>
              </a:rPr>
              <a:t>intermediaries.</a:t>
            </a:r>
            <a:endParaRPr sz="340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135" dirty="0">
                <a:latin typeface="Verdana"/>
                <a:cs typeface="Verdana"/>
              </a:rPr>
              <a:t>Cities: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Reduced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congestion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via </a:t>
            </a:r>
            <a:r>
              <a:rPr sz="3400" dirty="0">
                <a:latin typeface="Verdana"/>
                <a:cs typeface="Verdana"/>
              </a:rPr>
              <a:t>efficient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carpooling.</a:t>
            </a:r>
            <a:endParaRPr sz="3400">
              <a:latin typeface="Verdana"/>
              <a:cs typeface="Verdana"/>
            </a:endParaRPr>
          </a:p>
          <a:p>
            <a:pPr marL="12700" marR="148590">
              <a:lnSpc>
                <a:spcPct val="115799"/>
              </a:lnSpc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Developers: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Open-</a:t>
            </a:r>
            <a:r>
              <a:rPr sz="3400" spc="-50" dirty="0">
                <a:latin typeface="Verdana"/>
                <a:cs typeface="Verdana"/>
              </a:rPr>
              <a:t>source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and </a:t>
            </a:r>
            <a:r>
              <a:rPr sz="3400" spc="-60" dirty="0">
                <a:latin typeface="Verdana"/>
                <a:cs typeface="Verdana"/>
              </a:rPr>
              <a:t>modular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platform.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6068AD-63E1-9D53-A02A-D9EBCC930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48" y="62627"/>
            <a:ext cx="10833952" cy="20328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3146" y="5909117"/>
            <a:ext cx="3914775" cy="2616200"/>
          </a:xfrm>
          <a:custGeom>
            <a:avLst/>
            <a:gdLst/>
            <a:ahLst/>
            <a:cxnLst/>
            <a:rect l="l" t="t" r="r" b="b"/>
            <a:pathLst>
              <a:path w="3914775" h="2616200">
                <a:moveTo>
                  <a:pt x="3552608" y="12700"/>
                </a:moveTo>
                <a:lnTo>
                  <a:pt x="361649" y="12700"/>
                </a:lnTo>
                <a:lnTo>
                  <a:pt x="373046" y="0"/>
                </a:lnTo>
                <a:lnTo>
                  <a:pt x="3541211" y="0"/>
                </a:lnTo>
                <a:lnTo>
                  <a:pt x="3552608" y="12700"/>
                </a:lnTo>
                <a:close/>
              </a:path>
              <a:path w="3914775" h="2616200">
                <a:moveTo>
                  <a:pt x="3597443" y="25400"/>
                </a:moveTo>
                <a:lnTo>
                  <a:pt x="316818" y="25400"/>
                </a:lnTo>
                <a:lnTo>
                  <a:pt x="327894" y="12700"/>
                </a:lnTo>
                <a:lnTo>
                  <a:pt x="3586366" y="12700"/>
                </a:lnTo>
                <a:lnTo>
                  <a:pt x="3597443" y="25400"/>
                </a:lnTo>
                <a:close/>
              </a:path>
              <a:path w="3914775" h="2616200">
                <a:moveTo>
                  <a:pt x="3630078" y="38100"/>
                </a:moveTo>
                <a:lnTo>
                  <a:pt x="284185" y="38100"/>
                </a:lnTo>
                <a:lnTo>
                  <a:pt x="294957" y="25400"/>
                </a:lnTo>
                <a:lnTo>
                  <a:pt x="3619306" y="25400"/>
                </a:lnTo>
                <a:lnTo>
                  <a:pt x="3630078" y="38100"/>
                </a:lnTo>
                <a:close/>
              </a:path>
              <a:path w="3914775" h="2616200">
                <a:moveTo>
                  <a:pt x="435676" y="50800"/>
                </a:moveTo>
                <a:lnTo>
                  <a:pt x="263011" y="50800"/>
                </a:lnTo>
                <a:lnTo>
                  <a:pt x="273537" y="38100"/>
                </a:lnTo>
                <a:lnTo>
                  <a:pt x="446152" y="38100"/>
                </a:lnTo>
                <a:lnTo>
                  <a:pt x="435676" y="50800"/>
                </a:lnTo>
                <a:close/>
              </a:path>
              <a:path w="3914775" h="2616200">
                <a:moveTo>
                  <a:pt x="3651255" y="50800"/>
                </a:moveTo>
                <a:lnTo>
                  <a:pt x="3478575" y="50800"/>
                </a:lnTo>
                <a:lnTo>
                  <a:pt x="3468098" y="38100"/>
                </a:lnTo>
                <a:lnTo>
                  <a:pt x="3640728" y="38100"/>
                </a:lnTo>
                <a:lnTo>
                  <a:pt x="3651255" y="50800"/>
                </a:lnTo>
                <a:close/>
              </a:path>
              <a:path w="3914775" h="2616200">
                <a:moveTo>
                  <a:pt x="363434" y="63500"/>
                </a:moveTo>
                <a:lnTo>
                  <a:pt x="232220" y="63500"/>
                </a:lnTo>
                <a:lnTo>
                  <a:pt x="242340" y="50800"/>
                </a:lnTo>
                <a:lnTo>
                  <a:pt x="373594" y="50800"/>
                </a:lnTo>
                <a:lnTo>
                  <a:pt x="363434" y="63500"/>
                </a:lnTo>
                <a:close/>
              </a:path>
              <a:path w="3914775" h="2616200">
                <a:moveTo>
                  <a:pt x="3682049" y="63500"/>
                </a:moveTo>
                <a:lnTo>
                  <a:pt x="3550824" y="63500"/>
                </a:lnTo>
                <a:lnTo>
                  <a:pt x="3540662" y="50800"/>
                </a:lnTo>
                <a:lnTo>
                  <a:pt x="3671928" y="50800"/>
                </a:lnTo>
                <a:lnTo>
                  <a:pt x="3682049" y="63500"/>
                </a:lnTo>
                <a:close/>
              </a:path>
              <a:path w="3914775" h="2616200">
                <a:moveTo>
                  <a:pt x="323531" y="76200"/>
                </a:moveTo>
                <a:lnTo>
                  <a:pt x="212424" y="76200"/>
                </a:lnTo>
                <a:lnTo>
                  <a:pt x="222249" y="63500"/>
                </a:lnTo>
                <a:lnTo>
                  <a:pt x="333379" y="63500"/>
                </a:lnTo>
                <a:lnTo>
                  <a:pt x="323531" y="76200"/>
                </a:lnTo>
                <a:close/>
              </a:path>
              <a:path w="3914775" h="2616200">
                <a:moveTo>
                  <a:pt x="3701847" y="76200"/>
                </a:moveTo>
                <a:lnTo>
                  <a:pt x="3590732" y="76200"/>
                </a:lnTo>
                <a:lnTo>
                  <a:pt x="3580882" y="63500"/>
                </a:lnTo>
                <a:lnTo>
                  <a:pt x="3692022" y="63500"/>
                </a:lnTo>
                <a:lnTo>
                  <a:pt x="3701847" y="76200"/>
                </a:lnTo>
                <a:close/>
              </a:path>
              <a:path w="3914775" h="2616200">
                <a:moveTo>
                  <a:pt x="294554" y="88900"/>
                </a:moveTo>
                <a:lnTo>
                  <a:pt x="193266" y="88900"/>
                </a:lnTo>
                <a:lnTo>
                  <a:pt x="202760" y="76200"/>
                </a:lnTo>
                <a:lnTo>
                  <a:pt x="304106" y="76200"/>
                </a:lnTo>
                <a:lnTo>
                  <a:pt x="294554" y="88900"/>
                </a:lnTo>
                <a:close/>
              </a:path>
              <a:path w="3914775" h="2616200">
                <a:moveTo>
                  <a:pt x="3721007" y="88900"/>
                </a:moveTo>
                <a:lnTo>
                  <a:pt x="3619711" y="88900"/>
                </a:lnTo>
                <a:lnTo>
                  <a:pt x="3610158" y="76200"/>
                </a:lnTo>
                <a:lnTo>
                  <a:pt x="3711513" y="76200"/>
                </a:lnTo>
                <a:lnTo>
                  <a:pt x="3721007" y="88900"/>
                </a:lnTo>
                <a:close/>
              </a:path>
              <a:path w="3914775" h="2616200">
                <a:moveTo>
                  <a:pt x="248546" y="114300"/>
                </a:moveTo>
                <a:lnTo>
                  <a:pt x="165824" y="114300"/>
                </a:lnTo>
                <a:lnTo>
                  <a:pt x="174793" y="101600"/>
                </a:lnTo>
                <a:lnTo>
                  <a:pt x="183944" y="88900"/>
                </a:lnTo>
                <a:lnTo>
                  <a:pt x="275780" y="88900"/>
                </a:lnTo>
                <a:lnTo>
                  <a:pt x="266569" y="101600"/>
                </a:lnTo>
                <a:lnTo>
                  <a:pt x="257492" y="101600"/>
                </a:lnTo>
                <a:lnTo>
                  <a:pt x="248546" y="114300"/>
                </a:lnTo>
                <a:close/>
              </a:path>
              <a:path w="3914775" h="2616200">
                <a:moveTo>
                  <a:pt x="3748452" y="114300"/>
                </a:moveTo>
                <a:lnTo>
                  <a:pt x="3665724" y="114300"/>
                </a:lnTo>
                <a:lnTo>
                  <a:pt x="3656778" y="101600"/>
                </a:lnTo>
                <a:lnTo>
                  <a:pt x="3647699" y="101600"/>
                </a:lnTo>
                <a:lnTo>
                  <a:pt x="3638487" y="88900"/>
                </a:lnTo>
                <a:lnTo>
                  <a:pt x="3730330" y="88900"/>
                </a:lnTo>
                <a:lnTo>
                  <a:pt x="3739482" y="101600"/>
                </a:lnTo>
                <a:lnTo>
                  <a:pt x="3748452" y="114300"/>
                </a:lnTo>
                <a:close/>
              </a:path>
              <a:path w="3914775" h="2616200">
                <a:moveTo>
                  <a:pt x="214186" y="139700"/>
                </a:moveTo>
                <a:lnTo>
                  <a:pt x="140075" y="139700"/>
                </a:lnTo>
                <a:lnTo>
                  <a:pt x="148465" y="127000"/>
                </a:lnTo>
                <a:lnTo>
                  <a:pt x="157048" y="114300"/>
                </a:lnTo>
                <a:lnTo>
                  <a:pt x="239734" y="114300"/>
                </a:lnTo>
                <a:lnTo>
                  <a:pt x="231064" y="127000"/>
                </a:lnTo>
                <a:lnTo>
                  <a:pt x="222548" y="127000"/>
                </a:lnTo>
                <a:lnTo>
                  <a:pt x="214186" y="139700"/>
                </a:lnTo>
                <a:close/>
              </a:path>
              <a:path w="3914775" h="2616200">
                <a:moveTo>
                  <a:pt x="3774205" y="139700"/>
                </a:moveTo>
                <a:lnTo>
                  <a:pt x="3700089" y="139700"/>
                </a:lnTo>
                <a:lnTo>
                  <a:pt x="3691726" y="127000"/>
                </a:lnTo>
                <a:lnTo>
                  <a:pt x="3683209" y="127000"/>
                </a:lnTo>
                <a:lnTo>
                  <a:pt x="3674538" y="114300"/>
                </a:lnTo>
                <a:lnTo>
                  <a:pt x="3757229" y="114300"/>
                </a:lnTo>
                <a:lnTo>
                  <a:pt x="3765813" y="127000"/>
                </a:lnTo>
                <a:lnTo>
                  <a:pt x="3774205" y="139700"/>
                </a:lnTo>
                <a:close/>
              </a:path>
              <a:path w="3914775" h="2616200">
                <a:moveTo>
                  <a:pt x="182360" y="165100"/>
                </a:moveTo>
                <a:lnTo>
                  <a:pt x="116152" y="165100"/>
                </a:lnTo>
                <a:lnTo>
                  <a:pt x="123913" y="152400"/>
                </a:lnTo>
                <a:lnTo>
                  <a:pt x="131888" y="139700"/>
                </a:lnTo>
                <a:lnTo>
                  <a:pt x="205977" y="139700"/>
                </a:lnTo>
                <a:lnTo>
                  <a:pt x="197932" y="152400"/>
                </a:lnTo>
                <a:lnTo>
                  <a:pt x="190059" y="152400"/>
                </a:lnTo>
                <a:lnTo>
                  <a:pt x="182360" y="165100"/>
                </a:lnTo>
                <a:close/>
              </a:path>
              <a:path w="3914775" h="2616200">
                <a:moveTo>
                  <a:pt x="3798130" y="165100"/>
                </a:moveTo>
                <a:lnTo>
                  <a:pt x="3731919" y="165100"/>
                </a:lnTo>
                <a:lnTo>
                  <a:pt x="3724219" y="152400"/>
                </a:lnTo>
                <a:lnTo>
                  <a:pt x="3716345" y="152400"/>
                </a:lnTo>
                <a:lnTo>
                  <a:pt x="3708299" y="139700"/>
                </a:lnTo>
                <a:lnTo>
                  <a:pt x="3782393" y="139700"/>
                </a:lnTo>
                <a:lnTo>
                  <a:pt x="3790368" y="152400"/>
                </a:lnTo>
                <a:lnTo>
                  <a:pt x="3798130" y="165100"/>
                </a:lnTo>
                <a:close/>
              </a:path>
              <a:path w="3914775" h="2616200">
                <a:moveTo>
                  <a:pt x="140031" y="2413000"/>
                </a:moveTo>
                <a:lnTo>
                  <a:pt x="80665" y="2413000"/>
                </a:lnTo>
                <a:lnTo>
                  <a:pt x="74269" y="2400300"/>
                </a:lnTo>
                <a:lnTo>
                  <a:pt x="68120" y="2387600"/>
                </a:lnTo>
                <a:lnTo>
                  <a:pt x="62217" y="2374900"/>
                </a:lnTo>
                <a:lnTo>
                  <a:pt x="56560" y="2374900"/>
                </a:lnTo>
                <a:lnTo>
                  <a:pt x="41128" y="2336800"/>
                </a:lnTo>
                <a:lnTo>
                  <a:pt x="32144" y="2311400"/>
                </a:lnTo>
                <a:lnTo>
                  <a:pt x="28055" y="2311400"/>
                </a:lnTo>
                <a:lnTo>
                  <a:pt x="17415" y="2273300"/>
                </a:lnTo>
                <a:lnTo>
                  <a:pt x="9267" y="2235200"/>
                </a:lnTo>
                <a:lnTo>
                  <a:pt x="3652" y="2197100"/>
                </a:lnTo>
                <a:lnTo>
                  <a:pt x="2348" y="2197100"/>
                </a:lnTo>
                <a:lnTo>
                  <a:pt x="1331" y="2184400"/>
                </a:lnTo>
                <a:lnTo>
                  <a:pt x="600" y="2171700"/>
                </a:lnTo>
                <a:lnTo>
                  <a:pt x="156" y="2159000"/>
                </a:lnTo>
                <a:lnTo>
                  <a:pt x="0" y="2146300"/>
                </a:lnTo>
                <a:lnTo>
                  <a:pt x="0" y="469900"/>
                </a:lnTo>
                <a:lnTo>
                  <a:pt x="157" y="457200"/>
                </a:lnTo>
                <a:lnTo>
                  <a:pt x="602" y="444500"/>
                </a:lnTo>
                <a:lnTo>
                  <a:pt x="1334" y="431800"/>
                </a:lnTo>
                <a:lnTo>
                  <a:pt x="2353" y="419100"/>
                </a:lnTo>
                <a:lnTo>
                  <a:pt x="3657" y="419100"/>
                </a:lnTo>
                <a:lnTo>
                  <a:pt x="5246" y="406400"/>
                </a:lnTo>
                <a:lnTo>
                  <a:pt x="11713" y="368300"/>
                </a:lnTo>
                <a:lnTo>
                  <a:pt x="20700" y="330200"/>
                </a:lnTo>
                <a:lnTo>
                  <a:pt x="28067" y="304800"/>
                </a:lnTo>
                <a:lnTo>
                  <a:pt x="32157" y="304800"/>
                </a:lnTo>
                <a:lnTo>
                  <a:pt x="36517" y="292100"/>
                </a:lnTo>
                <a:lnTo>
                  <a:pt x="41142" y="279400"/>
                </a:lnTo>
                <a:lnTo>
                  <a:pt x="46026" y="266700"/>
                </a:lnTo>
                <a:lnTo>
                  <a:pt x="51171" y="254000"/>
                </a:lnTo>
                <a:lnTo>
                  <a:pt x="56574" y="241300"/>
                </a:lnTo>
                <a:lnTo>
                  <a:pt x="62231" y="241300"/>
                </a:lnTo>
                <a:lnTo>
                  <a:pt x="68135" y="228600"/>
                </a:lnTo>
                <a:lnTo>
                  <a:pt x="74284" y="215900"/>
                </a:lnTo>
                <a:lnTo>
                  <a:pt x="80681" y="203200"/>
                </a:lnTo>
                <a:lnTo>
                  <a:pt x="87315" y="190500"/>
                </a:lnTo>
                <a:lnTo>
                  <a:pt x="94180" y="190500"/>
                </a:lnTo>
                <a:lnTo>
                  <a:pt x="101277" y="177800"/>
                </a:lnTo>
                <a:lnTo>
                  <a:pt x="108603" y="165100"/>
                </a:lnTo>
                <a:lnTo>
                  <a:pt x="174834" y="165100"/>
                </a:lnTo>
                <a:lnTo>
                  <a:pt x="167490" y="177800"/>
                </a:lnTo>
                <a:lnTo>
                  <a:pt x="160337" y="177800"/>
                </a:lnTo>
                <a:lnTo>
                  <a:pt x="153375" y="190500"/>
                </a:lnTo>
                <a:lnTo>
                  <a:pt x="146603" y="203200"/>
                </a:lnTo>
                <a:lnTo>
                  <a:pt x="140031" y="203200"/>
                </a:lnTo>
                <a:lnTo>
                  <a:pt x="133666" y="215900"/>
                </a:lnTo>
                <a:lnTo>
                  <a:pt x="127508" y="228600"/>
                </a:lnTo>
                <a:lnTo>
                  <a:pt x="121557" y="228600"/>
                </a:lnTo>
                <a:lnTo>
                  <a:pt x="115819" y="241300"/>
                </a:lnTo>
                <a:lnTo>
                  <a:pt x="110303" y="254000"/>
                </a:lnTo>
                <a:lnTo>
                  <a:pt x="105008" y="266700"/>
                </a:lnTo>
                <a:lnTo>
                  <a:pt x="99934" y="266700"/>
                </a:lnTo>
                <a:lnTo>
                  <a:pt x="95087" y="279400"/>
                </a:lnTo>
                <a:lnTo>
                  <a:pt x="90472" y="292100"/>
                </a:lnTo>
                <a:lnTo>
                  <a:pt x="86091" y="292100"/>
                </a:lnTo>
                <a:lnTo>
                  <a:pt x="81943" y="304800"/>
                </a:lnTo>
                <a:lnTo>
                  <a:pt x="78032" y="317500"/>
                </a:lnTo>
                <a:lnTo>
                  <a:pt x="74364" y="330200"/>
                </a:lnTo>
                <a:lnTo>
                  <a:pt x="70939" y="342900"/>
                </a:lnTo>
                <a:lnTo>
                  <a:pt x="67757" y="342900"/>
                </a:lnTo>
                <a:lnTo>
                  <a:pt x="64820" y="355600"/>
                </a:lnTo>
                <a:lnTo>
                  <a:pt x="62134" y="368300"/>
                </a:lnTo>
                <a:lnTo>
                  <a:pt x="59697" y="381000"/>
                </a:lnTo>
                <a:lnTo>
                  <a:pt x="57511" y="393700"/>
                </a:lnTo>
                <a:lnTo>
                  <a:pt x="55577" y="393700"/>
                </a:lnTo>
                <a:lnTo>
                  <a:pt x="53898" y="406400"/>
                </a:lnTo>
                <a:lnTo>
                  <a:pt x="52474" y="419100"/>
                </a:lnTo>
                <a:lnTo>
                  <a:pt x="51305" y="431800"/>
                </a:lnTo>
                <a:lnTo>
                  <a:pt x="50392" y="444500"/>
                </a:lnTo>
                <a:lnTo>
                  <a:pt x="49736" y="444500"/>
                </a:lnTo>
                <a:lnTo>
                  <a:pt x="49338" y="457200"/>
                </a:lnTo>
                <a:lnTo>
                  <a:pt x="49197" y="469900"/>
                </a:lnTo>
                <a:lnTo>
                  <a:pt x="49197" y="2146300"/>
                </a:lnTo>
                <a:lnTo>
                  <a:pt x="49338" y="2159000"/>
                </a:lnTo>
                <a:lnTo>
                  <a:pt x="49736" y="2159000"/>
                </a:lnTo>
                <a:lnTo>
                  <a:pt x="50392" y="2171700"/>
                </a:lnTo>
                <a:lnTo>
                  <a:pt x="51305" y="2184400"/>
                </a:lnTo>
                <a:lnTo>
                  <a:pt x="52474" y="2197100"/>
                </a:lnTo>
                <a:lnTo>
                  <a:pt x="53898" y="2209800"/>
                </a:lnTo>
                <a:lnTo>
                  <a:pt x="55577" y="2222500"/>
                </a:lnTo>
                <a:lnTo>
                  <a:pt x="57511" y="2222500"/>
                </a:lnTo>
                <a:lnTo>
                  <a:pt x="59697" y="2235200"/>
                </a:lnTo>
                <a:lnTo>
                  <a:pt x="62134" y="2247900"/>
                </a:lnTo>
                <a:lnTo>
                  <a:pt x="64820" y="2260600"/>
                </a:lnTo>
                <a:lnTo>
                  <a:pt x="67757" y="2273300"/>
                </a:lnTo>
                <a:lnTo>
                  <a:pt x="70939" y="2273300"/>
                </a:lnTo>
                <a:lnTo>
                  <a:pt x="74364" y="2286000"/>
                </a:lnTo>
                <a:lnTo>
                  <a:pt x="78032" y="2298700"/>
                </a:lnTo>
                <a:lnTo>
                  <a:pt x="81943" y="2311400"/>
                </a:lnTo>
                <a:lnTo>
                  <a:pt x="86091" y="2324100"/>
                </a:lnTo>
                <a:lnTo>
                  <a:pt x="90472" y="2324100"/>
                </a:lnTo>
                <a:lnTo>
                  <a:pt x="95087" y="2336800"/>
                </a:lnTo>
                <a:lnTo>
                  <a:pt x="99934" y="2349500"/>
                </a:lnTo>
                <a:lnTo>
                  <a:pt x="105008" y="2349500"/>
                </a:lnTo>
                <a:lnTo>
                  <a:pt x="110303" y="2362200"/>
                </a:lnTo>
                <a:lnTo>
                  <a:pt x="115819" y="2374900"/>
                </a:lnTo>
                <a:lnTo>
                  <a:pt x="121557" y="2387600"/>
                </a:lnTo>
                <a:lnTo>
                  <a:pt x="127508" y="2387600"/>
                </a:lnTo>
                <a:lnTo>
                  <a:pt x="133666" y="2400300"/>
                </a:lnTo>
                <a:lnTo>
                  <a:pt x="140031" y="2413000"/>
                </a:lnTo>
                <a:close/>
              </a:path>
              <a:path w="3914775" h="2616200">
                <a:moveTo>
                  <a:pt x="3805695" y="2451100"/>
                </a:moveTo>
                <a:lnTo>
                  <a:pt x="3739446" y="2451100"/>
                </a:lnTo>
                <a:lnTo>
                  <a:pt x="3746791" y="2438400"/>
                </a:lnTo>
                <a:lnTo>
                  <a:pt x="3753945" y="2438400"/>
                </a:lnTo>
                <a:lnTo>
                  <a:pt x="3760908" y="2425700"/>
                </a:lnTo>
                <a:lnTo>
                  <a:pt x="3767680" y="2413000"/>
                </a:lnTo>
                <a:lnTo>
                  <a:pt x="3774253" y="2413000"/>
                </a:lnTo>
                <a:lnTo>
                  <a:pt x="3780619" y="2400300"/>
                </a:lnTo>
                <a:lnTo>
                  <a:pt x="3786778" y="2387600"/>
                </a:lnTo>
                <a:lnTo>
                  <a:pt x="3792731" y="2387600"/>
                </a:lnTo>
                <a:lnTo>
                  <a:pt x="3798468" y="2374900"/>
                </a:lnTo>
                <a:lnTo>
                  <a:pt x="3803985" y="2362200"/>
                </a:lnTo>
                <a:lnTo>
                  <a:pt x="3809281" y="2349500"/>
                </a:lnTo>
                <a:lnTo>
                  <a:pt x="3814356" y="2349500"/>
                </a:lnTo>
                <a:lnTo>
                  <a:pt x="3819204" y="2336800"/>
                </a:lnTo>
                <a:lnTo>
                  <a:pt x="3823819" y="2324100"/>
                </a:lnTo>
                <a:lnTo>
                  <a:pt x="3828201" y="2324100"/>
                </a:lnTo>
                <a:lnTo>
                  <a:pt x="3832349" y="2311400"/>
                </a:lnTo>
                <a:lnTo>
                  <a:pt x="3836261" y="2298700"/>
                </a:lnTo>
                <a:lnTo>
                  <a:pt x="3839929" y="2286000"/>
                </a:lnTo>
                <a:lnTo>
                  <a:pt x="3843355" y="2273300"/>
                </a:lnTo>
                <a:lnTo>
                  <a:pt x="3846538" y="2273300"/>
                </a:lnTo>
                <a:lnTo>
                  <a:pt x="3849475" y="2260600"/>
                </a:lnTo>
                <a:lnTo>
                  <a:pt x="3852161" y="2247900"/>
                </a:lnTo>
                <a:lnTo>
                  <a:pt x="3854598" y="2235200"/>
                </a:lnTo>
                <a:lnTo>
                  <a:pt x="3856785" y="2222500"/>
                </a:lnTo>
                <a:lnTo>
                  <a:pt x="3858719" y="2222500"/>
                </a:lnTo>
                <a:lnTo>
                  <a:pt x="3862992" y="2184400"/>
                </a:lnTo>
                <a:lnTo>
                  <a:pt x="3864561" y="2159000"/>
                </a:lnTo>
                <a:lnTo>
                  <a:pt x="3864959" y="2159000"/>
                </a:lnTo>
                <a:lnTo>
                  <a:pt x="3865100" y="2146300"/>
                </a:lnTo>
                <a:lnTo>
                  <a:pt x="3865100" y="469900"/>
                </a:lnTo>
                <a:lnTo>
                  <a:pt x="3864959" y="457200"/>
                </a:lnTo>
                <a:lnTo>
                  <a:pt x="3864561" y="444500"/>
                </a:lnTo>
                <a:lnTo>
                  <a:pt x="3863905" y="444500"/>
                </a:lnTo>
                <a:lnTo>
                  <a:pt x="3862992" y="431800"/>
                </a:lnTo>
                <a:lnTo>
                  <a:pt x="3861823" y="419100"/>
                </a:lnTo>
                <a:lnTo>
                  <a:pt x="3860398" y="406400"/>
                </a:lnTo>
                <a:lnTo>
                  <a:pt x="3858719" y="393700"/>
                </a:lnTo>
                <a:lnTo>
                  <a:pt x="3856785" y="393700"/>
                </a:lnTo>
                <a:lnTo>
                  <a:pt x="3854598" y="381000"/>
                </a:lnTo>
                <a:lnTo>
                  <a:pt x="3852161" y="368300"/>
                </a:lnTo>
                <a:lnTo>
                  <a:pt x="3849475" y="355600"/>
                </a:lnTo>
                <a:lnTo>
                  <a:pt x="3846538" y="342900"/>
                </a:lnTo>
                <a:lnTo>
                  <a:pt x="3843355" y="342900"/>
                </a:lnTo>
                <a:lnTo>
                  <a:pt x="3839929" y="330200"/>
                </a:lnTo>
                <a:lnTo>
                  <a:pt x="3836261" y="317500"/>
                </a:lnTo>
                <a:lnTo>
                  <a:pt x="3832349" y="304800"/>
                </a:lnTo>
                <a:lnTo>
                  <a:pt x="3828201" y="292100"/>
                </a:lnTo>
                <a:lnTo>
                  <a:pt x="3823819" y="292100"/>
                </a:lnTo>
                <a:lnTo>
                  <a:pt x="3819204" y="279400"/>
                </a:lnTo>
                <a:lnTo>
                  <a:pt x="3814356" y="266700"/>
                </a:lnTo>
                <a:lnTo>
                  <a:pt x="3809281" y="266700"/>
                </a:lnTo>
                <a:lnTo>
                  <a:pt x="3803985" y="254000"/>
                </a:lnTo>
                <a:lnTo>
                  <a:pt x="3798468" y="241300"/>
                </a:lnTo>
                <a:lnTo>
                  <a:pt x="3792731" y="228600"/>
                </a:lnTo>
                <a:lnTo>
                  <a:pt x="3786778" y="228600"/>
                </a:lnTo>
                <a:lnTo>
                  <a:pt x="3780619" y="215900"/>
                </a:lnTo>
                <a:lnTo>
                  <a:pt x="3774253" y="203200"/>
                </a:lnTo>
                <a:lnTo>
                  <a:pt x="3767680" y="203200"/>
                </a:lnTo>
                <a:lnTo>
                  <a:pt x="3760908" y="190500"/>
                </a:lnTo>
                <a:lnTo>
                  <a:pt x="3753945" y="177800"/>
                </a:lnTo>
                <a:lnTo>
                  <a:pt x="3746791" y="177800"/>
                </a:lnTo>
                <a:lnTo>
                  <a:pt x="3739446" y="165100"/>
                </a:lnTo>
                <a:lnTo>
                  <a:pt x="3805680" y="165100"/>
                </a:lnTo>
                <a:lnTo>
                  <a:pt x="3813008" y="177800"/>
                </a:lnTo>
                <a:lnTo>
                  <a:pt x="3820105" y="190500"/>
                </a:lnTo>
                <a:lnTo>
                  <a:pt x="3826971" y="190500"/>
                </a:lnTo>
                <a:lnTo>
                  <a:pt x="3833606" y="203200"/>
                </a:lnTo>
                <a:lnTo>
                  <a:pt x="3840003" y="215900"/>
                </a:lnTo>
                <a:lnTo>
                  <a:pt x="3846153" y="228600"/>
                </a:lnTo>
                <a:lnTo>
                  <a:pt x="3852057" y="241300"/>
                </a:lnTo>
                <a:lnTo>
                  <a:pt x="3857715" y="241300"/>
                </a:lnTo>
                <a:lnTo>
                  <a:pt x="3873150" y="279400"/>
                </a:lnTo>
                <a:lnTo>
                  <a:pt x="3882136" y="304800"/>
                </a:lnTo>
                <a:lnTo>
                  <a:pt x="3886226" y="304800"/>
                </a:lnTo>
                <a:lnTo>
                  <a:pt x="3896869" y="342900"/>
                </a:lnTo>
                <a:lnTo>
                  <a:pt x="3905021" y="381000"/>
                </a:lnTo>
                <a:lnTo>
                  <a:pt x="3910639" y="419100"/>
                </a:lnTo>
                <a:lnTo>
                  <a:pt x="3911944" y="419100"/>
                </a:lnTo>
                <a:lnTo>
                  <a:pt x="3912963" y="431800"/>
                </a:lnTo>
                <a:lnTo>
                  <a:pt x="3913695" y="444500"/>
                </a:lnTo>
                <a:lnTo>
                  <a:pt x="3914140" y="457200"/>
                </a:lnTo>
                <a:lnTo>
                  <a:pt x="3914298" y="469900"/>
                </a:lnTo>
                <a:lnTo>
                  <a:pt x="3914298" y="2146300"/>
                </a:lnTo>
                <a:lnTo>
                  <a:pt x="3914141" y="2159000"/>
                </a:lnTo>
                <a:lnTo>
                  <a:pt x="3913697" y="2171700"/>
                </a:lnTo>
                <a:lnTo>
                  <a:pt x="3912966" y="2184400"/>
                </a:lnTo>
                <a:lnTo>
                  <a:pt x="3911948" y="2197100"/>
                </a:lnTo>
                <a:lnTo>
                  <a:pt x="3910645" y="2197100"/>
                </a:lnTo>
                <a:lnTo>
                  <a:pt x="3909057" y="2209800"/>
                </a:lnTo>
                <a:lnTo>
                  <a:pt x="3902592" y="2247900"/>
                </a:lnTo>
                <a:lnTo>
                  <a:pt x="3893606" y="2286000"/>
                </a:lnTo>
                <a:lnTo>
                  <a:pt x="3886239" y="2311400"/>
                </a:lnTo>
                <a:lnTo>
                  <a:pt x="3882149" y="2311400"/>
                </a:lnTo>
                <a:lnTo>
                  <a:pt x="3877789" y="2324100"/>
                </a:lnTo>
                <a:lnTo>
                  <a:pt x="3873164" y="2336800"/>
                </a:lnTo>
                <a:lnTo>
                  <a:pt x="3868279" y="2349500"/>
                </a:lnTo>
                <a:lnTo>
                  <a:pt x="3863134" y="2362200"/>
                </a:lnTo>
                <a:lnTo>
                  <a:pt x="3857730" y="2374900"/>
                </a:lnTo>
                <a:lnTo>
                  <a:pt x="3852073" y="2374900"/>
                </a:lnTo>
                <a:lnTo>
                  <a:pt x="3846169" y="2387600"/>
                </a:lnTo>
                <a:lnTo>
                  <a:pt x="3840019" y="2400300"/>
                </a:lnTo>
                <a:lnTo>
                  <a:pt x="3833622" y="2413000"/>
                </a:lnTo>
                <a:lnTo>
                  <a:pt x="3826986" y="2425700"/>
                </a:lnTo>
                <a:lnTo>
                  <a:pt x="3820120" y="2425700"/>
                </a:lnTo>
                <a:lnTo>
                  <a:pt x="3813023" y="2438400"/>
                </a:lnTo>
                <a:lnTo>
                  <a:pt x="3805695" y="2451100"/>
                </a:lnTo>
                <a:close/>
              </a:path>
              <a:path w="3914775" h="2616200">
                <a:moveTo>
                  <a:pt x="174834" y="2451100"/>
                </a:moveTo>
                <a:lnTo>
                  <a:pt x="108588" y="2451100"/>
                </a:lnTo>
                <a:lnTo>
                  <a:pt x="101261" y="2438400"/>
                </a:lnTo>
                <a:lnTo>
                  <a:pt x="94165" y="2425700"/>
                </a:lnTo>
                <a:lnTo>
                  <a:pt x="87300" y="2413000"/>
                </a:lnTo>
                <a:lnTo>
                  <a:pt x="146603" y="2413000"/>
                </a:lnTo>
                <a:lnTo>
                  <a:pt x="153375" y="2425700"/>
                </a:lnTo>
                <a:lnTo>
                  <a:pt x="160337" y="2425700"/>
                </a:lnTo>
                <a:lnTo>
                  <a:pt x="167490" y="2438400"/>
                </a:lnTo>
                <a:lnTo>
                  <a:pt x="174834" y="2451100"/>
                </a:lnTo>
                <a:close/>
              </a:path>
              <a:path w="3914775" h="2616200">
                <a:moveTo>
                  <a:pt x="205977" y="2476500"/>
                </a:moveTo>
                <a:lnTo>
                  <a:pt x="131873" y="2476500"/>
                </a:lnTo>
                <a:lnTo>
                  <a:pt x="123899" y="2463800"/>
                </a:lnTo>
                <a:lnTo>
                  <a:pt x="116137" y="2451100"/>
                </a:lnTo>
                <a:lnTo>
                  <a:pt x="182360" y="2451100"/>
                </a:lnTo>
                <a:lnTo>
                  <a:pt x="190059" y="2463800"/>
                </a:lnTo>
                <a:lnTo>
                  <a:pt x="197932" y="2463800"/>
                </a:lnTo>
                <a:lnTo>
                  <a:pt x="205977" y="2476500"/>
                </a:lnTo>
                <a:close/>
              </a:path>
              <a:path w="3914775" h="2616200">
                <a:moveTo>
                  <a:pt x="3782408" y="2476500"/>
                </a:moveTo>
                <a:lnTo>
                  <a:pt x="3708299" y="2476500"/>
                </a:lnTo>
                <a:lnTo>
                  <a:pt x="3716345" y="2463800"/>
                </a:lnTo>
                <a:lnTo>
                  <a:pt x="3724219" y="2463800"/>
                </a:lnTo>
                <a:lnTo>
                  <a:pt x="3731919" y="2451100"/>
                </a:lnTo>
                <a:lnTo>
                  <a:pt x="3798146" y="2451100"/>
                </a:lnTo>
                <a:lnTo>
                  <a:pt x="3790383" y="2463800"/>
                </a:lnTo>
                <a:lnTo>
                  <a:pt x="3782408" y="2476500"/>
                </a:lnTo>
                <a:close/>
              </a:path>
              <a:path w="3914775" h="2616200">
                <a:moveTo>
                  <a:pt x="239734" y="2501900"/>
                </a:moveTo>
                <a:lnTo>
                  <a:pt x="157034" y="2501900"/>
                </a:lnTo>
                <a:lnTo>
                  <a:pt x="148451" y="2489200"/>
                </a:lnTo>
                <a:lnTo>
                  <a:pt x="140060" y="2476500"/>
                </a:lnTo>
                <a:lnTo>
                  <a:pt x="214186" y="2476500"/>
                </a:lnTo>
                <a:lnTo>
                  <a:pt x="222548" y="2489200"/>
                </a:lnTo>
                <a:lnTo>
                  <a:pt x="231064" y="2489200"/>
                </a:lnTo>
                <a:lnTo>
                  <a:pt x="239734" y="2501900"/>
                </a:lnTo>
                <a:close/>
              </a:path>
              <a:path w="3914775" h="2616200">
                <a:moveTo>
                  <a:pt x="3757243" y="2501900"/>
                </a:moveTo>
                <a:lnTo>
                  <a:pt x="3674538" y="2501900"/>
                </a:lnTo>
                <a:lnTo>
                  <a:pt x="3683209" y="2489200"/>
                </a:lnTo>
                <a:lnTo>
                  <a:pt x="3691726" y="2489200"/>
                </a:lnTo>
                <a:lnTo>
                  <a:pt x="3700089" y="2476500"/>
                </a:lnTo>
                <a:lnTo>
                  <a:pt x="3774219" y="2476500"/>
                </a:lnTo>
                <a:lnTo>
                  <a:pt x="3765828" y="2489200"/>
                </a:lnTo>
                <a:lnTo>
                  <a:pt x="3757243" y="2501900"/>
                </a:lnTo>
                <a:close/>
              </a:path>
              <a:path w="3914775" h="2616200">
                <a:moveTo>
                  <a:pt x="257492" y="2514600"/>
                </a:moveTo>
                <a:lnTo>
                  <a:pt x="174780" y="2514600"/>
                </a:lnTo>
                <a:lnTo>
                  <a:pt x="165810" y="2501900"/>
                </a:lnTo>
                <a:lnTo>
                  <a:pt x="248546" y="2501900"/>
                </a:lnTo>
                <a:lnTo>
                  <a:pt x="257492" y="2514600"/>
                </a:lnTo>
                <a:close/>
              </a:path>
              <a:path w="3914775" h="2616200">
                <a:moveTo>
                  <a:pt x="3730344" y="2527300"/>
                </a:moveTo>
                <a:lnTo>
                  <a:pt x="3638487" y="2527300"/>
                </a:lnTo>
                <a:lnTo>
                  <a:pt x="3647699" y="2514600"/>
                </a:lnTo>
                <a:lnTo>
                  <a:pt x="3656778" y="2514600"/>
                </a:lnTo>
                <a:lnTo>
                  <a:pt x="3665724" y="2501900"/>
                </a:lnTo>
                <a:lnTo>
                  <a:pt x="3748466" y="2501900"/>
                </a:lnTo>
                <a:lnTo>
                  <a:pt x="3739496" y="2514600"/>
                </a:lnTo>
                <a:lnTo>
                  <a:pt x="3730344" y="2527300"/>
                </a:lnTo>
                <a:close/>
              </a:path>
              <a:path w="3914775" h="2616200">
                <a:moveTo>
                  <a:pt x="304106" y="2540000"/>
                </a:moveTo>
                <a:lnTo>
                  <a:pt x="202748" y="2540000"/>
                </a:lnTo>
                <a:lnTo>
                  <a:pt x="193254" y="2527300"/>
                </a:lnTo>
                <a:lnTo>
                  <a:pt x="183931" y="2514600"/>
                </a:lnTo>
                <a:lnTo>
                  <a:pt x="266569" y="2514600"/>
                </a:lnTo>
                <a:lnTo>
                  <a:pt x="275780" y="2527300"/>
                </a:lnTo>
                <a:lnTo>
                  <a:pt x="294554" y="2527300"/>
                </a:lnTo>
                <a:lnTo>
                  <a:pt x="304106" y="2540000"/>
                </a:lnTo>
                <a:close/>
              </a:path>
              <a:path w="3914775" h="2616200">
                <a:moveTo>
                  <a:pt x="3711525" y="2540000"/>
                </a:moveTo>
                <a:lnTo>
                  <a:pt x="3610158" y="2540000"/>
                </a:lnTo>
                <a:lnTo>
                  <a:pt x="3619711" y="2527300"/>
                </a:lnTo>
                <a:lnTo>
                  <a:pt x="3721020" y="2527300"/>
                </a:lnTo>
                <a:lnTo>
                  <a:pt x="3711525" y="2540000"/>
                </a:lnTo>
                <a:close/>
              </a:path>
              <a:path w="3914775" h="2616200">
                <a:moveTo>
                  <a:pt x="333379" y="2552700"/>
                </a:moveTo>
                <a:lnTo>
                  <a:pt x="222237" y="2552700"/>
                </a:lnTo>
                <a:lnTo>
                  <a:pt x="212413" y="2540000"/>
                </a:lnTo>
                <a:lnTo>
                  <a:pt x="323531" y="2540000"/>
                </a:lnTo>
                <a:lnTo>
                  <a:pt x="333379" y="2552700"/>
                </a:lnTo>
                <a:close/>
              </a:path>
              <a:path w="3914775" h="2616200">
                <a:moveTo>
                  <a:pt x="3692034" y="2552700"/>
                </a:moveTo>
                <a:lnTo>
                  <a:pt x="3580882" y="2552700"/>
                </a:lnTo>
                <a:lnTo>
                  <a:pt x="3590731" y="2540000"/>
                </a:lnTo>
                <a:lnTo>
                  <a:pt x="3701860" y="2540000"/>
                </a:lnTo>
                <a:lnTo>
                  <a:pt x="3692034" y="2552700"/>
                </a:lnTo>
                <a:close/>
              </a:path>
              <a:path w="3914775" h="2616200">
                <a:moveTo>
                  <a:pt x="373594" y="2565400"/>
                </a:moveTo>
                <a:lnTo>
                  <a:pt x="242330" y="2565400"/>
                </a:lnTo>
                <a:lnTo>
                  <a:pt x="232210" y="2552700"/>
                </a:lnTo>
                <a:lnTo>
                  <a:pt x="363434" y="2552700"/>
                </a:lnTo>
                <a:lnTo>
                  <a:pt x="373594" y="2565400"/>
                </a:lnTo>
                <a:close/>
              </a:path>
              <a:path w="3914775" h="2616200">
                <a:moveTo>
                  <a:pt x="3671939" y="2565400"/>
                </a:moveTo>
                <a:lnTo>
                  <a:pt x="3540662" y="2565400"/>
                </a:lnTo>
                <a:lnTo>
                  <a:pt x="3550823" y="2552700"/>
                </a:lnTo>
                <a:lnTo>
                  <a:pt x="3682060" y="2552700"/>
                </a:lnTo>
                <a:lnTo>
                  <a:pt x="3671939" y="2565400"/>
                </a:lnTo>
                <a:close/>
              </a:path>
              <a:path w="3914775" h="2616200">
                <a:moveTo>
                  <a:pt x="446152" y="2578100"/>
                </a:moveTo>
                <a:lnTo>
                  <a:pt x="273528" y="2578100"/>
                </a:lnTo>
                <a:lnTo>
                  <a:pt x="263001" y="2565400"/>
                </a:lnTo>
                <a:lnTo>
                  <a:pt x="435677" y="2565400"/>
                </a:lnTo>
                <a:lnTo>
                  <a:pt x="446152" y="2578100"/>
                </a:lnTo>
                <a:close/>
              </a:path>
              <a:path w="3914775" h="2616200">
                <a:moveTo>
                  <a:pt x="3640737" y="2578100"/>
                </a:moveTo>
                <a:lnTo>
                  <a:pt x="3468098" y="2578100"/>
                </a:lnTo>
                <a:lnTo>
                  <a:pt x="3478575" y="2565400"/>
                </a:lnTo>
                <a:lnTo>
                  <a:pt x="3651265" y="2565400"/>
                </a:lnTo>
                <a:lnTo>
                  <a:pt x="3640737" y="2578100"/>
                </a:lnTo>
                <a:close/>
              </a:path>
              <a:path w="3914775" h="2616200">
                <a:moveTo>
                  <a:pt x="3619314" y="2590800"/>
                </a:moveTo>
                <a:lnTo>
                  <a:pt x="294950" y="2590800"/>
                </a:lnTo>
                <a:lnTo>
                  <a:pt x="284177" y="2578100"/>
                </a:lnTo>
                <a:lnTo>
                  <a:pt x="3630087" y="2578100"/>
                </a:lnTo>
                <a:lnTo>
                  <a:pt x="3619314" y="2590800"/>
                </a:lnTo>
                <a:close/>
              </a:path>
              <a:path w="3914775" h="2616200">
                <a:moveTo>
                  <a:pt x="3586372" y="2603500"/>
                </a:moveTo>
                <a:lnTo>
                  <a:pt x="327888" y="2603500"/>
                </a:lnTo>
                <a:lnTo>
                  <a:pt x="316811" y="2590800"/>
                </a:lnTo>
                <a:lnTo>
                  <a:pt x="3597450" y="2590800"/>
                </a:lnTo>
                <a:lnTo>
                  <a:pt x="3586372" y="2603500"/>
                </a:lnTo>
                <a:close/>
              </a:path>
              <a:path w="3914775" h="2616200">
                <a:moveTo>
                  <a:pt x="3541215" y="2616200"/>
                </a:moveTo>
                <a:lnTo>
                  <a:pt x="373042" y="2616200"/>
                </a:lnTo>
                <a:lnTo>
                  <a:pt x="361645" y="2603500"/>
                </a:lnTo>
                <a:lnTo>
                  <a:pt x="3552613" y="2603500"/>
                </a:lnTo>
                <a:lnTo>
                  <a:pt x="3541215" y="2616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10189" y="6169043"/>
            <a:ext cx="2736850" cy="2086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4050"/>
              </a:lnSpc>
              <a:spcBef>
                <a:spcPts val="229"/>
              </a:spcBef>
            </a:pPr>
            <a:r>
              <a:rPr sz="3400" spc="-225" dirty="0">
                <a:latin typeface="Verdana"/>
                <a:cs typeface="Verdana"/>
              </a:rPr>
              <a:t>Events:</a:t>
            </a:r>
            <a:r>
              <a:rPr sz="3400" spc="-18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Safe, </a:t>
            </a:r>
            <a:r>
              <a:rPr sz="3400" spc="-145" dirty="0">
                <a:latin typeface="Verdana"/>
                <a:cs typeface="Verdana"/>
              </a:rPr>
              <a:t>private,</a:t>
            </a:r>
            <a:r>
              <a:rPr sz="3400" spc="-229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and </a:t>
            </a:r>
            <a:r>
              <a:rPr sz="3400" spc="-50" dirty="0">
                <a:latin typeface="Verdana"/>
                <a:cs typeface="Verdana"/>
              </a:rPr>
              <a:t>fast</a:t>
            </a:r>
            <a:r>
              <a:rPr sz="3400" spc="-22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ride </a:t>
            </a:r>
            <a:r>
              <a:rPr sz="3400" spc="-85" dirty="0">
                <a:latin typeface="Verdana"/>
                <a:cs typeface="Verdana"/>
              </a:rPr>
              <a:t>coordination.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54" y="6007210"/>
            <a:ext cx="2488565" cy="2086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4050"/>
              </a:lnSpc>
              <a:spcBef>
                <a:spcPts val="229"/>
              </a:spcBef>
            </a:pPr>
            <a:r>
              <a:rPr sz="3400" spc="-575" dirty="0">
                <a:latin typeface="Verdana"/>
                <a:cs typeface="Verdana"/>
              </a:rPr>
              <a:t>T</a:t>
            </a:r>
            <a:r>
              <a:rPr sz="3400" spc="-65" dirty="0">
                <a:latin typeface="Verdana"/>
                <a:cs typeface="Verdana"/>
              </a:rPr>
              <a:t>o</a:t>
            </a:r>
            <a:r>
              <a:rPr sz="3400" spc="-70" dirty="0">
                <a:latin typeface="Verdana"/>
                <a:cs typeface="Verdana"/>
              </a:rPr>
              <a:t>ur</a:t>
            </a:r>
            <a:r>
              <a:rPr sz="3400" spc="-60" dirty="0">
                <a:latin typeface="Verdana"/>
                <a:cs typeface="Verdana"/>
              </a:rPr>
              <a:t>i</a:t>
            </a:r>
            <a:r>
              <a:rPr sz="3400" spc="-65" dirty="0">
                <a:latin typeface="Verdana"/>
                <a:cs typeface="Verdana"/>
              </a:rPr>
              <a:t>s</a:t>
            </a:r>
            <a:r>
              <a:rPr sz="3400" spc="-70" dirty="0">
                <a:latin typeface="Verdana"/>
                <a:cs typeface="Verdana"/>
              </a:rPr>
              <a:t>m</a:t>
            </a:r>
            <a:r>
              <a:rPr sz="3400" spc="-60" dirty="0">
                <a:latin typeface="Verdana"/>
                <a:cs typeface="Verdana"/>
              </a:rPr>
              <a:t>:</a:t>
            </a:r>
            <a:r>
              <a:rPr sz="3400" spc="-130" dirty="0">
                <a:latin typeface="Verdana"/>
                <a:cs typeface="Verdana"/>
              </a:rPr>
              <a:t> </a:t>
            </a:r>
            <a:r>
              <a:rPr sz="3400" spc="-125" dirty="0">
                <a:latin typeface="Verdana"/>
                <a:cs typeface="Verdana"/>
              </a:rPr>
              <a:t>Transparent </a:t>
            </a:r>
            <a:r>
              <a:rPr sz="3400" spc="-60" dirty="0">
                <a:latin typeface="Verdana"/>
                <a:cs typeface="Verdana"/>
              </a:rPr>
              <a:t>pricing</a:t>
            </a:r>
            <a:r>
              <a:rPr sz="3400" spc="-24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for </a:t>
            </a:r>
            <a:r>
              <a:rPr sz="3400" spc="-20" dirty="0">
                <a:latin typeface="Verdana"/>
                <a:cs typeface="Verdana"/>
              </a:rPr>
              <a:t>visitors.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1150" y="6103290"/>
            <a:ext cx="3002915" cy="19704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065" marR="5080" algn="ctr">
              <a:lnSpc>
                <a:spcPts val="3829"/>
              </a:lnSpc>
              <a:spcBef>
                <a:spcPts val="195"/>
              </a:spcBef>
            </a:pPr>
            <a:r>
              <a:rPr sz="3200" spc="-110" dirty="0">
                <a:latin typeface="Verdana"/>
                <a:cs typeface="Verdana"/>
              </a:rPr>
              <a:t>Private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130" dirty="0">
                <a:latin typeface="Verdana"/>
                <a:cs typeface="Verdana"/>
              </a:rPr>
              <a:t>Groups: </a:t>
            </a:r>
            <a:r>
              <a:rPr sz="3200" spc="-10" dirty="0">
                <a:latin typeface="Verdana"/>
                <a:cs typeface="Verdana"/>
              </a:rPr>
              <a:t>Family/friends </a:t>
            </a:r>
            <a:r>
              <a:rPr sz="3200" spc="-130" dirty="0">
                <a:latin typeface="Verdana"/>
                <a:cs typeface="Verdana"/>
              </a:rPr>
              <a:t>with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verified drivers.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0811" y="5909117"/>
            <a:ext cx="3819525" cy="2552700"/>
          </a:xfrm>
          <a:custGeom>
            <a:avLst/>
            <a:gdLst/>
            <a:ahLst/>
            <a:cxnLst/>
            <a:rect l="l" t="t" r="r" b="b"/>
            <a:pathLst>
              <a:path w="3819525" h="2552700">
                <a:moveTo>
                  <a:pt x="3466272" y="12700"/>
                </a:moveTo>
                <a:lnTo>
                  <a:pt x="352860" y="12700"/>
                </a:lnTo>
                <a:lnTo>
                  <a:pt x="363980" y="0"/>
                </a:lnTo>
                <a:lnTo>
                  <a:pt x="3455152" y="0"/>
                </a:lnTo>
                <a:lnTo>
                  <a:pt x="3466272" y="12700"/>
                </a:lnTo>
                <a:close/>
              </a:path>
              <a:path w="3819525" h="2552700">
                <a:moveTo>
                  <a:pt x="3510018" y="25400"/>
                </a:moveTo>
                <a:lnTo>
                  <a:pt x="309119" y="25400"/>
                </a:lnTo>
                <a:lnTo>
                  <a:pt x="319925" y="12700"/>
                </a:lnTo>
                <a:lnTo>
                  <a:pt x="3499210" y="12700"/>
                </a:lnTo>
                <a:lnTo>
                  <a:pt x="3510018" y="25400"/>
                </a:lnTo>
                <a:close/>
              </a:path>
              <a:path w="3819525" h="2552700">
                <a:moveTo>
                  <a:pt x="3541860" y="38100"/>
                </a:moveTo>
                <a:lnTo>
                  <a:pt x="277279" y="38100"/>
                </a:lnTo>
                <a:lnTo>
                  <a:pt x="287789" y="25400"/>
                </a:lnTo>
                <a:lnTo>
                  <a:pt x="3531349" y="25400"/>
                </a:lnTo>
                <a:lnTo>
                  <a:pt x="3541860" y="38100"/>
                </a:lnTo>
                <a:close/>
              </a:path>
              <a:path w="3819525" h="2552700">
                <a:moveTo>
                  <a:pt x="414892" y="50800"/>
                </a:moveTo>
                <a:lnTo>
                  <a:pt x="246469" y="50800"/>
                </a:lnTo>
                <a:lnTo>
                  <a:pt x="256619" y="38100"/>
                </a:lnTo>
                <a:lnTo>
                  <a:pt x="425089" y="38100"/>
                </a:lnTo>
                <a:lnTo>
                  <a:pt x="414892" y="50800"/>
                </a:lnTo>
                <a:close/>
              </a:path>
              <a:path w="3819525" h="2552700">
                <a:moveTo>
                  <a:pt x="3572673" y="50800"/>
                </a:moveTo>
                <a:lnTo>
                  <a:pt x="3404236" y="50800"/>
                </a:lnTo>
                <a:lnTo>
                  <a:pt x="3394038" y="38100"/>
                </a:lnTo>
                <a:lnTo>
                  <a:pt x="3562522" y="38100"/>
                </a:lnTo>
                <a:lnTo>
                  <a:pt x="3572673" y="50800"/>
                </a:lnTo>
                <a:close/>
              </a:path>
              <a:path w="3819525" h="2552700">
                <a:moveTo>
                  <a:pt x="344750" y="63500"/>
                </a:moveTo>
                <a:lnTo>
                  <a:pt x="226577" y="63500"/>
                </a:lnTo>
                <a:lnTo>
                  <a:pt x="236451" y="50800"/>
                </a:lnTo>
                <a:lnTo>
                  <a:pt x="354602" y="50800"/>
                </a:lnTo>
                <a:lnTo>
                  <a:pt x="344750" y="63500"/>
                </a:lnTo>
                <a:close/>
              </a:path>
              <a:path w="3819525" h="2552700">
                <a:moveTo>
                  <a:pt x="3592567" y="63500"/>
                </a:moveTo>
                <a:lnTo>
                  <a:pt x="3474384" y="63500"/>
                </a:lnTo>
                <a:lnTo>
                  <a:pt x="3464531" y="50800"/>
                </a:lnTo>
                <a:lnTo>
                  <a:pt x="3582692" y="50800"/>
                </a:lnTo>
                <a:lnTo>
                  <a:pt x="3592567" y="63500"/>
                </a:lnTo>
                <a:close/>
              </a:path>
              <a:path w="3819525" h="2552700">
                <a:moveTo>
                  <a:pt x="306144" y="76200"/>
                </a:moveTo>
                <a:lnTo>
                  <a:pt x="207262" y="76200"/>
                </a:lnTo>
                <a:lnTo>
                  <a:pt x="216847" y="63500"/>
                </a:lnTo>
                <a:lnTo>
                  <a:pt x="315668" y="63500"/>
                </a:lnTo>
                <a:lnTo>
                  <a:pt x="306144" y="76200"/>
                </a:lnTo>
                <a:close/>
              </a:path>
              <a:path w="3819525" h="2552700">
                <a:moveTo>
                  <a:pt x="3611885" y="76200"/>
                </a:moveTo>
                <a:lnTo>
                  <a:pt x="3512995" y="76200"/>
                </a:lnTo>
                <a:lnTo>
                  <a:pt x="3503470" y="63500"/>
                </a:lnTo>
                <a:lnTo>
                  <a:pt x="3602298" y="63500"/>
                </a:lnTo>
                <a:lnTo>
                  <a:pt x="3611885" y="76200"/>
                </a:lnTo>
                <a:close/>
              </a:path>
              <a:path w="3819525" h="2552700">
                <a:moveTo>
                  <a:pt x="278183" y="88900"/>
                </a:moveTo>
                <a:lnTo>
                  <a:pt x="188570" y="88900"/>
                </a:lnTo>
                <a:lnTo>
                  <a:pt x="197832" y="76200"/>
                </a:lnTo>
                <a:lnTo>
                  <a:pt x="287396" y="76200"/>
                </a:lnTo>
                <a:lnTo>
                  <a:pt x="278183" y="88900"/>
                </a:lnTo>
                <a:close/>
              </a:path>
              <a:path w="3819525" h="2552700">
                <a:moveTo>
                  <a:pt x="3630579" y="88900"/>
                </a:moveTo>
                <a:lnTo>
                  <a:pt x="3540959" y="88900"/>
                </a:lnTo>
                <a:lnTo>
                  <a:pt x="3531745" y="76200"/>
                </a:lnTo>
                <a:lnTo>
                  <a:pt x="3621315" y="76200"/>
                </a:lnTo>
                <a:lnTo>
                  <a:pt x="3630579" y="88900"/>
                </a:lnTo>
                <a:close/>
              </a:path>
              <a:path w="3819525" h="2552700">
                <a:moveTo>
                  <a:pt x="260091" y="101600"/>
                </a:moveTo>
                <a:lnTo>
                  <a:pt x="170545" y="101600"/>
                </a:lnTo>
                <a:lnTo>
                  <a:pt x="179474" y="88900"/>
                </a:lnTo>
                <a:lnTo>
                  <a:pt x="269078" y="88900"/>
                </a:lnTo>
                <a:lnTo>
                  <a:pt x="260091" y="101600"/>
                </a:lnTo>
                <a:close/>
              </a:path>
              <a:path w="3819525" h="2552700">
                <a:moveTo>
                  <a:pt x="3648605" y="101600"/>
                </a:moveTo>
                <a:lnTo>
                  <a:pt x="3559052" y="101600"/>
                </a:lnTo>
                <a:lnTo>
                  <a:pt x="3550065" y="88900"/>
                </a:lnTo>
                <a:lnTo>
                  <a:pt x="3639676" y="88900"/>
                </a:lnTo>
                <a:lnTo>
                  <a:pt x="3648605" y="101600"/>
                </a:lnTo>
                <a:close/>
              </a:path>
              <a:path w="3819525" h="2552700">
                <a:moveTo>
                  <a:pt x="217140" y="127000"/>
                </a:moveTo>
                <a:lnTo>
                  <a:pt x="144857" y="127000"/>
                </a:lnTo>
                <a:lnTo>
                  <a:pt x="153231" y="114300"/>
                </a:lnTo>
                <a:lnTo>
                  <a:pt x="161794" y="101600"/>
                </a:lnTo>
                <a:lnTo>
                  <a:pt x="242506" y="101600"/>
                </a:lnTo>
                <a:lnTo>
                  <a:pt x="233908" y="114300"/>
                </a:lnTo>
                <a:lnTo>
                  <a:pt x="225449" y="114300"/>
                </a:lnTo>
                <a:lnTo>
                  <a:pt x="217140" y="127000"/>
                </a:lnTo>
                <a:close/>
              </a:path>
              <a:path w="3819525" h="2552700">
                <a:moveTo>
                  <a:pt x="3674297" y="127000"/>
                </a:moveTo>
                <a:lnTo>
                  <a:pt x="3602009" y="127000"/>
                </a:lnTo>
                <a:lnTo>
                  <a:pt x="3593699" y="114300"/>
                </a:lnTo>
                <a:lnTo>
                  <a:pt x="3585239" y="114300"/>
                </a:lnTo>
                <a:lnTo>
                  <a:pt x="3576640" y="101600"/>
                </a:lnTo>
                <a:lnTo>
                  <a:pt x="3657357" y="101600"/>
                </a:lnTo>
                <a:lnTo>
                  <a:pt x="3665921" y="114300"/>
                </a:lnTo>
                <a:lnTo>
                  <a:pt x="3674297" y="127000"/>
                </a:lnTo>
                <a:close/>
              </a:path>
              <a:path w="3819525" h="2552700">
                <a:moveTo>
                  <a:pt x="185441" y="152400"/>
                </a:moveTo>
                <a:lnTo>
                  <a:pt x="120902" y="152400"/>
                </a:lnTo>
                <a:lnTo>
                  <a:pt x="128683" y="139700"/>
                </a:lnTo>
                <a:lnTo>
                  <a:pt x="136671" y="127000"/>
                </a:lnTo>
                <a:lnTo>
                  <a:pt x="208981" y="127000"/>
                </a:lnTo>
                <a:lnTo>
                  <a:pt x="200971" y="139700"/>
                </a:lnTo>
                <a:lnTo>
                  <a:pt x="193122" y="139700"/>
                </a:lnTo>
                <a:lnTo>
                  <a:pt x="185441" y="152400"/>
                </a:lnTo>
                <a:close/>
              </a:path>
              <a:path w="3819525" h="2552700">
                <a:moveTo>
                  <a:pt x="3698254" y="152400"/>
                </a:moveTo>
                <a:lnTo>
                  <a:pt x="3633713" y="152400"/>
                </a:lnTo>
                <a:lnTo>
                  <a:pt x="3626031" y="139700"/>
                </a:lnTo>
                <a:lnTo>
                  <a:pt x="3618180" y="139700"/>
                </a:lnTo>
                <a:lnTo>
                  <a:pt x="3610170" y="127000"/>
                </a:lnTo>
                <a:lnTo>
                  <a:pt x="3682484" y="127000"/>
                </a:lnTo>
                <a:lnTo>
                  <a:pt x="3690473" y="139700"/>
                </a:lnTo>
                <a:lnTo>
                  <a:pt x="3698254" y="152400"/>
                </a:lnTo>
                <a:close/>
              </a:path>
              <a:path w="3819525" h="2552700">
                <a:moveTo>
                  <a:pt x="163420" y="177800"/>
                </a:moveTo>
                <a:lnTo>
                  <a:pt x="98815" y="177800"/>
                </a:lnTo>
                <a:lnTo>
                  <a:pt x="105964" y="165100"/>
                </a:lnTo>
                <a:lnTo>
                  <a:pt x="113329" y="152400"/>
                </a:lnTo>
                <a:lnTo>
                  <a:pt x="177928" y="152400"/>
                </a:lnTo>
                <a:lnTo>
                  <a:pt x="170585" y="165100"/>
                </a:lnTo>
                <a:lnTo>
                  <a:pt x="163420" y="177800"/>
                </a:lnTo>
                <a:close/>
              </a:path>
              <a:path w="3819525" h="2552700">
                <a:moveTo>
                  <a:pt x="3720344" y="177800"/>
                </a:moveTo>
                <a:lnTo>
                  <a:pt x="3655736" y="177800"/>
                </a:lnTo>
                <a:lnTo>
                  <a:pt x="3648570" y="165100"/>
                </a:lnTo>
                <a:lnTo>
                  <a:pt x="3641226" y="152400"/>
                </a:lnTo>
                <a:lnTo>
                  <a:pt x="3705828" y="152400"/>
                </a:lnTo>
                <a:lnTo>
                  <a:pt x="3713194" y="165100"/>
                </a:lnTo>
                <a:lnTo>
                  <a:pt x="3720344" y="177800"/>
                </a:lnTo>
                <a:close/>
              </a:path>
              <a:path w="3819525" h="2552700">
                <a:moveTo>
                  <a:pt x="130418" y="215900"/>
                </a:moveTo>
                <a:lnTo>
                  <a:pt x="72479" y="215900"/>
                </a:lnTo>
                <a:lnTo>
                  <a:pt x="78720" y="203200"/>
                </a:lnTo>
                <a:lnTo>
                  <a:pt x="85193" y="190500"/>
                </a:lnTo>
                <a:lnTo>
                  <a:pt x="91892" y="177800"/>
                </a:lnTo>
                <a:lnTo>
                  <a:pt x="156440" y="177800"/>
                </a:lnTo>
                <a:lnTo>
                  <a:pt x="149647" y="190500"/>
                </a:lnTo>
                <a:lnTo>
                  <a:pt x="143041" y="190500"/>
                </a:lnTo>
                <a:lnTo>
                  <a:pt x="136628" y="203200"/>
                </a:lnTo>
                <a:lnTo>
                  <a:pt x="130418" y="215900"/>
                </a:lnTo>
                <a:close/>
              </a:path>
              <a:path w="3819525" h="2552700">
                <a:moveTo>
                  <a:pt x="3746683" y="215900"/>
                </a:moveTo>
                <a:lnTo>
                  <a:pt x="3688743" y="215900"/>
                </a:lnTo>
                <a:lnTo>
                  <a:pt x="3682531" y="203200"/>
                </a:lnTo>
                <a:lnTo>
                  <a:pt x="3676118" y="190500"/>
                </a:lnTo>
                <a:lnTo>
                  <a:pt x="3669510" y="190500"/>
                </a:lnTo>
                <a:lnTo>
                  <a:pt x="3662716" y="177800"/>
                </a:lnTo>
                <a:lnTo>
                  <a:pt x="3727269" y="177800"/>
                </a:lnTo>
                <a:lnTo>
                  <a:pt x="3733968" y="190500"/>
                </a:lnTo>
                <a:lnTo>
                  <a:pt x="3740442" y="203200"/>
                </a:lnTo>
                <a:lnTo>
                  <a:pt x="3746683" y="215900"/>
                </a:lnTo>
                <a:close/>
              </a:path>
              <a:path w="3819525" h="2552700">
                <a:moveTo>
                  <a:pt x="97505" y="266700"/>
                </a:moveTo>
                <a:lnTo>
                  <a:pt x="44908" y="266700"/>
                </a:lnTo>
                <a:lnTo>
                  <a:pt x="49927" y="254000"/>
                </a:lnTo>
                <a:lnTo>
                  <a:pt x="55200" y="241300"/>
                </a:lnTo>
                <a:lnTo>
                  <a:pt x="60719" y="228600"/>
                </a:lnTo>
                <a:lnTo>
                  <a:pt x="66479" y="215900"/>
                </a:lnTo>
                <a:lnTo>
                  <a:pt x="124409" y="215900"/>
                </a:lnTo>
                <a:lnTo>
                  <a:pt x="118602" y="228600"/>
                </a:lnTo>
                <a:lnTo>
                  <a:pt x="113005" y="241300"/>
                </a:lnTo>
                <a:lnTo>
                  <a:pt x="107623" y="241300"/>
                </a:lnTo>
                <a:lnTo>
                  <a:pt x="102456" y="254000"/>
                </a:lnTo>
                <a:lnTo>
                  <a:pt x="97505" y="266700"/>
                </a:lnTo>
                <a:close/>
              </a:path>
              <a:path w="3819525" h="2552700">
                <a:moveTo>
                  <a:pt x="3774258" y="266700"/>
                </a:moveTo>
                <a:lnTo>
                  <a:pt x="3721659" y="266700"/>
                </a:lnTo>
                <a:lnTo>
                  <a:pt x="3716708" y="254000"/>
                </a:lnTo>
                <a:lnTo>
                  <a:pt x="3711541" y="241300"/>
                </a:lnTo>
                <a:lnTo>
                  <a:pt x="3706158" y="241300"/>
                </a:lnTo>
                <a:lnTo>
                  <a:pt x="3700559" y="228600"/>
                </a:lnTo>
                <a:lnTo>
                  <a:pt x="3694752" y="215900"/>
                </a:lnTo>
                <a:lnTo>
                  <a:pt x="3752684" y="215900"/>
                </a:lnTo>
                <a:lnTo>
                  <a:pt x="3758445" y="228600"/>
                </a:lnTo>
                <a:lnTo>
                  <a:pt x="3763965" y="241300"/>
                </a:lnTo>
                <a:lnTo>
                  <a:pt x="3769238" y="254000"/>
                </a:lnTo>
                <a:lnTo>
                  <a:pt x="3774258" y="266700"/>
                </a:lnTo>
                <a:close/>
              </a:path>
              <a:path w="3819525" h="2552700">
                <a:moveTo>
                  <a:pt x="48001" y="2095500"/>
                </a:moveTo>
                <a:lnTo>
                  <a:pt x="0" y="2095500"/>
                </a:lnTo>
                <a:lnTo>
                  <a:pt x="0" y="457200"/>
                </a:lnTo>
                <a:lnTo>
                  <a:pt x="154" y="444500"/>
                </a:lnTo>
                <a:lnTo>
                  <a:pt x="588" y="431800"/>
                </a:lnTo>
                <a:lnTo>
                  <a:pt x="1302" y="419100"/>
                </a:lnTo>
                <a:lnTo>
                  <a:pt x="2296" y="419100"/>
                </a:lnTo>
                <a:lnTo>
                  <a:pt x="3568" y="406400"/>
                </a:lnTo>
                <a:lnTo>
                  <a:pt x="9050" y="368300"/>
                </a:lnTo>
                <a:lnTo>
                  <a:pt x="17002" y="330200"/>
                </a:lnTo>
                <a:lnTo>
                  <a:pt x="20196" y="330200"/>
                </a:lnTo>
                <a:lnTo>
                  <a:pt x="23659" y="317500"/>
                </a:lnTo>
                <a:lnTo>
                  <a:pt x="27385" y="304800"/>
                </a:lnTo>
                <a:lnTo>
                  <a:pt x="31375" y="292100"/>
                </a:lnTo>
                <a:lnTo>
                  <a:pt x="35629" y="279400"/>
                </a:lnTo>
                <a:lnTo>
                  <a:pt x="40142" y="266700"/>
                </a:lnTo>
                <a:lnTo>
                  <a:pt x="92776" y="266700"/>
                </a:lnTo>
                <a:lnTo>
                  <a:pt x="88274" y="279400"/>
                </a:lnTo>
                <a:lnTo>
                  <a:pt x="83999" y="292100"/>
                </a:lnTo>
                <a:lnTo>
                  <a:pt x="79952" y="304800"/>
                </a:lnTo>
                <a:lnTo>
                  <a:pt x="76136" y="304800"/>
                </a:lnTo>
                <a:lnTo>
                  <a:pt x="72557" y="317500"/>
                </a:lnTo>
                <a:lnTo>
                  <a:pt x="69215" y="330200"/>
                </a:lnTo>
                <a:lnTo>
                  <a:pt x="66110" y="342900"/>
                </a:lnTo>
                <a:lnTo>
                  <a:pt x="63245" y="342900"/>
                </a:lnTo>
                <a:lnTo>
                  <a:pt x="60624" y="355600"/>
                </a:lnTo>
                <a:lnTo>
                  <a:pt x="58247" y="368300"/>
                </a:lnTo>
                <a:lnTo>
                  <a:pt x="56113" y="381000"/>
                </a:lnTo>
                <a:lnTo>
                  <a:pt x="54226" y="393700"/>
                </a:lnTo>
                <a:lnTo>
                  <a:pt x="52588" y="393700"/>
                </a:lnTo>
                <a:lnTo>
                  <a:pt x="51199" y="406400"/>
                </a:lnTo>
                <a:lnTo>
                  <a:pt x="50058" y="419100"/>
                </a:lnTo>
                <a:lnTo>
                  <a:pt x="49167" y="431800"/>
                </a:lnTo>
                <a:lnTo>
                  <a:pt x="48527" y="444500"/>
                </a:lnTo>
                <a:lnTo>
                  <a:pt x="48139" y="444500"/>
                </a:lnTo>
                <a:lnTo>
                  <a:pt x="48001" y="457200"/>
                </a:lnTo>
                <a:lnTo>
                  <a:pt x="48001" y="2095500"/>
                </a:lnTo>
                <a:close/>
              </a:path>
              <a:path w="3819525" h="2552700">
                <a:moveTo>
                  <a:pt x="3819172" y="2095500"/>
                </a:moveTo>
                <a:lnTo>
                  <a:pt x="3771170" y="2095500"/>
                </a:lnTo>
                <a:lnTo>
                  <a:pt x="3771170" y="457200"/>
                </a:lnTo>
                <a:lnTo>
                  <a:pt x="3771033" y="444500"/>
                </a:lnTo>
                <a:lnTo>
                  <a:pt x="3770644" y="444500"/>
                </a:lnTo>
                <a:lnTo>
                  <a:pt x="3770004" y="431800"/>
                </a:lnTo>
                <a:lnTo>
                  <a:pt x="3769113" y="419100"/>
                </a:lnTo>
                <a:lnTo>
                  <a:pt x="3767972" y="406400"/>
                </a:lnTo>
                <a:lnTo>
                  <a:pt x="3766583" y="393700"/>
                </a:lnTo>
                <a:lnTo>
                  <a:pt x="3764944" y="393700"/>
                </a:lnTo>
                <a:lnTo>
                  <a:pt x="3763057" y="381000"/>
                </a:lnTo>
                <a:lnTo>
                  <a:pt x="3760924" y="368300"/>
                </a:lnTo>
                <a:lnTo>
                  <a:pt x="3758546" y="355600"/>
                </a:lnTo>
                <a:lnTo>
                  <a:pt x="3755925" y="342900"/>
                </a:lnTo>
                <a:lnTo>
                  <a:pt x="3753060" y="342900"/>
                </a:lnTo>
                <a:lnTo>
                  <a:pt x="3749954" y="330200"/>
                </a:lnTo>
                <a:lnTo>
                  <a:pt x="3746611" y="317500"/>
                </a:lnTo>
                <a:lnTo>
                  <a:pt x="3743032" y="304800"/>
                </a:lnTo>
                <a:lnTo>
                  <a:pt x="3739216" y="304800"/>
                </a:lnTo>
                <a:lnTo>
                  <a:pt x="3735168" y="292100"/>
                </a:lnTo>
                <a:lnTo>
                  <a:pt x="3730892" y="279400"/>
                </a:lnTo>
                <a:lnTo>
                  <a:pt x="3726389" y="266700"/>
                </a:lnTo>
                <a:lnTo>
                  <a:pt x="3779025" y="266700"/>
                </a:lnTo>
                <a:lnTo>
                  <a:pt x="3791783" y="304800"/>
                </a:lnTo>
                <a:lnTo>
                  <a:pt x="3798972" y="330200"/>
                </a:lnTo>
                <a:lnTo>
                  <a:pt x="3802167" y="330200"/>
                </a:lnTo>
                <a:lnTo>
                  <a:pt x="3810121" y="368300"/>
                </a:lnTo>
                <a:lnTo>
                  <a:pt x="3815603" y="406400"/>
                </a:lnTo>
                <a:lnTo>
                  <a:pt x="3816876" y="419100"/>
                </a:lnTo>
                <a:lnTo>
                  <a:pt x="3817870" y="419100"/>
                </a:lnTo>
                <a:lnTo>
                  <a:pt x="3818584" y="431800"/>
                </a:lnTo>
                <a:lnTo>
                  <a:pt x="3819018" y="444500"/>
                </a:lnTo>
                <a:lnTo>
                  <a:pt x="3819172" y="457200"/>
                </a:lnTo>
                <a:lnTo>
                  <a:pt x="3819172" y="2095500"/>
                </a:lnTo>
                <a:close/>
              </a:path>
              <a:path w="3819525" h="2552700">
                <a:moveTo>
                  <a:pt x="60624" y="2197100"/>
                </a:moveTo>
                <a:lnTo>
                  <a:pt x="11420" y="2197100"/>
                </a:lnTo>
                <a:lnTo>
                  <a:pt x="9042" y="2184400"/>
                </a:lnTo>
                <a:lnTo>
                  <a:pt x="3563" y="2146300"/>
                </a:lnTo>
                <a:lnTo>
                  <a:pt x="585" y="2108200"/>
                </a:lnTo>
                <a:lnTo>
                  <a:pt x="152" y="2095500"/>
                </a:lnTo>
                <a:lnTo>
                  <a:pt x="48139" y="2095500"/>
                </a:lnTo>
                <a:lnTo>
                  <a:pt x="48527" y="2108200"/>
                </a:lnTo>
                <a:lnTo>
                  <a:pt x="49167" y="2120900"/>
                </a:lnTo>
                <a:lnTo>
                  <a:pt x="50058" y="2133600"/>
                </a:lnTo>
                <a:lnTo>
                  <a:pt x="51199" y="2146300"/>
                </a:lnTo>
                <a:lnTo>
                  <a:pt x="52588" y="2146300"/>
                </a:lnTo>
                <a:lnTo>
                  <a:pt x="54226" y="2159000"/>
                </a:lnTo>
                <a:lnTo>
                  <a:pt x="56113" y="2171700"/>
                </a:lnTo>
                <a:lnTo>
                  <a:pt x="58247" y="2184400"/>
                </a:lnTo>
                <a:lnTo>
                  <a:pt x="60624" y="2197100"/>
                </a:lnTo>
                <a:close/>
              </a:path>
              <a:path w="3819525" h="2552700">
                <a:moveTo>
                  <a:pt x="3807751" y="2197100"/>
                </a:moveTo>
                <a:lnTo>
                  <a:pt x="3758546" y="2197100"/>
                </a:lnTo>
                <a:lnTo>
                  <a:pt x="3760924" y="2184400"/>
                </a:lnTo>
                <a:lnTo>
                  <a:pt x="3763057" y="2171700"/>
                </a:lnTo>
                <a:lnTo>
                  <a:pt x="3764944" y="2159000"/>
                </a:lnTo>
                <a:lnTo>
                  <a:pt x="3766583" y="2146300"/>
                </a:lnTo>
                <a:lnTo>
                  <a:pt x="3767972" y="2146300"/>
                </a:lnTo>
                <a:lnTo>
                  <a:pt x="3769113" y="2133600"/>
                </a:lnTo>
                <a:lnTo>
                  <a:pt x="3770004" y="2120900"/>
                </a:lnTo>
                <a:lnTo>
                  <a:pt x="3770644" y="2108200"/>
                </a:lnTo>
                <a:lnTo>
                  <a:pt x="3771033" y="2095500"/>
                </a:lnTo>
                <a:lnTo>
                  <a:pt x="3819019" y="2095500"/>
                </a:lnTo>
                <a:lnTo>
                  <a:pt x="3816880" y="2133600"/>
                </a:lnTo>
                <a:lnTo>
                  <a:pt x="3812233" y="2171700"/>
                </a:lnTo>
                <a:lnTo>
                  <a:pt x="3810129" y="2184400"/>
                </a:lnTo>
                <a:lnTo>
                  <a:pt x="3807751" y="2197100"/>
                </a:lnTo>
                <a:close/>
              </a:path>
              <a:path w="3819525" h="2552700">
                <a:moveTo>
                  <a:pt x="88274" y="2273300"/>
                </a:moveTo>
                <a:lnTo>
                  <a:pt x="35616" y="2273300"/>
                </a:lnTo>
                <a:lnTo>
                  <a:pt x="31363" y="2260600"/>
                </a:lnTo>
                <a:lnTo>
                  <a:pt x="20186" y="2222500"/>
                </a:lnTo>
                <a:lnTo>
                  <a:pt x="14070" y="2197100"/>
                </a:lnTo>
                <a:lnTo>
                  <a:pt x="63245" y="2197100"/>
                </a:lnTo>
                <a:lnTo>
                  <a:pt x="66110" y="2209800"/>
                </a:lnTo>
                <a:lnTo>
                  <a:pt x="69215" y="2222500"/>
                </a:lnTo>
                <a:lnTo>
                  <a:pt x="72557" y="2235200"/>
                </a:lnTo>
                <a:lnTo>
                  <a:pt x="76136" y="2235200"/>
                </a:lnTo>
                <a:lnTo>
                  <a:pt x="79952" y="2247900"/>
                </a:lnTo>
                <a:lnTo>
                  <a:pt x="83999" y="2260600"/>
                </a:lnTo>
                <a:lnTo>
                  <a:pt x="88274" y="2273300"/>
                </a:lnTo>
                <a:close/>
              </a:path>
              <a:path w="3819525" h="2552700">
                <a:moveTo>
                  <a:pt x="3783551" y="2273300"/>
                </a:moveTo>
                <a:lnTo>
                  <a:pt x="3730892" y="2273300"/>
                </a:lnTo>
                <a:lnTo>
                  <a:pt x="3735168" y="2260600"/>
                </a:lnTo>
                <a:lnTo>
                  <a:pt x="3739216" y="2247900"/>
                </a:lnTo>
                <a:lnTo>
                  <a:pt x="3743032" y="2235200"/>
                </a:lnTo>
                <a:lnTo>
                  <a:pt x="3746611" y="2235200"/>
                </a:lnTo>
                <a:lnTo>
                  <a:pt x="3749954" y="2222500"/>
                </a:lnTo>
                <a:lnTo>
                  <a:pt x="3753060" y="2209800"/>
                </a:lnTo>
                <a:lnTo>
                  <a:pt x="3755925" y="2197100"/>
                </a:lnTo>
                <a:lnTo>
                  <a:pt x="3805100" y="2197100"/>
                </a:lnTo>
                <a:lnTo>
                  <a:pt x="3795521" y="2235200"/>
                </a:lnTo>
                <a:lnTo>
                  <a:pt x="3787805" y="2260600"/>
                </a:lnTo>
                <a:lnTo>
                  <a:pt x="3783551" y="2273300"/>
                </a:lnTo>
                <a:close/>
              </a:path>
              <a:path w="3819525" h="2552700">
                <a:moveTo>
                  <a:pt x="118602" y="2324100"/>
                </a:moveTo>
                <a:lnTo>
                  <a:pt x="60705" y="2324100"/>
                </a:lnTo>
                <a:lnTo>
                  <a:pt x="55185" y="2311400"/>
                </a:lnTo>
                <a:lnTo>
                  <a:pt x="49913" y="2298700"/>
                </a:lnTo>
                <a:lnTo>
                  <a:pt x="44894" y="2286000"/>
                </a:lnTo>
                <a:lnTo>
                  <a:pt x="40129" y="2273300"/>
                </a:lnTo>
                <a:lnTo>
                  <a:pt x="92776" y="2273300"/>
                </a:lnTo>
                <a:lnTo>
                  <a:pt x="97505" y="2286000"/>
                </a:lnTo>
                <a:lnTo>
                  <a:pt x="102456" y="2298700"/>
                </a:lnTo>
                <a:lnTo>
                  <a:pt x="107623" y="2298700"/>
                </a:lnTo>
                <a:lnTo>
                  <a:pt x="113005" y="2311400"/>
                </a:lnTo>
                <a:lnTo>
                  <a:pt x="118602" y="2324100"/>
                </a:lnTo>
                <a:close/>
              </a:path>
              <a:path w="3819525" h="2552700">
                <a:moveTo>
                  <a:pt x="3758459" y="2324100"/>
                </a:moveTo>
                <a:lnTo>
                  <a:pt x="3700559" y="2324100"/>
                </a:lnTo>
                <a:lnTo>
                  <a:pt x="3706158" y="2311400"/>
                </a:lnTo>
                <a:lnTo>
                  <a:pt x="3711541" y="2298700"/>
                </a:lnTo>
                <a:lnTo>
                  <a:pt x="3716708" y="2298700"/>
                </a:lnTo>
                <a:lnTo>
                  <a:pt x="3721659" y="2286000"/>
                </a:lnTo>
                <a:lnTo>
                  <a:pt x="3726389" y="2273300"/>
                </a:lnTo>
                <a:lnTo>
                  <a:pt x="3779038" y="2273300"/>
                </a:lnTo>
                <a:lnTo>
                  <a:pt x="3774272" y="2286000"/>
                </a:lnTo>
                <a:lnTo>
                  <a:pt x="3769252" y="2298700"/>
                </a:lnTo>
                <a:lnTo>
                  <a:pt x="3763979" y="2311400"/>
                </a:lnTo>
                <a:lnTo>
                  <a:pt x="3758459" y="2324100"/>
                </a:lnTo>
                <a:close/>
              </a:path>
              <a:path w="3819525" h="2552700">
                <a:moveTo>
                  <a:pt x="170585" y="2387600"/>
                </a:moveTo>
                <a:lnTo>
                  <a:pt x="105949" y="2387600"/>
                </a:lnTo>
                <a:lnTo>
                  <a:pt x="98801" y="2374900"/>
                </a:lnTo>
                <a:lnTo>
                  <a:pt x="91877" y="2362200"/>
                </a:lnTo>
                <a:lnTo>
                  <a:pt x="85178" y="2362200"/>
                </a:lnTo>
                <a:lnTo>
                  <a:pt x="78705" y="2349500"/>
                </a:lnTo>
                <a:lnTo>
                  <a:pt x="72464" y="2336800"/>
                </a:lnTo>
                <a:lnTo>
                  <a:pt x="66464" y="2324100"/>
                </a:lnTo>
                <a:lnTo>
                  <a:pt x="124409" y="2324100"/>
                </a:lnTo>
                <a:lnTo>
                  <a:pt x="130418" y="2336800"/>
                </a:lnTo>
                <a:lnTo>
                  <a:pt x="136628" y="2349500"/>
                </a:lnTo>
                <a:lnTo>
                  <a:pt x="143041" y="2349500"/>
                </a:lnTo>
                <a:lnTo>
                  <a:pt x="149647" y="2362200"/>
                </a:lnTo>
                <a:lnTo>
                  <a:pt x="156440" y="2374900"/>
                </a:lnTo>
                <a:lnTo>
                  <a:pt x="163420" y="2374900"/>
                </a:lnTo>
                <a:lnTo>
                  <a:pt x="170585" y="2387600"/>
                </a:lnTo>
                <a:close/>
              </a:path>
              <a:path w="3819525" h="2552700">
                <a:moveTo>
                  <a:pt x="3713209" y="2387600"/>
                </a:moveTo>
                <a:lnTo>
                  <a:pt x="3648570" y="2387600"/>
                </a:lnTo>
                <a:lnTo>
                  <a:pt x="3655736" y="2374900"/>
                </a:lnTo>
                <a:lnTo>
                  <a:pt x="3662716" y="2374900"/>
                </a:lnTo>
                <a:lnTo>
                  <a:pt x="3669510" y="2362200"/>
                </a:lnTo>
                <a:lnTo>
                  <a:pt x="3676118" y="2349500"/>
                </a:lnTo>
                <a:lnTo>
                  <a:pt x="3682531" y="2349500"/>
                </a:lnTo>
                <a:lnTo>
                  <a:pt x="3688743" y="2336800"/>
                </a:lnTo>
                <a:lnTo>
                  <a:pt x="3694752" y="2324100"/>
                </a:lnTo>
                <a:lnTo>
                  <a:pt x="3752699" y="2324100"/>
                </a:lnTo>
                <a:lnTo>
                  <a:pt x="3746698" y="2336800"/>
                </a:lnTo>
                <a:lnTo>
                  <a:pt x="3740457" y="2349500"/>
                </a:lnTo>
                <a:lnTo>
                  <a:pt x="3733983" y="2362200"/>
                </a:lnTo>
                <a:lnTo>
                  <a:pt x="3727283" y="2362200"/>
                </a:lnTo>
                <a:lnTo>
                  <a:pt x="3720359" y="2374900"/>
                </a:lnTo>
                <a:lnTo>
                  <a:pt x="3713209" y="2387600"/>
                </a:lnTo>
                <a:close/>
              </a:path>
              <a:path w="3819525" h="2552700">
                <a:moveTo>
                  <a:pt x="200971" y="2413000"/>
                </a:moveTo>
                <a:lnTo>
                  <a:pt x="128668" y="2413000"/>
                </a:lnTo>
                <a:lnTo>
                  <a:pt x="120888" y="2400300"/>
                </a:lnTo>
                <a:lnTo>
                  <a:pt x="113315" y="2387600"/>
                </a:lnTo>
                <a:lnTo>
                  <a:pt x="177928" y="2387600"/>
                </a:lnTo>
                <a:lnTo>
                  <a:pt x="185441" y="2400300"/>
                </a:lnTo>
                <a:lnTo>
                  <a:pt x="193122" y="2400300"/>
                </a:lnTo>
                <a:lnTo>
                  <a:pt x="200971" y="2413000"/>
                </a:lnTo>
                <a:close/>
              </a:path>
              <a:path w="3819525" h="2552700">
                <a:moveTo>
                  <a:pt x="3690488" y="2413000"/>
                </a:moveTo>
                <a:lnTo>
                  <a:pt x="3618180" y="2413000"/>
                </a:lnTo>
                <a:lnTo>
                  <a:pt x="3626031" y="2400300"/>
                </a:lnTo>
                <a:lnTo>
                  <a:pt x="3633713" y="2400300"/>
                </a:lnTo>
                <a:lnTo>
                  <a:pt x="3641226" y="2387600"/>
                </a:lnTo>
                <a:lnTo>
                  <a:pt x="3705843" y="2387600"/>
                </a:lnTo>
                <a:lnTo>
                  <a:pt x="3698269" y="2400300"/>
                </a:lnTo>
                <a:lnTo>
                  <a:pt x="3690488" y="2413000"/>
                </a:lnTo>
                <a:close/>
              </a:path>
              <a:path w="3819525" h="2552700">
                <a:moveTo>
                  <a:pt x="233908" y="2438400"/>
                </a:moveTo>
                <a:lnTo>
                  <a:pt x="153218" y="2438400"/>
                </a:lnTo>
                <a:lnTo>
                  <a:pt x="144843" y="2425700"/>
                </a:lnTo>
                <a:lnTo>
                  <a:pt x="136657" y="2413000"/>
                </a:lnTo>
                <a:lnTo>
                  <a:pt x="208981" y="2413000"/>
                </a:lnTo>
                <a:lnTo>
                  <a:pt x="217140" y="2425700"/>
                </a:lnTo>
                <a:lnTo>
                  <a:pt x="225449" y="2425700"/>
                </a:lnTo>
                <a:lnTo>
                  <a:pt x="233908" y="2438400"/>
                </a:lnTo>
                <a:close/>
              </a:path>
              <a:path w="3819525" h="2552700">
                <a:moveTo>
                  <a:pt x="3665935" y="2438400"/>
                </a:moveTo>
                <a:lnTo>
                  <a:pt x="3585239" y="2438400"/>
                </a:lnTo>
                <a:lnTo>
                  <a:pt x="3593699" y="2425700"/>
                </a:lnTo>
                <a:lnTo>
                  <a:pt x="3602009" y="2425700"/>
                </a:lnTo>
                <a:lnTo>
                  <a:pt x="3610170" y="2413000"/>
                </a:lnTo>
                <a:lnTo>
                  <a:pt x="3682498" y="2413000"/>
                </a:lnTo>
                <a:lnTo>
                  <a:pt x="3674311" y="2425700"/>
                </a:lnTo>
                <a:lnTo>
                  <a:pt x="3665935" y="2438400"/>
                </a:lnTo>
                <a:close/>
              </a:path>
              <a:path w="3819525" h="2552700">
                <a:moveTo>
                  <a:pt x="251234" y="2451100"/>
                </a:moveTo>
                <a:lnTo>
                  <a:pt x="170532" y="2451100"/>
                </a:lnTo>
                <a:lnTo>
                  <a:pt x="161781" y="2438400"/>
                </a:lnTo>
                <a:lnTo>
                  <a:pt x="242506" y="2438400"/>
                </a:lnTo>
                <a:lnTo>
                  <a:pt x="251234" y="2451100"/>
                </a:lnTo>
                <a:close/>
              </a:path>
              <a:path w="3819525" h="2552700">
                <a:moveTo>
                  <a:pt x="3648619" y="2451100"/>
                </a:moveTo>
                <a:lnTo>
                  <a:pt x="3567911" y="2451100"/>
                </a:lnTo>
                <a:lnTo>
                  <a:pt x="3576640" y="2438400"/>
                </a:lnTo>
                <a:lnTo>
                  <a:pt x="3657371" y="2438400"/>
                </a:lnTo>
                <a:lnTo>
                  <a:pt x="3648619" y="2451100"/>
                </a:lnTo>
                <a:close/>
              </a:path>
              <a:path w="3819525" h="2552700">
                <a:moveTo>
                  <a:pt x="296716" y="2476500"/>
                </a:moveTo>
                <a:lnTo>
                  <a:pt x="197820" y="2476500"/>
                </a:lnTo>
                <a:lnTo>
                  <a:pt x="188557" y="2463800"/>
                </a:lnTo>
                <a:lnTo>
                  <a:pt x="179461" y="2451100"/>
                </a:lnTo>
                <a:lnTo>
                  <a:pt x="260091" y="2451100"/>
                </a:lnTo>
                <a:lnTo>
                  <a:pt x="269078" y="2463800"/>
                </a:lnTo>
                <a:lnTo>
                  <a:pt x="287396" y="2463800"/>
                </a:lnTo>
                <a:lnTo>
                  <a:pt x="296716" y="2476500"/>
                </a:lnTo>
                <a:close/>
              </a:path>
              <a:path w="3819525" h="2552700">
                <a:moveTo>
                  <a:pt x="3621328" y="2476500"/>
                </a:moveTo>
                <a:lnTo>
                  <a:pt x="3522424" y="2476500"/>
                </a:lnTo>
                <a:lnTo>
                  <a:pt x="3531745" y="2463800"/>
                </a:lnTo>
                <a:lnTo>
                  <a:pt x="3550065" y="2463800"/>
                </a:lnTo>
                <a:lnTo>
                  <a:pt x="3559052" y="2451100"/>
                </a:lnTo>
                <a:lnTo>
                  <a:pt x="3639689" y="2451100"/>
                </a:lnTo>
                <a:lnTo>
                  <a:pt x="3630592" y="2463800"/>
                </a:lnTo>
                <a:lnTo>
                  <a:pt x="3621328" y="2476500"/>
                </a:lnTo>
                <a:close/>
              </a:path>
              <a:path w="3819525" h="2552700">
                <a:moveTo>
                  <a:pt x="325277" y="2489200"/>
                </a:moveTo>
                <a:lnTo>
                  <a:pt x="216836" y="2489200"/>
                </a:lnTo>
                <a:lnTo>
                  <a:pt x="207251" y="2476500"/>
                </a:lnTo>
                <a:lnTo>
                  <a:pt x="315668" y="2476500"/>
                </a:lnTo>
                <a:lnTo>
                  <a:pt x="325277" y="2489200"/>
                </a:lnTo>
                <a:close/>
              </a:path>
              <a:path w="3819525" h="2552700">
                <a:moveTo>
                  <a:pt x="3602310" y="2489200"/>
                </a:moveTo>
                <a:lnTo>
                  <a:pt x="3493859" y="2489200"/>
                </a:lnTo>
                <a:lnTo>
                  <a:pt x="3503469" y="2476500"/>
                </a:lnTo>
                <a:lnTo>
                  <a:pt x="3611897" y="2476500"/>
                </a:lnTo>
                <a:lnTo>
                  <a:pt x="3602310" y="2489200"/>
                </a:lnTo>
                <a:close/>
              </a:path>
              <a:path w="3819525" h="2552700">
                <a:moveTo>
                  <a:pt x="374490" y="2501900"/>
                </a:moveTo>
                <a:lnTo>
                  <a:pt x="246459" y="2501900"/>
                </a:lnTo>
                <a:lnTo>
                  <a:pt x="236441" y="2489200"/>
                </a:lnTo>
                <a:lnTo>
                  <a:pt x="364515" y="2489200"/>
                </a:lnTo>
                <a:lnTo>
                  <a:pt x="374490" y="2501900"/>
                </a:lnTo>
                <a:close/>
              </a:path>
              <a:path w="3819525" h="2552700">
                <a:moveTo>
                  <a:pt x="3572684" y="2501900"/>
                </a:moveTo>
                <a:lnTo>
                  <a:pt x="3444642" y="2501900"/>
                </a:lnTo>
                <a:lnTo>
                  <a:pt x="3454617" y="2489200"/>
                </a:lnTo>
                <a:lnTo>
                  <a:pt x="3582703" y="2489200"/>
                </a:lnTo>
                <a:lnTo>
                  <a:pt x="3572684" y="2501900"/>
                </a:lnTo>
                <a:close/>
              </a:path>
              <a:path w="3819525" h="2552700">
                <a:moveTo>
                  <a:pt x="3552260" y="2514600"/>
                </a:moveTo>
                <a:lnTo>
                  <a:pt x="266881" y="2514600"/>
                </a:lnTo>
                <a:lnTo>
                  <a:pt x="256610" y="2501900"/>
                </a:lnTo>
                <a:lnTo>
                  <a:pt x="3562532" y="2501900"/>
                </a:lnTo>
                <a:lnTo>
                  <a:pt x="3552260" y="2514600"/>
                </a:lnTo>
                <a:close/>
              </a:path>
              <a:path w="3819525" h="2552700">
                <a:moveTo>
                  <a:pt x="3520738" y="2527300"/>
                </a:moveTo>
                <a:lnTo>
                  <a:pt x="298400" y="2527300"/>
                </a:lnTo>
                <a:lnTo>
                  <a:pt x="287782" y="2514600"/>
                </a:lnTo>
                <a:lnTo>
                  <a:pt x="3531357" y="2514600"/>
                </a:lnTo>
                <a:lnTo>
                  <a:pt x="3520738" y="2527300"/>
                </a:lnTo>
                <a:close/>
              </a:path>
              <a:path w="3819525" h="2552700">
                <a:moveTo>
                  <a:pt x="3488314" y="2540000"/>
                </a:moveTo>
                <a:lnTo>
                  <a:pt x="330821" y="2540000"/>
                </a:lnTo>
                <a:lnTo>
                  <a:pt x="319919" y="2527300"/>
                </a:lnTo>
                <a:lnTo>
                  <a:pt x="3499216" y="2527300"/>
                </a:lnTo>
                <a:lnTo>
                  <a:pt x="3488314" y="2540000"/>
                </a:lnTo>
                <a:close/>
              </a:path>
              <a:path w="3819525" h="2552700">
                <a:moveTo>
                  <a:pt x="3443967" y="2552700"/>
                </a:moveTo>
                <a:lnTo>
                  <a:pt x="375164" y="2552700"/>
                </a:lnTo>
                <a:lnTo>
                  <a:pt x="363976" y="2540000"/>
                </a:lnTo>
                <a:lnTo>
                  <a:pt x="3455156" y="2540000"/>
                </a:lnTo>
                <a:lnTo>
                  <a:pt x="3443967" y="25527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3508" y="5851967"/>
            <a:ext cx="3733800" cy="2501900"/>
          </a:xfrm>
          <a:custGeom>
            <a:avLst/>
            <a:gdLst/>
            <a:ahLst/>
            <a:cxnLst/>
            <a:rect l="l" t="t" r="r" b="b"/>
            <a:pathLst>
              <a:path w="3733800" h="2501900">
                <a:moveTo>
                  <a:pt x="3388421" y="12700"/>
                </a:moveTo>
                <a:lnTo>
                  <a:pt x="344935" y="12700"/>
                </a:lnTo>
                <a:lnTo>
                  <a:pt x="355805" y="0"/>
                </a:lnTo>
                <a:lnTo>
                  <a:pt x="3377550" y="0"/>
                </a:lnTo>
                <a:lnTo>
                  <a:pt x="3388421" y="12700"/>
                </a:lnTo>
                <a:close/>
              </a:path>
              <a:path w="3733800" h="2501900">
                <a:moveTo>
                  <a:pt x="3431184" y="25400"/>
                </a:moveTo>
                <a:lnTo>
                  <a:pt x="302176" y="25400"/>
                </a:lnTo>
                <a:lnTo>
                  <a:pt x="312740" y="12700"/>
                </a:lnTo>
                <a:lnTo>
                  <a:pt x="3420619" y="12700"/>
                </a:lnTo>
                <a:lnTo>
                  <a:pt x="3431184" y="25400"/>
                </a:lnTo>
                <a:close/>
              </a:path>
              <a:path w="3733800" h="2501900">
                <a:moveTo>
                  <a:pt x="3462311" y="38100"/>
                </a:moveTo>
                <a:lnTo>
                  <a:pt x="271052" y="38100"/>
                </a:lnTo>
                <a:lnTo>
                  <a:pt x="281326" y="25400"/>
                </a:lnTo>
                <a:lnTo>
                  <a:pt x="3452036" y="25400"/>
                </a:lnTo>
                <a:lnTo>
                  <a:pt x="3462311" y="38100"/>
                </a:lnTo>
                <a:close/>
              </a:path>
              <a:path w="3733800" h="2501900">
                <a:moveTo>
                  <a:pt x="395643" y="50800"/>
                </a:moveTo>
                <a:lnTo>
                  <a:pt x="240933" y="50800"/>
                </a:lnTo>
                <a:lnTo>
                  <a:pt x="250855" y="38100"/>
                </a:lnTo>
                <a:lnTo>
                  <a:pt x="405574" y="38100"/>
                </a:lnTo>
                <a:lnTo>
                  <a:pt x="395643" y="50800"/>
                </a:lnTo>
                <a:close/>
              </a:path>
              <a:path w="3733800" h="2501900">
                <a:moveTo>
                  <a:pt x="3492432" y="50800"/>
                </a:moveTo>
                <a:lnTo>
                  <a:pt x="3337710" y="50800"/>
                </a:lnTo>
                <a:lnTo>
                  <a:pt x="3327778" y="38100"/>
                </a:lnTo>
                <a:lnTo>
                  <a:pt x="3482509" y="38100"/>
                </a:lnTo>
                <a:lnTo>
                  <a:pt x="3492432" y="50800"/>
                </a:lnTo>
                <a:close/>
              </a:path>
              <a:path w="3733800" h="2501900">
                <a:moveTo>
                  <a:pt x="337007" y="63500"/>
                </a:moveTo>
                <a:lnTo>
                  <a:pt x="221488" y="63500"/>
                </a:lnTo>
                <a:lnTo>
                  <a:pt x="231140" y="50800"/>
                </a:lnTo>
                <a:lnTo>
                  <a:pt x="346638" y="50800"/>
                </a:lnTo>
                <a:lnTo>
                  <a:pt x="337007" y="63500"/>
                </a:lnTo>
                <a:close/>
              </a:path>
              <a:path w="3733800" h="2501900">
                <a:moveTo>
                  <a:pt x="3511879" y="63500"/>
                </a:moveTo>
                <a:lnTo>
                  <a:pt x="3396351" y="63500"/>
                </a:lnTo>
                <a:lnTo>
                  <a:pt x="3386719" y="50800"/>
                </a:lnTo>
                <a:lnTo>
                  <a:pt x="3502226" y="50800"/>
                </a:lnTo>
                <a:lnTo>
                  <a:pt x="3511879" y="63500"/>
                </a:lnTo>
                <a:close/>
              </a:path>
              <a:path w="3733800" h="2501900">
                <a:moveTo>
                  <a:pt x="299268" y="76200"/>
                </a:moveTo>
                <a:lnTo>
                  <a:pt x="202607" y="76200"/>
                </a:lnTo>
                <a:lnTo>
                  <a:pt x="211977" y="63500"/>
                </a:lnTo>
                <a:lnTo>
                  <a:pt x="308578" y="63500"/>
                </a:lnTo>
                <a:lnTo>
                  <a:pt x="299268" y="76200"/>
                </a:lnTo>
                <a:close/>
              </a:path>
              <a:path w="3733800" h="2501900">
                <a:moveTo>
                  <a:pt x="3530763" y="76200"/>
                </a:moveTo>
                <a:lnTo>
                  <a:pt x="3434094" y="76200"/>
                </a:lnTo>
                <a:lnTo>
                  <a:pt x="3424783" y="63500"/>
                </a:lnTo>
                <a:lnTo>
                  <a:pt x="3521392" y="63500"/>
                </a:lnTo>
                <a:lnTo>
                  <a:pt x="3530763" y="76200"/>
                </a:lnTo>
                <a:close/>
              </a:path>
              <a:path w="3733800" h="2501900">
                <a:moveTo>
                  <a:pt x="271935" y="88900"/>
                </a:moveTo>
                <a:lnTo>
                  <a:pt x="184334" y="88900"/>
                </a:lnTo>
                <a:lnTo>
                  <a:pt x="193389" y="76200"/>
                </a:lnTo>
                <a:lnTo>
                  <a:pt x="280941" y="76200"/>
                </a:lnTo>
                <a:lnTo>
                  <a:pt x="271935" y="88900"/>
                </a:lnTo>
                <a:close/>
              </a:path>
              <a:path w="3733800" h="2501900">
                <a:moveTo>
                  <a:pt x="3549037" y="88900"/>
                </a:moveTo>
                <a:lnTo>
                  <a:pt x="3461430" y="88900"/>
                </a:lnTo>
                <a:lnTo>
                  <a:pt x="3452423" y="76200"/>
                </a:lnTo>
                <a:lnTo>
                  <a:pt x="3539982" y="76200"/>
                </a:lnTo>
                <a:lnTo>
                  <a:pt x="3549037" y="88900"/>
                </a:lnTo>
                <a:close/>
              </a:path>
              <a:path w="3733800" h="2501900">
                <a:moveTo>
                  <a:pt x="245591" y="101600"/>
                </a:moveTo>
                <a:lnTo>
                  <a:pt x="166715" y="101600"/>
                </a:lnTo>
                <a:lnTo>
                  <a:pt x="175443" y="88900"/>
                </a:lnTo>
                <a:lnTo>
                  <a:pt x="254250" y="88900"/>
                </a:lnTo>
                <a:lnTo>
                  <a:pt x="245591" y="101600"/>
                </a:lnTo>
                <a:close/>
              </a:path>
              <a:path w="3733800" h="2501900">
                <a:moveTo>
                  <a:pt x="3566659" y="101600"/>
                </a:moveTo>
                <a:lnTo>
                  <a:pt x="3487777" y="101600"/>
                </a:lnTo>
                <a:lnTo>
                  <a:pt x="3479117" y="88900"/>
                </a:lnTo>
                <a:lnTo>
                  <a:pt x="3557930" y="88900"/>
                </a:lnTo>
                <a:lnTo>
                  <a:pt x="3566659" y="101600"/>
                </a:lnTo>
                <a:close/>
              </a:path>
              <a:path w="3733800" h="2501900">
                <a:moveTo>
                  <a:pt x="228654" y="114300"/>
                </a:moveTo>
                <a:lnTo>
                  <a:pt x="149790" y="114300"/>
                </a:lnTo>
                <a:lnTo>
                  <a:pt x="158160" y="101600"/>
                </a:lnTo>
                <a:lnTo>
                  <a:pt x="237060" y="101600"/>
                </a:lnTo>
                <a:lnTo>
                  <a:pt x="228654" y="114300"/>
                </a:lnTo>
                <a:close/>
              </a:path>
              <a:path w="3733800" h="2501900">
                <a:moveTo>
                  <a:pt x="3583586" y="114300"/>
                </a:moveTo>
                <a:lnTo>
                  <a:pt x="3504716" y="114300"/>
                </a:lnTo>
                <a:lnTo>
                  <a:pt x="3496309" y="101600"/>
                </a:lnTo>
                <a:lnTo>
                  <a:pt x="3575214" y="101600"/>
                </a:lnTo>
                <a:lnTo>
                  <a:pt x="3583586" y="114300"/>
                </a:lnTo>
                <a:close/>
              </a:path>
              <a:path w="3733800" h="2501900">
                <a:moveTo>
                  <a:pt x="196458" y="139700"/>
                </a:moveTo>
                <a:lnTo>
                  <a:pt x="125792" y="139700"/>
                </a:lnTo>
                <a:lnTo>
                  <a:pt x="133601" y="127000"/>
                </a:lnTo>
                <a:lnTo>
                  <a:pt x="141604" y="114300"/>
                </a:lnTo>
                <a:lnTo>
                  <a:pt x="220385" y="114300"/>
                </a:lnTo>
                <a:lnTo>
                  <a:pt x="212263" y="127000"/>
                </a:lnTo>
                <a:lnTo>
                  <a:pt x="204287" y="127000"/>
                </a:lnTo>
                <a:lnTo>
                  <a:pt x="196458" y="139700"/>
                </a:lnTo>
                <a:close/>
              </a:path>
              <a:path w="3733800" h="2501900">
                <a:moveTo>
                  <a:pt x="3607586" y="139700"/>
                </a:moveTo>
                <a:lnTo>
                  <a:pt x="3536917" y="139700"/>
                </a:lnTo>
                <a:lnTo>
                  <a:pt x="3529086" y="127000"/>
                </a:lnTo>
                <a:lnTo>
                  <a:pt x="3521109" y="127000"/>
                </a:lnTo>
                <a:lnTo>
                  <a:pt x="3512986" y="114300"/>
                </a:lnTo>
                <a:lnTo>
                  <a:pt x="3591773" y="114300"/>
                </a:lnTo>
                <a:lnTo>
                  <a:pt x="3599776" y="127000"/>
                </a:lnTo>
                <a:lnTo>
                  <a:pt x="3607586" y="139700"/>
                </a:lnTo>
                <a:close/>
              </a:path>
              <a:path w="3733800" h="2501900">
                <a:moveTo>
                  <a:pt x="166754" y="165100"/>
                </a:moveTo>
                <a:lnTo>
                  <a:pt x="103584" y="165100"/>
                </a:lnTo>
                <a:lnTo>
                  <a:pt x="110784" y="152400"/>
                </a:lnTo>
                <a:lnTo>
                  <a:pt x="118187" y="139700"/>
                </a:lnTo>
                <a:lnTo>
                  <a:pt x="188784" y="139700"/>
                </a:lnTo>
                <a:lnTo>
                  <a:pt x="181276" y="152400"/>
                </a:lnTo>
                <a:lnTo>
                  <a:pt x="173932" y="152400"/>
                </a:lnTo>
                <a:lnTo>
                  <a:pt x="166754" y="165100"/>
                </a:lnTo>
                <a:close/>
              </a:path>
              <a:path w="3733800" h="2501900">
                <a:moveTo>
                  <a:pt x="3629797" y="165100"/>
                </a:moveTo>
                <a:lnTo>
                  <a:pt x="3566624" y="165100"/>
                </a:lnTo>
                <a:lnTo>
                  <a:pt x="3559445" y="152400"/>
                </a:lnTo>
                <a:lnTo>
                  <a:pt x="3552101" y="152400"/>
                </a:lnTo>
                <a:lnTo>
                  <a:pt x="3544591" y="139700"/>
                </a:lnTo>
                <a:lnTo>
                  <a:pt x="3615193" y="139700"/>
                </a:lnTo>
                <a:lnTo>
                  <a:pt x="3622596" y="152400"/>
                </a:lnTo>
                <a:lnTo>
                  <a:pt x="3629797" y="165100"/>
                </a:lnTo>
                <a:close/>
              </a:path>
              <a:path w="3733800" h="2501900">
                <a:moveTo>
                  <a:pt x="115939" y="228600"/>
                </a:moveTo>
                <a:lnTo>
                  <a:pt x="59355" y="228600"/>
                </a:lnTo>
                <a:lnTo>
                  <a:pt x="64986" y="215900"/>
                </a:lnTo>
                <a:lnTo>
                  <a:pt x="70851" y="203200"/>
                </a:lnTo>
                <a:lnTo>
                  <a:pt x="76952" y="190500"/>
                </a:lnTo>
                <a:lnTo>
                  <a:pt x="83280" y="190500"/>
                </a:lnTo>
                <a:lnTo>
                  <a:pt x="89828" y="177800"/>
                </a:lnTo>
                <a:lnTo>
                  <a:pt x="96596" y="165100"/>
                </a:lnTo>
                <a:lnTo>
                  <a:pt x="159749" y="165100"/>
                </a:lnTo>
                <a:lnTo>
                  <a:pt x="152927" y="177800"/>
                </a:lnTo>
                <a:lnTo>
                  <a:pt x="146286" y="177800"/>
                </a:lnTo>
                <a:lnTo>
                  <a:pt x="139828" y="190500"/>
                </a:lnTo>
                <a:lnTo>
                  <a:pt x="133560" y="203200"/>
                </a:lnTo>
                <a:lnTo>
                  <a:pt x="127488" y="203200"/>
                </a:lnTo>
                <a:lnTo>
                  <a:pt x="121615" y="215900"/>
                </a:lnTo>
                <a:lnTo>
                  <a:pt x="115939" y="228600"/>
                </a:lnTo>
                <a:close/>
              </a:path>
              <a:path w="3733800" h="2501900">
                <a:moveTo>
                  <a:pt x="3674031" y="228600"/>
                </a:moveTo>
                <a:lnTo>
                  <a:pt x="3617446" y="228600"/>
                </a:lnTo>
                <a:lnTo>
                  <a:pt x="3611769" y="215900"/>
                </a:lnTo>
                <a:lnTo>
                  <a:pt x="3605895" y="203200"/>
                </a:lnTo>
                <a:lnTo>
                  <a:pt x="3599823" y="203200"/>
                </a:lnTo>
                <a:lnTo>
                  <a:pt x="3593553" y="190500"/>
                </a:lnTo>
                <a:lnTo>
                  <a:pt x="3587094" y="177800"/>
                </a:lnTo>
                <a:lnTo>
                  <a:pt x="3580453" y="177800"/>
                </a:lnTo>
                <a:lnTo>
                  <a:pt x="3573630" y="165100"/>
                </a:lnTo>
                <a:lnTo>
                  <a:pt x="3636786" y="165100"/>
                </a:lnTo>
                <a:lnTo>
                  <a:pt x="3643555" y="177800"/>
                </a:lnTo>
                <a:lnTo>
                  <a:pt x="3650104" y="190500"/>
                </a:lnTo>
                <a:lnTo>
                  <a:pt x="3656433" y="190500"/>
                </a:lnTo>
                <a:lnTo>
                  <a:pt x="3662534" y="203200"/>
                </a:lnTo>
                <a:lnTo>
                  <a:pt x="3668400" y="215900"/>
                </a:lnTo>
                <a:lnTo>
                  <a:pt x="3674031" y="228600"/>
                </a:lnTo>
                <a:close/>
              </a:path>
              <a:path w="3733800" h="2501900">
                <a:moveTo>
                  <a:pt x="86291" y="279400"/>
                </a:moveTo>
                <a:lnTo>
                  <a:pt x="34829" y="279400"/>
                </a:lnTo>
                <a:lnTo>
                  <a:pt x="39240" y="266700"/>
                </a:lnTo>
                <a:lnTo>
                  <a:pt x="43899" y="254000"/>
                </a:lnTo>
                <a:lnTo>
                  <a:pt x="48806" y="241300"/>
                </a:lnTo>
                <a:lnTo>
                  <a:pt x="53960" y="228600"/>
                </a:lnTo>
                <a:lnTo>
                  <a:pt x="110467" y="228600"/>
                </a:lnTo>
                <a:lnTo>
                  <a:pt x="105205" y="241300"/>
                </a:lnTo>
                <a:lnTo>
                  <a:pt x="100155" y="254000"/>
                </a:lnTo>
                <a:lnTo>
                  <a:pt x="95315" y="254000"/>
                </a:lnTo>
                <a:lnTo>
                  <a:pt x="90692" y="266700"/>
                </a:lnTo>
                <a:lnTo>
                  <a:pt x="86291" y="279400"/>
                </a:lnTo>
                <a:close/>
              </a:path>
              <a:path w="3733800" h="2501900">
                <a:moveTo>
                  <a:pt x="3698561" y="279400"/>
                </a:moveTo>
                <a:lnTo>
                  <a:pt x="3647097" y="279400"/>
                </a:lnTo>
                <a:lnTo>
                  <a:pt x="3642696" y="266700"/>
                </a:lnTo>
                <a:lnTo>
                  <a:pt x="3638072" y="254000"/>
                </a:lnTo>
                <a:lnTo>
                  <a:pt x="3633232" y="254000"/>
                </a:lnTo>
                <a:lnTo>
                  <a:pt x="3628181" y="241300"/>
                </a:lnTo>
                <a:lnTo>
                  <a:pt x="3622919" y="228600"/>
                </a:lnTo>
                <a:lnTo>
                  <a:pt x="3679427" y="228600"/>
                </a:lnTo>
                <a:lnTo>
                  <a:pt x="3684582" y="241300"/>
                </a:lnTo>
                <a:lnTo>
                  <a:pt x="3689489" y="254000"/>
                </a:lnTo>
                <a:lnTo>
                  <a:pt x="3694149" y="266700"/>
                </a:lnTo>
                <a:lnTo>
                  <a:pt x="3698561" y="279400"/>
                </a:lnTo>
                <a:close/>
              </a:path>
              <a:path w="3733800" h="2501900">
                <a:moveTo>
                  <a:pt x="59262" y="355600"/>
                </a:moveTo>
                <a:lnTo>
                  <a:pt x="11172" y="355600"/>
                </a:lnTo>
                <a:lnTo>
                  <a:pt x="13763" y="342900"/>
                </a:lnTo>
                <a:lnTo>
                  <a:pt x="23127" y="304800"/>
                </a:lnTo>
                <a:lnTo>
                  <a:pt x="30671" y="279400"/>
                </a:lnTo>
                <a:lnTo>
                  <a:pt x="82112" y="279400"/>
                </a:lnTo>
                <a:lnTo>
                  <a:pt x="78156" y="292100"/>
                </a:lnTo>
                <a:lnTo>
                  <a:pt x="74426" y="304800"/>
                </a:lnTo>
                <a:lnTo>
                  <a:pt x="70928" y="317500"/>
                </a:lnTo>
                <a:lnTo>
                  <a:pt x="67661" y="317500"/>
                </a:lnTo>
                <a:lnTo>
                  <a:pt x="64625" y="330200"/>
                </a:lnTo>
                <a:lnTo>
                  <a:pt x="61824" y="342900"/>
                </a:lnTo>
                <a:lnTo>
                  <a:pt x="59262" y="355600"/>
                </a:lnTo>
                <a:close/>
              </a:path>
              <a:path w="3733800" h="2501900">
                <a:moveTo>
                  <a:pt x="3722221" y="355600"/>
                </a:moveTo>
                <a:lnTo>
                  <a:pt x="3674130" y="355600"/>
                </a:lnTo>
                <a:lnTo>
                  <a:pt x="3671568" y="342900"/>
                </a:lnTo>
                <a:lnTo>
                  <a:pt x="3668767" y="330200"/>
                </a:lnTo>
                <a:lnTo>
                  <a:pt x="3665731" y="317500"/>
                </a:lnTo>
                <a:lnTo>
                  <a:pt x="3662463" y="317500"/>
                </a:lnTo>
                <a:lnTo>
                  <a:pt x="3658964" y="304800"/>
                </a:lnTo>
                <a:lnTo>
                  <a:pt x="3655234" y="292100"/>
                </a:lnTo>
                <a:lnTo>
                  <a:pt x="3651277" y="279400"/>
                </a:lnTo>
                <a:lnTo>
                  <a:pt x="3702720" y="279400"/>
                </a:lnTo>
                <a:lnTo>
                  <a:pt x="3713649" y="317500"/>
                </a:lnTo>
                <a:lnTo>
                  <a:pt x="3719629" y="342900"/>
                </a:lnTo>
                <a:lnTo>
                  <a:pt x="3722221" y="355600"/>
                </a:lnTo>
                <a:close/>
              </a:path>
              <a:path w="3733800" h="2501900">
                <a:moveTo>
                  <a:pt x="86291" y="2222500"/>
                </a:moveTo>
                <a:lnTo>
                  <a:pt x="34816" y="2222500"/>
                </a:lnTo>
                <a:lnTo>
                  <a:pt x="30658" y="2209800"/>
                </a:lnTo>
                <a:lnTo>
                  <a:pt x="26758" y="2197100"/>
                </a:lnTo>
                <a:lnTo>
                  <a:pt x="23116" y="2184400"/>
                </a:lnTo>
                <a:lnTo>
                  <a:pt x="19732" y="2171700"/>
                </a:lnTo>
                <a:lnTo>
                  <a:pt x="16610" y="2159000"/>
                </a:lnTo>
                <a:lnTo>
                  <a:pt x="13754" y="2159000"/>
                </a:lnTo>
                <a:lnTo>
                  <a:pt x="6782" y="2120900"/>
                </a:lnTo>
                <a:lnTo>
                  <a:pt x="2240" y="2082800"/>
                </a:lnTo>
                <a:lnTo>
                  <a:pt x="1269" y="2070100"/>
                </a:lnTo>
                <a:lnTo>
                  <a:pt x="572" y="2070100"/>
                </a:lnTo>
                <a:lnTo>
                  <a:pt x="149" y="2057400"/>
                </a:lnTo>
                <a:lnTo>
                  <a:pt x="0" y="2044700"/>
                </a:lnTo>
                <a:lnTo>
                  <a:pt x="0" y="444500"/>
                </a:lnTo>
                <a:lnTo>
                  <a:pt x="150" y="431800"/>
                </a:lnTo>
                <a:lnTo>
                  <a:pt x="574" y="431800"/>
                </a:lnTo>
                <a:lnTo>
                  <a:pt x="1272" y="419100"/>
                </a:lnTo>
                <a:lnTo>
                  <a:pt x="5003" y="381000"/>
                </a:lnTo>
                <a:lnTo>
                  <a:pt x="8846" y="355600"/>
                </a:lnTo>
                <a:lnTo>
                  <a:pt x="56938" y="355600"/>
                </a:lnTo>
                <a:lnTo>
                  <a:pt x="54853" y="368300"/>
                </a:lnTo>
                <a:lnTo>
                  <a:pt x="53008" y="381000"/>
                </a:lnTo>
                <a:lnTo>
                  <a:pt x="51407" y="393700"/>
                </a:lnTo>
                <a:lnTo>
                  <a:pt x="50049" y="393700"/>
                </a:lnTo>
                <a:lnTo>
                  <a:pt x="48933" y="406400"/>
                </a:lnTo>
                <a:lnTo>
                  <a:pt x="48063" y="419100"/>
                </a:lnTo>
                <a:lnTo>
                  <a:pt x="47437" y="431800"/>
                </a:lnTo>
                <a:lnTo>
                  <a:pt x="47058" y="444500"/>
                </a:lnTo>
                <a:lnTo>
                  <a:pt x="46923" y="444500"/>
                </a:lnTo>
                <a:lnTo>
                  <a:pt x="46923" y="2044700"/>
                </a:lnTo>
                <a:lnTo>
                  <a:pt x="47058" y="2057400"/>
                </a:lnTo>
                <a:lnTo>
                  <a:pt x="47437" y="2057400"/>
                </a:lnTo>
                <a:lnTo>
                  <a:pt x="48063" y="2070100"/>
                </a:lnTo>
                <a:lnTo>
                  <a:pt x="48933" y="2082800"/>
                </a:lnTo>
                <a:lnTo>
                  <a:pt x="50049" y="2095500"/>
                </a:lnTo>
                <a:lnTo>
                  <a:pt x="51407" y="2108200"/>
                </a:lnTo>
                <a:lnTo>
                  <a:pt x="53008" y="2108200"/>
                </a:lnTo>
                <a:lnTo>
                  <a:pt x="54853" y="2120900"/>
                </a:lnTo>
                <a:lnTo>
                  <a:pt x="56938" y="2133600"/>
                </a:lnTo>
                <a:lnTo>
                  <a:pt x="59262" y="2146300"/>
                </a:lnTo>
                <a:lnTo>
                  <a:pt x="61824" y="2146300"/>
                </a:lnTo>
                <a:lnTo>
                  <a:pt x="64625" y="2159000"/>
                </a:lnTo>
                <a:lnTo>
                  <a:pt x="67661" y="2171700"/>
                </a:lnTo>
                <a:lnTo>
                  <a:pt x="70928" y="2184400"/>
                </a:lnTo>
                <a:lnTo>
                  <a:pt x="74426" y="2184400"/>
                </a:lnTo>
                <a:lnTo>
                  <a:pt x="78156" y="2197100"/>
                </a:lnTo>
                <a:lnTo>
                  <a:pt x="82112" y="2209800"/>
                </a:lnTo>
                <a:lnTo>
                  <a:pt x="86291" y="2222500"/>
                </a:lnTo>
                <a:close/>
              </a:path>
              <a:path w="3733800" h="2501900">
                <a:moveTo>
                  <a:pt x="3698573" y="2222500"/>
                </a:moveTo>
                <a:lnTo>
                  <a:pt x="3647097" y="2222500"/>
                </a:lnTo>
                <a:lnTo>
                  <a:pt x="3651277" y="2209800"/>
                </a:lnTo>
                <a:lnTo>
                  <a:pt x="3655234" y="2197100"/>
                </a:lnTo>
                <a:lnTo>
                  <a:pt x="3658964" y="2184400"/>
                </a:lnTo>
                <a:lnTo>
                  <a:pt x="3662463" y="2184400"/>
                </a:lnTo>
                <a:lnTo>
                  <a:pt x="3665731" y="2171700"/>
                </a:lnTo>
                <a:lnTo>
                  <a:pt x="3668767" y="2159000"/>
                </a:lnTo>
                <a:lnTo>
                  <a:pt x="3671568" y="2146300"/>
                </a:lnTo>
                <a:lnTo>
                  <a:pt x="3674130" y="2146300"/>
                </a:lnTo>
                <a:lnTo>
                  <a:pt x="3676454" y="2133600"/>
                </a:lnTo>
                <a:lnTo>
                  <a:pt x="3678540" y="2120900"/>
                </a:lnTo>
                <a:lnTo>
                  <a:pt x="3680385" y="2108200"/>
                </a:lnTo>
                <a:lnTo>
                  <a:pt x="3681987" y="2108200"/>
                </a:lnTo>
                <a:lnTo>
                  <a:pt x="3683345" y="2095500"/>
                </a:lnTo>
                <a:lnTo>
                  <a:pt x="3684460" y="2082800"/>
                </a:lnTo>
                <a:lnTo>
                  <a:pt x="3685331" y="2070100"/>
                </a:lnTo>
                <a:lnTo>
                  <a:pt x="3685957" y="2057400"/>
                </a:lnTo>
                <a:lnTo>
                  <a:pt x="3686337" y="2057400"/>
                </a:lnTo>
                <a:lnTo>
                  <a:pt x="3686471" y="2044700"/>
                </a:lnTo>
                <a:lnTo>
                  <a:pt x="3686471" y="444500"/>
                </a:lnTo>
                <a:lnTo>
                  <a:pt x="3686337" y="444500"/>
                </a:lnTo>
                <a:lnTo>
                  <a:pt x="3685957" y="431800"/>
                </a:lnTo>
                <a:lnTo>
                  <a:pt x="3685331" y="419100"/>
                </a:lnTo>
                <a:lnTo>
                  <a:pt x="3684460" y="406400"/>
                </a:lnTo>
                <a:lnTo>
                  <a:pt x="3683345" y="393700"/>
                </a:lnTo>
                <a:lnTo>
                  <a:pt x="3681987" y="393700"/>
                </a:lnTo>
                <a:lnTo>
                  <a:pt x="3680385" y="381000"/>
                </a:lnTo>
                <a:lnTo>
                  <a:pt x="3678540" y="368300"/>
                </a:lnTo>
                <a:lnTo>
                  <a:pt x="3676454" y="355600"/>
                </a:lnTo>
                <a:lnTo>
                  <a:pt x="3724547" y="355600"/>
                </a:lnTo>
                <a:lnTo>
                  <a:pt x="3729906" y="393700"/>
                </a:lnTo>
                <a:lnTo>
                  <a:pt x="3732820" y="431800"/>
                </a:lnTo>
                <a:lnTo>
                  <a:pt x="3733244" y="431800"/>
                </a:lnTo>
                <a:lnTo>
                  <a:pt x="3733395" y="444500"/>
                </a:lnTo>
                <a:lnTo>
                  <a:pt x="3733395" y="2044700"/>
                </a:lnTo>
                <a:lnTo>
                  <a:pt x="3733245" y="2057400"/>
                </a:lnTo>
                <a:lnTo>
                  <a:pt x="3732822" y="2070100"/>
                </a:lnTo>
                <a:lnTo>
                  <a:pt x="3732125" y="2070100"/>
                </a:lnTo>
                <a:lnTo>
                  <a:pt x="3731154" y="2082800"/>
                </a:lnTo>
                <a:lnTo>
                  <a:pt x="3726611" y="2120900"/>
                </a:lnTo>
                <a:lnTo>
                  <a:pt x="3719639" y="2159000"/>
                </a:lnTo>
                <a:lnTo>
                  <a:pt x="3716782" y="2159000"/>
                </a:lnTo>
                <a:lnTo>
                  <a:pt x="3713659" y="2171700"/>
                </a:lnTo>
                <a:lnTo>
                  <a:pt x="3710275" y="2184400"/>
                </a:lnTo>
                <a:lnTo>
                  <a:pt x="3706632" y="2197100"/>
                </a:lnTo>
                <a:lnTo>
                  <a:pt x="3702732" y="2209800"/>
                </a:lnTo>
                <a:lnTo>
                  <a:pt x="3698573" y="2222500"/>
                </a:lnTo>
                <a:close/>
              </a:path>
              <a:path w="3733800" h="2501900">
                <a:moveTo>
                  <a:pt x="115939" y="2273300"/>
                </a:moveTo>
                <a:lnTo>
                  <a:pt x="59341" y="2273300"/>
                </a:lnTo>
                <a:lnTo>
                  <a:pt x="53946" y="2260600"/>
                </a:lnTo>
                <a:lnTo>
                  <a:pt x="48792" y="2247900"/>
                </a:lnTo>
                <a:lnTo>
                  <a:pt x="43886" y="2235200"/>
                </a:lnTo>
                <a:lnTo>
                  <a:pt x="39227" y="2222500"/>
                </a:lnTo>
                <a:lnTo>
                  <a:pt x="90692" y="2222500"/>
                </a:lnTo>
                <a:lnTo>
                  <a:pt x="95315" y="2235200"/>
                </a:lnTo>
                <a:lnTo>
                  <a:pt x="100155" y="2247900"/>
                </a:lnTo>
                <a:lnTo>
                  <a:pt x="105205" y="2247900"/>
                </a:lnTo>
                <a:lnTo>
                  <a:pt x="110467" y="2260600"/>
                </a:lnTo>
                <a:lnTo>
                  <a:pt x="115939" y="2273300"/>
                </a:lnTo>
                <a:close/>
              </a:path>
              <a:path w="3733800" h="2501900">
                <a:moveTo>
                  <a:pt x="3674046" y="2273300"/>
                </a:moveTo>
                <a:lnTo>
                  <a:pt x="3617446" y="2273300"/>
                </a:lnTo>
                <a:lnTo>
                  <a:pt x="3622919" y="2260600"/>
                </a:lnTo>
                <a:lnTo>
                  <a:pt x="3628181" y="2247900"/>
                </a:lnTo>
                <a:lnTo>
                  <a:pt x="3633232" y="2247900"/>
                </a:lnTo>
                <a:lnTo>
                  <a:pt x="3638072" y="2235200"/>
                </a:lnTo>
                <a:lnTo>
                  <a:pt x="3642696" y="2222500"/>
                </a:lnTo>
                <a:lnTo>
                  <a:pt x="3694162" y="2222500"/>
                </a:lnTo>
                <a:lnTo>
                  <a:pt x="3689503" y="2235200"/>
                </a:lnTo>
                <a:lnTo>
                  <a:pt x="3684596" y="2247900"/>
                </a:lnTo>
                <a:lnTo>
                  <a:pt x="3679441" y="2260600"/>
                </a:lnTo>
                <a:lnTo>
                  <a:pt x="3674046" y="2273300"/>
                </a:lnTo>
                <a:close/>
              </a:path>
              <a:path w="3733800" h="2501900">
                <a:moveTo>
                  <a:pt x="146286" y="2311400"/>
                </a:moveTo>
                <a:lnTo>
                  <a:pt x="83265" y="2311400"/>
                </a:lnTo>
                <a:lnTo>
                  <a:pt x="76937" y="2298700"/>
                </a:lnTo>
                <a:lnTo>
                  <a:pt x="70837" y="2286000"/>
                </a:lnTo>
                <a:lnTo>
                  <a:pt x="64972" y="2273300"/>
                </a:lnTo>
                <a:lnTo>
                  <a:pt x="121615" y="2273300"/>
                </a:lnTo>
                <a:lnTo>
                  <a:pt x="127489" y="2286000"/>
                </a:lnTo>
                <a:lnTo>
                  <a:pt x="133560" y="2298700"/>
                </a:lnTo>
                <a:lnTo>
                  <a:pt x="139828" y="2298700"/>
                </a:lnTo>
                <a:lnTo>
                  <a:pt x="146286" y="2311400"/>
                </a:lnTo>
                <a:close/>
              </a:path>
              <a:path w="3733800" h="2501900">
                <a:moveTo>
                  <a:pt x="3650119" y="2311400"/>
                </a:moveTo>
                <a:lnTo>
                  <a:pt x="3587094" y="2311400"/>
                </a:lnTo>
                <a:lnTo>
                  <a:pt x="3593553" y="2298700"/>
                </a:lnTo>
                <a:lnTo>
                  <a:pt x="3599823" y="2298700"/>
                </a:lnTo>
                <a:lnTo>
                  <a:pt x="3605894" y="2286000"/>
                </a:lnTo>
                <a:lnTo>
                  <a:pt x="3611769" y="2273300"/>
                </a:lnTo>
                <a:lnTo>
                  <a:pt x="3668415" y="2273300"/>
                </a:lnTo>
                <a:lnTo>
                  <a:pt x="3662549" y="2286000"/>
                </a:lnTo>
                <a:lnTo>
                  <a:pt x="3656448" y="2298700"/>
                </a:lnTo>
                <a:lnTo>
                  <a:pt x="3650119" y="2311400"/>
                </a:lnTo>
                <a:close/>
              </a:path>
              <a:path w="3733800" h="2501900">
                <a:moveTo>
                  <a:pt x="166754" y="2336800"/>
                </a:moveTo>
                <a:lnTo>
                  <a:pt x="103570" y="2336800"/>
                </a:lnTo>
                <a:lnTo>
                  <a:pt x="96581" y="2324100"/>
                </a:lnTo>
                <a:lnTo>
                  <a:pt x="89813" y="2311400"/>
                </a:lnTo>
                <a:lnTo>
                  <a:pt x="152927" y="2311400"/>
                </a:lnTo>
                <a:lnTo>
                  <a:pt x="159749" y="2324100"/>
                </a:lnTo>
                <a:lnTo>
                  <a:pt x="166754" y="2336800"/>
                </a:lnTo>
                <a:close/>
              </a:path>
              <a:path w="3733800" h="2501900">
                <a:moveTo>
                  <a:pt x="3629812" y="2336800"/>
                </a:moveTo>
                <a:lnTo>
                  <a:pt x="3566624" y="2336800"/>
                </a:lnTo>
                <a:lnTo>
                  <a:pt x="3573630" y="2324100"/>
                </a:lnTo>
                <a:lnTo>
                  <a:pt x="3580453" y="2311400"/>
                </a:lnTo>
                <a:lnTo>
                  <a:pt x="3643570" y="2311400"/>
                </a:lnTo>
                <a:lnTo>
                  <a:pt x="3636801" y="2324100"/>
                </a:lnTo>
                <a:lnTo>
                  <a:pt x="3629812" y="2336800"/>
                </a:lnTo>
                <a:close/>
              </a:path>
              <a:path w="3733800" h="2501900">
                <a:moveTo>
                  <a:pt x="196458" y="2362200"/>
                </a:moveTo>
                <a:lnTo>
                  <a:pt x="125778" y="2362200"/>
                </a:lnTo>
                <a:lnTo>
                  <a:pt x="118172" y="2349500"/>
                </a:lnTo>
                <a:lnTo>
                  <a:pt x="110770" y="2336800"/>
                </a:lnTo>
                <a:lnTo>
                  <a:pt x="173932" y="2336800"/>
                </a:lnTo>
                <a:lnTo>
                  <a:pt x="181276" y="2349500"/>
                </a:lnTo>
                <a:lnTo>
                  <a:pt x="188784" y="2349500"/>
                </a:lnTo>
                <a:lnTo>
                  <a:pt x="196458" y="2362200"/>
                </a:lnTo>
                <a:close/>
              </a:path>
              <a:path w="3733800" h="2501900">
                <a:moveTo>
                  <a:pt x="3607600" y="2362200"/>
                </a:moveTo>
                <a:lnTo>
                  <a:pt x="3536917" y="2362200"/>
                </a:lnTo>
                <a:lnTo>
                  <a:pt x="3544591" y="2349500"/>
                </a:lnTo>
                <a:lnTo>
                  <a:pt x="3552101" y="2349500"/>
                </a:lnTo>
                <a:lnTo>
                  <a:pt x="3559445" y="2336800"/>
                </a:lnTo>
                <a:lnTo>
                  <a:pt x="3622611" y="2336800"/>
                </a:lnTo>
                <a:lnTo>
                  <a:pt x="3615207" y="2349500"/>
                </a:lnTo>
                <a:lnTo>
                  <a:pt x="3607600" y="2362200"/>
                </a:lnTo>
                <a:close/>
              </a:path>
              <a:path w="3733800" h="2501900">
                <a:moveTo>
                  <a:pt x="212263" y="2374900"/>
                </a:moveTo>
                <a:lnTo>
                  <a:pt x="141590" y="2374900"/>
                </a:lnTo>
                <a:lnTo>
                  <a:pt x="133587" y="2362200"/>
                </a:lnTo>
                <a:lnTo>
                  <a:pt x="204287" y="2362200"/>
                </a:lnTo>
                <a:lnTo>
                  <a:pt x="212263" y="2374900"/>
                </a:lnTo>
                <a:close/>
              </a:path>
              <a:path w="3733800" h="2501900">
                <a:moveTo>
                  <a:pt x="3591787" y="2374900"/>
                </a:moveTo>
                <a:lnTo>
                  <a:pt x="3521109" y="2374900"/>
                </a:lnTo>
                <a:lnTo>
                  <a:pt x="3529086" y="2362200"/>
                </a:lnTo>
                <a:lnTo>
                  <a:pt x="3599790" y="2362200"/>
                </a:lnTo>
                <a:lnTo>
                  <a:pt x="3591787" y="2374900"/>
                </a:lnTo>
                <a:close/>
              </a:path>
              <a:path w="3733800" h="2501900">
                <a:moveTo>
                  <a:pt x="254250" y="2400300"/>
                </a:moveTo>
                <a:lnTo>
                  <a:pt x="166702" y="2400300"/>
                </a:lnTo>
                <a:lnTo>
                  <a:pt x="158147" y="2387600"/>
                </a:lnTo>
                <a:lnTo>
                  <a:pt x="149777" y="2374900"/>
                </a:lnTo>
                <a:lnTo>
                  <a:pt x="220385" y="2374900"/>
                </a:lnTo>
                <a:lnTo>
                  <a:pt x="228654" y="2387600"/>
                </a:lnTo>
                <a:lnTo>
                  <a:pt x="245591" y="2387600"/>
                </a:lnTo>
                <a:lnTo>
                  <a:pt x="254250" y="2400300"/>
                </a:lnTo>
                <a:close/>
              </a:path>
              <a:path w="3733800" h="2501900">
                <a:moveTo>
                  <a:pt x="3566672" y="2400300"/>
                </a:moveTo>
                <a:lnTo>
                  <a:pt x="3479117" y="2400300"/>
                </a:lnTo>
                <a:lnTo>
                  <a:pt x="3487777" y="2387600"/>
                </a:lnTo>
                <a:lnTo>
                  <a:pt x="3504716" y="2387600"/>
                </a:lnTo>
                <a:lnTo>
                  <a:pt x="3512986" y="2374900"/>
                </a:lnTo>
                <a:lnTo>
                  <a:pt x="3583599" y="2374900"/>
                </a:lnTo>
                <a:lnTo>
                  <a:pt x="3575227" y="2387600"/>
                </a:lnTo>
                <a:lnTo>
                  <a:pt x="3566672" y="2400300"/>
                </a:lnTo>
                <a:close/>
              </a:path>
              <a:path w="3733800" h="2501900">
                <a:moveTo>
                  <a:pt x="271935" y="2413000"/>
                </a:moveTo>
                <a:lnTo>
                  <a:pt x="184322" y="2413000"/>
                </a:lnTo>
                <a:lnTo>
                  <a:pt x="175431" y="2400300"/>
                </a:lnTo>
                <a:lnTo>
                  <a:pt x="263034" y="2400300"/>
                </a:lnTo>
                <a:lnTo>
                  <a:pt x="271935" y="2413000"/>
                </a:lnTo>
                <a:close/>
              </a:path>
              <a:path w="3733800" h="2501900">
                <a:moveTo>
                  <a:pt x="3549050" y="2413000"/>
                </a:moveTo>
                <a:lnTo>
                  <a:pt x="3461430" y="2413000"/>
                </a:lnTo>
                <a:lnTo>
                  <a:pt x="3470331" y="2400300"/>
                </a:lnTo>
                <a:lnTo>
                  <a:pt x="3557942" y="2400300"/>
                </a:lnTo>
                <a:lnTo>
                  <a:pt x="3549050" y="2413000"/>
                </a:lnTo>
                <a:close/>
              </a:path>
              <a:path w="3733800" h="2501900">
                <a:moveTo>
                  <a:pt x="299268" y="2425700"/>
                </a:moveTo>
                <a:lnTo>
                  <a:pt x="202596" y="2425700"/>
                </a:lnTo>
                <a:lnTo>
                  <a:pt x="193377" y="2413000"/>
                </a:lnTo>
                <a:lnTo>
                  <a:pt x="290052" y="2413000"/>
                </a:lnTo>
                <a:lnTo>
                  <a:pt x="299268" y="2425700"/>
                </a:lnTo>
                <a:close/>
              </a:path>
              <a:path w="3733800" h="2501900">
                <a:moveTo>
                  <a:pt x="3530775" y="2425700"/>
                </a:moveTo>
                <a:lnTo>
                  <a:pt x="3434094" y="2425700"/>
                </a:lnTo>
                <a:lnTo>
                  <a:pt x="3443311" y="2413000"/>
                </a:lnTo>
                <a:lnTo>
                  <a:pt x="3539994" y="2413000"/>
                </a:lnTo>
                <a:lnTo>
                  <a:pt x="3530775" y="2425700"/>
                </a:lnTo>
                <a:close/>
              </a:path>
              <a:path w="3733800" h="2501900">
                <a:moveTo>
                  <a:pt x="337007" y="2438400"/>
                </a:moveTo>
                <a:lnTo>
                  <a:pt x="221478" y="2438400"/>
                </a:lnTo>
                <a:lnTo>
                  <a:pt x="211966" y="2425700"/>
                </a:lnTo>
                <a:lnTo>
                  <a:pt x="327448" y="2425700"/>
                </a:lnTo>
                <a:lnTo>
                  <a:pt x="337007" y="2438400"/>
                </a:lnTo>
                <a:close/>
              </a:path>
              <a:path w="3733800" h="2501900">
                <a:moveTo>
                  <a:pt x="3511890" y="2438400"/>
                </a:moveTo>
                <a:lnTo>
                  <a:pt x="3396350" y="2438400"/>
                </a:lnTo>
                <a:lnTo>
                  <a:pt x="3405911" y="2425700"/>
                </a:lnTo>
                <a:lnTo>
                  <a:pt x="3521403" y="2425700"/>
                </a:lnTo>
                <a:lnTo>
                  <a:pt x="3511890" y="2438400"/>
                </a:lnTo>
                <a:close/>
              </a:path>
              <a:path w="3733800" h="2501900">
                <a:moveTo>
                  <a:pt x="385748" y="2451100"/>
                </a:moveTo>
                <a:lnTo>
                  <a:pt x="250847" y="2451100"/>
                </a:lnTo>
                <a:lnTo>
                  <a:pt x="240924" y="2438400"/>
                </a:lnTo>
                <a:lnTo>
                  <a:pt x="375889" y="2438400"/>
                </a:lnTo>
                <a:lnTo>
                  <a:pt x="385748" y="2451100"/>
                </a:lnTo>
                <a:close/>
              </a:path>
              <a:path w="3733800" h="2501900">
                <a:moveTo>
                  <a:pt x="3482519" y="2451100"/>
                </a:moveTo>
                <a:lnTo>
                  <a:pt x="3347605" y="2451100"/>
                </a:lnTo>
                <a:lnTo>
                  <a:pt x="3357465" y="2438400"/>
                </a:lnTo>
                <a:lnTo>
                  <a:pt x="3492442" y="2438400"/>
                </a:lnTo>
                <a:lnTo>
                  <a:pt x="3482519" y="2451100"/>
                </a:lnTo>
                <a:close/>
              </a:path>
              <a:path w="3733800" h="2501900">
                <a:moveTo>
                  <a:pt x="3462319" y="2463800"/>
                </a:moveTo>
                <a:lnTo>
                  <a:pt x="271044" y="2463800"/>
                </a:lnTo>
                <a:lnTo>
                  <a:pt x="260887" y="2451100"/>
                </a:lnTo>
                <a:lnTo>
                  <a:pt x="3472478" y="2451100"/>
                </a:lnTo>
                <a:lnTo>
                  <a:pt x="3462319" y="2463800"/>
                </a:lnTo>
                <a:close/>
              </a:path>
              <a:path w="3733800" h="2501900">
                <a:moveTo>
                  <a:pt x="3431190" y="2476500"/>
                </a:moveTo>
                <a:lnTo>
                  <a:pt x="302170" y="2476500"/>
                </a:lnTo>
                <a:lnTo>
                  <a:pt x="291698" y="2463800"/>
                </a:lnTo>
                <a:lnTo>
                  <a:pt x="3441663" y="2463800"/>
                </a:lnTo>
                <a:lnTo>
                  <a:pt x="3431190" y="2476500"/>
                </a:lnTo>
                <a:close/>
              </a:path>
              <a:path w="3733800" h="2501900">
                <a:moveTo>
                  <a:pt x="3388425" y="2489200"/>
                </a:moveTo>
                <a:lnTo>
                  <a:pt x="344931" y="2489200"/>
                </a:lnTo>
                <a:lnTo>
                  <a:pt x="334128" y="2476500"/>
                </a:lnTo>
                <a:lnTo>
                  <a:pt x="3399230" y="2476500"/>
                </a:lnTo>
                <a:lnTo>
                  <a:pt x="3388425" y="2489200"/>
                </a:lnTo>
                <a:close/>
              </a:path>
              <a:path w="3733800" h="2501900">
                <a:moveTo>
                  <a:pt x="3322407" y="2501900"/>
                </a:moveTo>
                <a:lnTo>
                  <a:pt x="410943" y="2501900"/>
                </a:lnTo>
                <a:lnTo>
                  <a:pt x="399831" y="2489200"/>
                </a:lnTo>
                <a:lnTo>
                  <a:pt x="3333520" y="2489200"/>
                </a:lnTo>
                <a:lnTo>
                  <a:pt x="3322407" y="25019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14086" y="5878691"/>
            <a:ext cx="3533775" cy="2362200"/>
          </a:xfrm>
          <a:custGeom>
            <a:avLst/>
            <a:gdLst/>
            <a:ahLst/>
            <a:cxnLst/>
            <a:rect l="l" t="t" r="r" b="b"/>
            <a:pathLst>
              <a:path w="3533775" h="2362200">
                <a:moveTo>
                  <a:pt x="3206983" y="12700"/>
                </a:moveTo>
                <a:lnTo>
                  <a:pt x="326465" y="12700"/>
                </a:lnTo>
                <a:lnTo>
                  <a:pt x="336753" y="0"/>
                </a:lnTo>
                <a:lnTo>
                  <a:pt x="3196695" y="0"/>
                </a:lnTo>
                <a:lnTo>
                  <a:pt x="3206983" y="12700"/>
                </a:lnTo>
                <a:close/>
              </a:path>
              <a:path w="3533775" h="2362200">
                <a:moveTo>
                  <a:pt x="3257368" y="25400"/>
                </a:moveTo>
                <a:lnTo>
                  <a:pt x="276085" y="25400"/>
                </a:lnTo>
                <a:lnTo>
                  <a:pt x="285996" y="12700"/>
                </a:lnTo>
                <a:lnTo>
                  <a:pt x="3247456" y="12700"/>
                </a:lnTo>
                <a:lnTo>
                  <a:pt x="3257368" y="25400"/>
                </a:lnTo>
                <a:close/>
              </a:path>
              <a:path w="3533775" h="2362200">
                <a:moveTo>
                  <a:pt x="3286530" y="38100"/>
                </a:moveTo>
                <a:lnTo>
                  <a:pt x="246925" y="38100"/>
                </a:lnTo>
                <a:lnTo>
                  <a:pt x="256538" y="25400"/>
                </a:lnTo>
                <a:lnTo>
                  <a:pt x="3276917" y="25400"/>
                </a:lnTo>
                <a:lnTo>
                  <a:pt x="3286530" y="38100"/>
                </a:lnTo>
                <a:close/>
              </a:path>
              <a:path w="3533775" h="2362200">
                <a:moveTo>
                  <a:pt x="355762" y="50800"/>
                </a:moveTo>
                <a:lnTo>
                  <a:pt x="228032" y="50800"/>
                </a:lnTo>
                <a:lnTo>
                  <a:pt x="237423" y="38100"/>
                </a:lnTo>
                <a:lnTo>
                  <a:pt x="365092" y="38100"/>
                </a:lnTo>
                <a:lnTo>
                  <a:pt x="355762" y="50800"/>
                </a:lnTo>
                <a:close/>
              </a:path>
              <a:path w="3533775" h="2362200">
                <a:moveTo>
                  <a:pt x="3305425" y="50800"/>
                </a:moveTo>
                <a:lnTo>
                  <a:pt x="3177685" y="50800"/>
                </a:lnTo>
                <a:lnTo>
                  <a:pt x="3168353" y="38100"/>
                </a:lnTo>
                <a:lnTo>
                  <a:pt x="3296033" y="38100"/>
                </a:lnTo>
                <a:lnTo>
                  <a:pt x="3305425" y="50800"/>
                </a:lnTo>
                <a:close/>
              </a:path>
              <a:path w="3533775" h="2362200">
                <a:moveTo>
                  <a:pt x="309914" y="63500"/>
                </a:moveTo>
                <a:lnTo>
                  <a:pt x="200626" y="63500"/>
                </a:lnTo>
                <a:lnTo>
                  <a:pt x="209628" y="50800"/>
                </a:lnTo>
                <a:lnTo>
                  <a:pt x="318962" y="50800"/>
                </a:lnTo>
                <a:lnTo>
                  <a:pt x="309914" y="63500"/>
                </a:lnTo>
                <a:close/>
              </a:path>
              <a:path w="3533775" h="2362200">
                <a:moveTo>
                  <a:pt x="3332834" y="63500"/>
                </a:moveTo>
                <a:lnTo>
                  <a:pt x="3223537" y="63500"/>
                </a:lnTo>
                <a:lnTo>
                  <a:pt x="3214488" y="50800"/>
                </a:lnTo>
                <a:lnTo>
                  <a:pt x="3323831" y="50800"/>
                </a:lnTo>
                <a:lnTo>
                  <a:pt x="3332834" y="63500"/>
                </a:lnTo>
                <a:close/>
              </a:path>
              <a:path w="3533775" h="2362200">
                <a:moveTo>
                  <a:pt x="274521" y="76200"/>
                </a:moveTo>
                <a:lnTo>
                  <a:pt x="183034" y="76200"/>
                </a:lnTo>
                <a:lnTo>
                  <a:pt x="191758" y="63500"/>
                </a:lnTo>
                <a:lnTo>
                  <a:pt x="283243" y="63500"/>
                </a:lnTo>
                <a:lnTo>
                  <a:pt x="274521" y="76200"/>
                </a:lnTo>
                <a:close/>
              </a:path>
              <a:path w="3533775" h="2362200">
                <a:moveTo>
                  <a:pt x="3350429" y="76200"/>
                </a:moveTo>
                <a:lnTo>
                  <a:pt x="3258934" y="76200"/>
                </a:lnTo>
                <a:lnTo>
                  <a:pt x="3250211" y="63500"/>
                </a:lnTo>
                <a:lnTo>
                  <a:pt x="3341703" y="63500"/>
                </a:lnTo>
                <a:lnTo>
                  <a:pt x="3350429" y="76200"/>
                </a:lnTo>
                <a:close/>
              </a:path>
              <a:path w="3533775" h="2362200">
                <a:moveTo>
                  <a:pt x="248950" y="88900"/>
                </a:moveTo>
                <a:lnTo>
                  <a:pt x="166049" y="88900"/>
                </a:lnTo>
                <a:lnTo>
                  <a:pt x="174464" y="76200"/>
                </a:lnTo>
                <a:lnTo>
                  <a:pt x="257374" y="76200"/>
                </a:lnTo>
                <a:lnTo>
                  <a:pt x="248950" y="88900"/>
                </a:lnTo>
                <a:close/>
              </a:path>
              <a:path w="3533775" h="2362200">
                <a:moveTo>
                  <a:pt x="3367415" y="88900"/>
                </a:moveTo>
                <a:lnTo>
                  <a:pt x="3284508" y="88900"/>
                </a:lnTo>
                <a:lnTo>
                  <a:pt x="3276083" y="76200"/>
                </a:lnTo>
                <a:lnTo>
                  <a:pt x="3358999" y="76200"/>
                </a:lnTo>
                <a:lnTo>
                  <a:pt x="3367415" y="88900"/>
                </a:lnTo>
                <a:close/>
              </a:path>
              <a:path w="3533775" h="2362200">
                <a:moveTo>
                  <a:pt x="224366" y="101600"/>
                </a:moveTo>
                <a:lnTo>
                  <a:pt x="149691" y="101600"/>
                </a:lnTo>
                <a:lnTo>
                  <a:pt x="157788" y="88900"/>
                </a:lnTo>
                <a:lnTo>
                  <a:pt x="232441" y="88900"/>
                </a:lnTo>
                <a:lnTo>
                  <a:pt x="224366" y="101600"/>
                </a:lnTo>
                <a:close/>
              </a:path>
              <a:path w="3533775" h="2362200">
                <a:moveTo>
                  <a:pt x="3383774" y="101600"/>
                </a:moveTo>
                <a:lnTo>
                  <a:pt x="3309095" y="101600"/>
                </a:lnTo>
                <a:lnTo>
                  <a:pt x="3301019" y="88900"/>
                </a:lnTo>
                <a:lnTo>
                  <a:pt x="3375677" y="88900"/>
                </a:lnTo>
                <a:lnTo>
                  <a:pt x="3383774" y="101600"/>
                </a:lnTo>
                <a:close/>
              </a:path>
              <a:path w="3533775" h="2362200">
                <a:moveTo>
                  <a:pt x="208585" y="114300"/>
                </a:moveTo>
                <a:lnTo>
                  <a:pt x="134021" y="114300"/>
                </a:lnTo>
                <a:lnTo>
                  <a:pt x="141769" y="101600"/>
                </a:lnTo>
                <a:lnTo>
                  <a:pt x="216411" y="101600"/>
                </a:lnTo>
                <a:lnTo>
                  <a:pt x="208585" y="114300"/>
                </a:lnTo>
                <a:close/>
              </a:path>
              <a:path w="3533775" h="2362200">
                <a:moveTo>
                  <a:pt x="3399447" y="114300"/>
                </a:moveTo>
                <a:lnTo>
                  <a:pt x="3324878" y="114300"/>
                </a:lnTo>
                <a:lnTo>
                  <a:pt x="3317051" y="101600"/>
                </a:lnTo>
                <a:lnTo>
                  <a:pt x="3391698" y="101600"/>
                </a:lnTo>
                <a:lnTo>
                  <a:pt x="3399447" y="114300"/>
                </a:lnTo>
                <a:close/>
              </a:path>
              <a:path w="3533775" h="2362200">
                <a:moveTo>
                  <a:pt x="171569" y="139700"/>
                </a:moveTo>
                <a:lnTo>
                  <a:pt x="111858" y="139700"/>
                </a:lnTo>
                <a:lnTo>
                  <a:pt x="119057" y="127000"/>
                </a:lnTo>
                <a:lnTo>
                  <a:pt x="126447" y="114300"/>
                </a:lnTo>
                <a:lnTo>
                  <a:pt x="193348" y="114300"/>
                </a:lnTo>
                <a:lnTo>
                  <a:pt x="185938" y="127000"/>
                </a:lnTo>
                <a:lnTo>
                  <a:pt x="178675" y="127000"/>
                </a:lnTo>
                <a:lnTo>
                  <a:pt x="171569" y="139700"/>
                </a:lnTo>
                <a:close/>
              </a:path>
              <a:path w="3533775" h="2362200">
                <a:moveTo>
                  <a:pt x="3421612" y="139700"/>
                </a:moveTo>
                <a:lnTo>
                  <a:pt x="3361898" y="139700"/>
                </a:lnTo>
                <a:lnTo>
                  <a:pt x="3354791" y="127000"/>
                </a:lnTo>
                <a:lnTo>
                  <a:pt x="3347528" y="127000"/>
                </a:lnTo>
                <a:lnTo>
                  <a:pt x="3340116" y="114300"/>
                </a:lnTo>
                <a:lnTo>
                  <a:pt x="3407021" y="114300"/>
                </a:lnTo>
                <a:lnTo>
                  <a:pt x="3414413" y="127000"/>
                </a:lnTo>
                <a:lnTo>
                  <a:pt x="3421612" y="139700"/>
                </a:lnTo>
                <a:close/>
              </a:path>
              <a:path w="3533775" h="2362200">
                <a:moveTo>
                  <a:pt x="126408" y="190500"/>
                </a:moveTo>
                <a:lnTo>
                  <a:pt x="72831" y="190500"/>
                </a:lnTo>
                <a:lnTo>
                  <a:pt x="78820" y="177800"/>
                </a:lnTo>
                <a:lnTo>
                  <a:pt x="85018" y="165100"/>
                </a:lnTo>
                <a:lnTo>
                  <a:pt x="91424" y="165100"/>
                </a:lnTo>
                <a:lnTo>
                  <a:pt x="98038" y="152400"/>
                </a:lnTo>
                <a:lnTo>
                  <a:pt x="104852" y="139700"/>
                </a:lnTo>
                <a:lnTo>
                  <a:pt x="164619" y="139700"/>
                </a:lnTo>
                <a:lnTo>
                  <a:pt x="157825" y="152400"/>
                </a:lnTo>
                <a:lnTo>
                  <a:pt x="151195" y="152400"/>
                </a:lnTo>
                <a:lnTo>
                  <a:pt x="144738" y="165100"/>
                </a:lnTo>
                <a:lnTo>
                  <a:pt x="138453" y="177800"/>
                </a:lnTo>
                <a:lnTo>
                  <a:pt x="132341" y="177800"/>
                </a:lnTo>
                <a:lnTo>
                  <a:pt x="126408" y="190500"/>
                </a:lnTo>
                <a:close/>
              </a:path>
              <a:path w="3533775" h="2362200">
                <a:moveTo>
                  <a:pt x="3460644" y="190500"/>
                </a:moveTo>
                <a:lnTo>
                  <a:pt x="3407065" y="190500"/>
                </a:lnTo>
                <a:lnTo>
                  <a:pt x="3401132" y="177800"/>
                </a:lnTo>
                <a:lnTo>
                  <a:pt x="3395018" y="177800"/>
                </a:lnTo>
                <a:lnTo>
                  <a:pt x="3388733" y="165100"/>
                </a:lnTo>
                <a:lnTo>
                  <a:pt x="3382275" y="152400"/>
                </a:lnTo>
                <a:lnTo>
                  <a:pt x="3375644" y="152400"/>
                </a:lnTo>
                <a:lnTo>
                  <a:pt x="3368849" y="139700"/>
                </a:lnTo>
                <a:lnTo>
                  <a:pt x="3428619" y="139700"/>
                </a:lnTo>
                <a:lnTo>
                  <a:pt x="3435435" y="152400"/>
                </a:lnTo>
                <a:lnTo>
                  <a:pt x="3442049" y="165100"/>
                </a:lnTo>
                <a:lnTo>
                  <a:pt x="3448456" y="165100"/>
                </a:lnTo>
                <a:lnTo>
                  <a:pt x="3454654" y="177800"/>
                </a:lnTo>
                <a:lnTo>
                  <a:pt x="3460644" y="190500"/>
                </a:lnTo>
                <a:close/>
              </a:path>
              <a:path w="3533775" h="2362200">
                <a:moveTo>
                  <a:pt x="109731" y="215900"/>
                </a:moveTo>
                <a:lnTo>
                  <a:pt x="56177" y="215900"/>
                </a:lnTo>
                <a:lnTo>
                  <a:pt x="61506" y="203200"/>
                </a:lnTo>
                <a:lnTo>
                  <a:pt x="67057" y="190500"/>
                </a:lnTo>
                <a:lnTo>
                  <a:pt x="120662" y="190500"/>
                </a:lnTo>
                <a:lnTo>
                  <a:pt x="115103" y="203200"/>
                </a:lnTo>
                <a:lnTo>
                  <a:pt x="109731" y="215900"/>
                </a:lnTo>
                <a:close/>
              </a:path>
              <a:path w="3533775" h="2362200">
                <a:moveTo>
                  <a:pt x="3477300" y="215900"/>
                </a:moveTo>
                <a:lnTo>
                  <a:pt x="3423745" y="215900"/>
                </a:lnTo>
                <a:lnTo>
                  <a:pt x="3418372" y="203200"/>
                </a:lnTo>
                <a:lnTo>
                  <a:pt x="3412812" y="190500"/>
                </a:lnTo>
                <a:lnTo>
                  <a:pt x="3466418" y="190500"/>
                </a:lnTo>
                <a:lnTo>
                  <a:pt x="3471970" y="203200"/>
                </a:lnTo>
                <a:lnTo>
                  <a:pt x="3477300" y="215900"/>
                </a:lnTo>
                <a:close/>
              </a:path>
              <a:path w="3533775" h="2362200">
                <a:moveTo>
                  <a:pt x="85836" y="254000"/>
                </a:moveTo>
                <a:lnTo>
                  <a:pt x="37139" y="254000"/>
                </a:lnTo>
                <a:lnTo>
                  <a:pt x="41548" y="241300"/>
                </a:lnTo>
                <a:lnTo>
                  <a:pt x="46192" y="228600"/>
                </a:lnTo>
                <a:lnTo>
                  <a:pt x="51070" y="215900"/>
                </a:lnTo>
                <a:lnTo>
                  <a:pt x="104551" y="215900"/>
                </a:lnTo>
                <a:lnTo>
                  <a:pt x="99572" y="228600"/>
                </a:lnTo>
                <a:lnTo>
                  <a:pt x="94792" y="228600"/>
                </a:lnTo>
                <a:lnTo>
                  <a:pt x="90211" y="241300"/>
                </a:lnTo>
                <a:lnTo>
                  <a:pt x="85836" y="254000"/>
                </a:lnTo>
                <a:close/>
              </a:path>
              <a:path w="3533775" h="2362200">
                <a:moveTo>
                  <a:pt x="3496341" y="254000"/>
                </a:moveTo>
                <a:lnTo>
                  <a:pt x="3447643" y="254000"/>
                </a:lnTo>
                <a:lnTo>
                  <a:pt x="3443266" y="241300"/>
                </a:lnTo>
                <a:lnTo>
                  <a:pt x="3438685" y="228600"/>
                </a:lnTo>
                <a:lnTo>
                  <a:pt x="3433905" y="228600"/>
                </a:lnTo>
                <a:lnTo>
                  <a:pt x="3428925" y="215900"/>
                </a:lnTo>
                <a:lnTo>
                  <a:pt x="3482407" y="215900"/>
                </a:lnTo>
                <a:lnTo>
                  <a:pt x="3487286" y="228600"/>
                </a:lnTo>
                <a:lnTo>
                  <a:pt x="3491931" y="241300"/>
                </a:lnTo>
                <a:lnTo>
                  <a:pt x="3496341" y="254000"/>
                </a:lnTo>
                <a:close/>
              </a:path>
              <a:path w="3533775" h="2362200">
                <a:moveTo>
                  <a:pt x="51916" y="355600"/>
                </a:moveTo>
                <a:lnTo>
                  <a:pt x="6426" y="355600"/>
                </a:lnTo>
                <a:lnTo>
                  <a:pt x="8373" y="342900"/>
                </a:lnTo>
                <a:lnTo>
                  <a:pt x="10574" y="330200"/>
                </a:lnTo>
                <a:lnTo>
                  <a:pt x="13026" y="317500"/>
                </a:lnTo>
                <a:lnTo>
                  <a:pt x="15730" y="304800"/>
                </a:lnTo>
                <a:lnTo>
                  <a:pt x="18686" y="304800"/>
                </a:lnTo>
                <a:lnTo>
                  <a:pt x="21889" y="292100"/>
                </a:lnTo>
                <a:lnTo>
                  <a:pt x="25337" y="279400"/>
                </a:lnTo>
                <a:lnTo>
                  <a:pt x="29028" y="266700"/>
                </a:lnTo>
                <a:lnTo>
                  <a:pt x="32964" y="254000"/>
                </a:lnTo>
                <a:lnTo>
                  <a:pt x="81671" y="254000"/>
                </a:lnTo>
                <a:lnTo>
                  <a:pt x="77716" y="266700"/>
                </a:lnTo>
                <a:lnTo>
                  <a:pt x="73971" y="279400"/>
                </a:lnTo>
                <a:lnTo>
                  <a:pt x="70441" y="292100"/>
                </a:lnTo>
                <a:lnTo>
                  <a:pt x="67130" y="292100"/>
                </a:lnTo>
                <a:lnTo>
                  <a:pt x="64038" y="304800"/>
                </a:lnTo>
                <a:lnTo>
                  <a:pt x="61165" y="317500"/>
                </a:lnTo>
                <a:lnTo>
                  <a:pt x="58514" y="317500"/>
                </a:lnTo>
                <a:lnTo>
                  <a:pt x="56089" y="330200"/>
                </a:lnTo>
                <a:lnTo>
                  <a:pt x="53890" y="342900"/>
                </a:lnTo>
                <a:lnTo>
                  <a:pt x="51916" y="355600"/>
                </a:lnTo>
                <a:close/>
              </a:path>
              <a:path w="3533775" h="2362200">
                <a:moveTo>
                  <a:pt x="3527058" y="355600"/>
                </a:moveTo>
                <a:lnTo>
                  <a:pt x="3481568" y="355600"/>
                </a:lnTo>
                <a:lnTo>
                  <a:pt x="3479594" y="342900"/>
                </a:lnTo>
                <a:lnTo>
                  <a:pt x="3477394" y="330200"/>
                </a:lnTo>
                <a:lnTo>
                  <a:pt x="3474969" y="317500"/>
                </a:lnTo>
                <a:lnTo>
                  <a:pt x="3472318" y="317500"/>
                </a:lnTo>
                <a:lnTo>
                  <a:pt x="3469444" y="304800"/>
                </a:lnTo>
                <a:lnTo>
                  <a:pt x="3466352" y="292100"/>
                </a:lnTo>
                <a:lnTo>
                  <a:pt x="3463040" y="292100"/>
                </a:lnTo>
                <a:lnTo>
                  <a:pt x="3459509" y="279400"/>
                </a:lnTo>
                <a:lnTo>
                  <a:pt x="3455764" y="266700"/>
                </a:lnTo>
                <a:lnTo>
                  <a:pt x="3451809" y="254000"/>
                </a:lnTo>
                <a:lnTo>
                  <a:pt x="3500516" y="254000"/>
                </a:lnTo>
                <a:lnTo>
                  <a:pt x="3504452" y="266700"/>
                </a:lnTo>
                <a:lnTo>
                  <a:pt x="3508144" y="279400"/>
                </a:lnTo>
                <a:lnTo>
                  <a:pt x="3511592" y="292100"/>
                </a:lnTo>
                <a:lnTo>
                  <a:pt x="3514796" y="304800"/>
                </a:lnTo>
                <a:lnTo>
                  <a:pt x="3517752" y="304800"/>
                </a:lnTo>
                <a:lnTo>
                  <a:pt x="3520457" y="317500"/>
                </a:lnTo>
                <a:lnTo>
                  <a:pt x="3522910" y="330200"/>
                </a:lnTo>
                <a:lnTo>
                  <a:pt x="3525111" y="342900"/>
                </a:lnTo>
                <a:lnTo>
                  <a:pt x="3527058" y="355600"/>
                </a:lnTo>
                <a:close/>
              </a:path>
              <a:path w="3533775" h="2362200">
                <a:moveTo>
                  <a:pt x="44538" y="419100"/>
                </a:moveTo>
                <a:lnTo>
                  <a:pt x="142" y="419100"/>
                </a:lnTo>
                <a:lnTo>
                  <a:pt x="544" y="406400"/>
                </a:lnTo>
                <a:lnTo>
                  <a:pt x="1204" y="393700"/>
                </a:lnTo>
                <a:lnTo>
                  <a:pt x="2124" y="381000"/>
                </a:lnTo>
                <a:lnTo>
                  <a:pt x="3301" y="368300"/>
                </a:lnTo>
                <a:lnTo>
                  <a:pt x="4735" y="355600"/>
                </a:lnTo>
                <a:lnTo>
                  <a:pt x="50170" y="355600"/>
                </a:lnTo>
                <a:lnTo>
                  <a:pt x="48654" y="368300"/>
                </a:lnTo>
                <a:lnTo>
                  <a:pt x="47369" y="381000"/>
                </a:lnTo>
                <a:lnTo>
                  <a:pt x="46313" y="381000"/>
                </a:lnTo>
                <a:lnTo>
                  <a:pt x="45489" y="393700"/>
                </a:lnTo>
                <a:lnTo>
                  <a:pt x="44897" y="406400"/>
                </a:lnTo>
                <a:lnTo>
                  <a:pt x="44538" y="419100"/>
                </a:lnTo>
                <a:close/>
              </a:path>
              <a:path w="3533775" h="2362200">
                <a:moveTo>
                  <a:pt x="3533342" y="419100"/>
                </a:moveTo>
                <a:lnTo>
                  <a:pt x="3488947" y="419100"/>
                </a:lnTo>
                <a:lnTo>
                  <a:pt x="3488587" y="406400"/>
                </a:lnTo>
                <a:lnTo>
                  <a:pt x="3487995" y="393700"/>
                </a:lnTo>
                <a:lnTo>
                  <a:pt x="3487171" y="381000"/>
                </a:lnTo>
                <a:lnTo>
                  <a:pt x="3486115" y="381000"/>
                </a:lnTo>
                <a:lnTo>
                  <a:pt x="3484829" y="368300"/>
                </a:lnTo>
                <a:lnTo>
                  <a:pt x="3483314" y="355600"/>
                </a:lnTo>
                <a:lnTo>
                  <a:pt x="3528749" y="355600"/>
                </a:lnTo>
                <a:lnTo>
                  <a:pt x="3530183" y="368300"/>
                </a:lnTo>
                <a:lnTo>
                  <a:pt x="3531360" y="381000"/>
                </a:lnTo>
                <a:lnTo>
                  <a:pt x="3532280" y="393700"/>
                </a:lnTo>
                <a:lnTo>
                  <a:pt x="3532941" y="406400"/>
                </a:lnTo>
                <a:lnTo>
                  <a:pt x="3533342" y="419100"/>
                </a:lnTo>
                <a:close/>
              </a:path>
              <a:path w="3533775" h="2362200">
                <a:moveTo>
                  <a:pt x="115103" y="2159000"/>
                </a:moveTo>
                <a:lnTo>
                  <a:pt x="61493" y="2159000"/>
                </a:lnTo>
                <a:lnTo>
                  <a:pt x="56164" y="2146300"/>
                </a:lnTo>
                <a:lnTo>
                  <a:pt x="51057" y="2133600"/>
                </a:lnTo>
                <a:lnTo>
                  <a:pt x="46179" y="2133600"/>
                </a:lnTo>
                <a:lnTo>
                  <a:pt x="41536" y="2120900"/>
                </a:lnTo>
                <a:lnTo>
                  <a:pt x="37127" y="2108200"/>
                </a:lnTo>
                <a:lnTo>
                  <a:pt x="32952" y="2095500"/>
                </a:lnTo>
                <a:lnTo>
                  <a:pt x="29017" y="2082800"/>
                </a:lnTo>
                <a:lnTo>
                  <a:pt x="25326" y="2082800"/>
                </a:lnTo>
                <a:lnTo>
                  <a:pt x="21879" y="2070100"/>
                </a:lnTo>
                <a:lnTo>
                  <a:pt x="18676" y="2057400"/>
                </a:lnTo>
                <a:lnTo>
                  <a:pt x="15721" y="2044700"/>
                </a:lnTo>
                <a:lnTo>
                  <a:pt x="13017" y="2044700"/>
                </a:lnTo>
                <a:lnTo>
                  <a:pt x="6419" y="2006600"/>
                </a:lnTo>
                <a:lnTo>
                  <a:pt x="3296" y="1981200"/>
                </a:lnTo>
                <a:lnTo>
                  <a:pt x="2120" y="1981200"/>
                </a:lnTo>
                <a:lnTo>
                  <a:pt x="1201" y="1968500"/>
                </a:lnTo>
                <a:lnTo>
                  <a:pt x="542" y="1955800"/>
                </a:lnTo>
                <a:lnTo>
                  <a:pt x="141" y="1943100"/>
                </a:lnTo>
                <a:lnTo>
                  <a:pt x="0" y="1930400"/>
                </a:lnTo>
                <a:lnTo>
                  <a:pt x="0" y="419100"/>
                </a:lnTo>
                <a:lnTo>
                  <a:pt x="44411" y="419100"/>
                </a:lnTo>
                <a:lnTo>
                  <a:pt x="44411" y="1930400"/>
                </a:lnTo>
                <a:lnTo>
                  <a:pt x="44538" y="1943100"/>
                </a:lnTo>
                <a:lnTo>
                  <a:pt x="44897" y="1955800"/>
                </a:lnTo>
                <a:lnTo>
                  <a:pt x="45489" y="1968500"/>
                </a:lnTo>
                <a:lnTo>
                  <a:pt x="46313" y="1968500"/>
                </a:lnTo>
                <a:lnTo>
                  <a:pt x="47369" y="1981200"/>
                </a:lnTo>
                <a:lnTo>
                  <a:pt x="48654" y="1993900"/>
                </a:lnTo>
                <a:lnTo>
                  <a:pt x="50170" y="1993900"/>
                </a:lnTo>
                <a:lnTo>
                  <a:pt x="51916" y="2006600"/>
                </a:lnTo>
                <a:lnTo>
                  <a:pt x="53890" y="2019300"/>
                </a:lnTo>
                <a:lnTo>
                  <a:pt x="56089" y="2032000"/>
                </a:lnTo>
                <a:lnTo>
                  <a:pt x="58514" y="2032000"/>
                </a:lnTo>
                <a:lnTo>
                  <a:pt x="61165" y="2044700"/>
                </a:lnTo>
                <a:lnTo>
                  <a:pt x="64038" y="2057400"/>
                </a:lnTo>
                <a:lnTo>
                  <a:pt x="67130" y="2070100"/>
                </a:lnTo>
                <a:lnTo>
                  <a:pt x="70441" y="2070100"/>
                </a:lnTo>
                <a:lnTo>
                  <a:pt x="73971" y="2082800"/>
                </a:lnTo>
                <a:lnTo>
                  <a:pt x="77716" y="2095500"/>
                </a:lnTo>
                <a:lnTo>
                  <a:pt x="81671" y="2095500"/>
                </a:lnTo>
                <a:lnTo>
                  <a:pt x="85836" y="2108200"/>
                </a:lnTo>
                <a:lnTo>
                  <a:pt x="90211" y="2120900"/>
                </a:lnTo>
                <a:lnTo>
                  <a:pt x="94792" y="2120900"/>
                </a:lnTo>
                <a:lnTo>
                  <a:pt x="99572" y="2133600"/>
                </a:lnTo>
                <a:lnTo>
                  <a:pt x="104552" y="2146300"/>
                </a:lnTo>
                <a:lnTo>
                  <a:pt x="109731" y="2146300"/>
                </a:lnTo>
                <a:lnTo>
                  <a:pt x="115103" y="2159000"/>
                </a:lnTo>
                <a:close/>
              </a:path>
              <a:path w="3533775" h="2362200">
                <a:moveTo>
                  <a:pt x="3471984" y="2159000"/>
                </a:moveTo>
                <a:lnTo>
                  <a:pt x="3418372" y="2159000"/>
                </a:lnTo>
                <a:lnTo>
                  <a:pt x="3423745" y="2146300"/>
                </a:lnTo>
                <a:lnTo>
                  <a:pt x="3428925" y="2146300"/>
                </a:lnTo>
                <a:lnTo>
                  <a:pt x="3433905" y="2133600"/>
                </a:lnTo>
                <a:lnTo>
                  <a:pt x="3438685" y="2120900"/>
                </a:lnTo>
                <a:lnTo>
                  <a:pt x="3443266" y="2120900"/>
                </a:lnTo>
                <a:lnTo>
                  <a:pt x="3447643" y="2108200"/>
                </a:lnTo>
                <a:lnTo>
                  <a:pt x="3451809" y="2095500"/>
                </a:lnTo>
                <a:lnTo>
                  <a:pt x="3455764" y="2095500"/>
                </a:lnTo>
                <a:lnTo>
                  <a:pt x="3459509" y="2082800"/>
                </a:lnTo>
                <a:lnTo>
                  <a:pt x="3463040" y="2070100"/>
                </a:lnTo>
                <a:lnTo>
                  <a:pt x="3466352" y="2070100"/>
                </a:lnTo>
                <a:lnTo>
                  <a:pt x="3469444" y="2057400"/>
                </a:lnTo>
                <a:lnTo>
                  <a:pt x="3472318" y="2044700"/>
                </a:lnTo>
                <a:lnTo>
                  <a:pt x="3474969" y="2032000"/>
                </a:lnTo>
                <a:lnTo>
                  <a:pt x="3477394" y="2032000"/>
                </a:lnTo>
                <a:lnTo>
                  <a:pt x="3479594" y="2019300"/>
                </a:lnTo>
                <a:lnTo>
                  <a:pt x="3481568" y="2006600"/>
                </a:lnTo>
                <a:lnTo>
                  <a:pt x="3483314" y="1993900"/>
                </a:lnTo>
                <a:lnTo>
                  <a:pt x="3484829" y="1993900"/>
                </a:lnTo>
                <a:lnTo>
                  <a:pt x="3486115" y="1981200"/>
                </a:lnTo>
                <a:lnTo>
                  <a:pt x="3487171" y="1968500"/>
                </a:lnTo>
                <a:lnTo>
                  <a:pt x="3487995" y="1968500"/>
                </a:lnTo>
                <a:lnTo>
                  <a:pt x="3488587" y="1955800"/>
                </a:lnTo>
                <a:lnTo>
                  <a:pt x="3488947" y="1943100"/>
                </a:lnTo>
                <a:lnTo>
                  <a:pt x="3489074" y="1930400"/>
                </a:lnTo>
                <a:lnTo>
                  <a:pt x="3489074" y="419100"/>
                </a:lnTo>
                <a:lnTo>
                  <a:pt x="3533485" y="419100"/>
                </a:lnTo>
                <a:lnTo>
                  <a:pt x="3533485" y="1930400"/>
                </a:lnTo>
                <a:lnTo>
                  <a:pt x="3533343" y="1943100"/>
                </a:lnTo>
                <a:lnTo>
                  <a:pt x="3532943" y="1955800"/>
                </a:lnTo>
                <a:lnTo>
                  <a:pt x="3532283" y="1968500"/>
                </a:lnTo>
                <a:lnTo>
                  <a:pt x="3531364" y="1981200"/>
                </a:lnTo>
                <a:lnTo>
                  <a:pt x="3530188" y="1981200"/>
                </a:lnTo>
                <a:lnTo>
                  <a:pt x="3528754" y="1993900"/>
                </a:lnTo>
                <a:lnTo>
                  <a:pt x="3527065" y="2006600"/>
                </a:lnTo>
                <a:lnTo>
                  <a:pt x="3525119" y="2019300"/>
                </a:lnTo>
                <a:lnTo>
                  <a:pt x="3522918" y="2032000"/>
                </a:lnTo>
                <a:lnTo>
                  <a:pt x="3520465" y="2044700"/>
                </a:lnTo>
                <a:lnTo>
                  <a:pt x="3517762" y="2044700"/>
                </a:lnTo>
                <a:lnTo>
                  <a:pt x="3514806" y="2057400"/>
                </a:lnTo>
                <a:lnTo>
                  <a:pt x="3511603" y="2070100"/>
                </a:lnTo>
                <a:lnTo>
                  <a:pt x="3508156" y="2082800"/>
                </a:lnTo>
                <a:lnTo>
                  <a:pt x="3504464" y="2082800"/>
                </a:lnTo>
                <a:lnTo>
                  <a:pt x="3500528" y="2095500"/>
                </a:lnTo>
                <a:lnTo>
                  <a:pt x="3496353" y="2108200"/>
                </a:lnTo>
                <a:lnTo>
                  <a:pt x="3491943" y="2120900"/>
                </a:lnTo>
                <a:lnTo>
                  <a:pt x="3487299" y="2133600"/>
                </a:lnTo>
                <a:lnTo>
                  <a:pt x="3482421" y="2133600"/>
                </a:lnTo>
                <a:lnTo>
                  <a:pt x="3477314" y="2146300"/>
                </a:lnTo>
                <a:lnTo>
                  <a:pt x="3471984" y="2159000"/>
                </a:lnTo>
                <a:close/>
              </a:path>
              <a:path w="3533775" h="2362200">
                <a:moveTo>
                  <a:pt x="132341" y="2184400"/>
                </a:moveTo>
                <a:lnTo>
                  <a:pt x="78807" y="2184400"/>
                </a:lnTo>
                <a:lnTo>
                  <a:pt x="72818" y="2171700"/>
                </a:lnTo>
                <a:lnTo>
                  <a:pt x="67044" y="2159000"/>
                </a:lnTo>
                <a:lnTo>
                  <a:pt x="120662" y="2159000"/>
                </a:lnTo>
                <a:lnTo>
                  <a:pt x="126408" y="2171700"/>
                </a:lnTo>
                <a:lnTo>
                  <a:pt x="132341" y="2184400"/>
                </a:lnTo>
                <a:close/>
              </a:path>
              <a:path w="3533775" h="2362200">
                <a:moveTo>
                  <a:pt x="3454668" y="2184400"/>
                </a:moveTo>
                <a:lnTo>
                  <a:pt x="3401131" y="2184400"/>
                </a:lnTo>
                <a:lnTo>
                  <a:pt x="3407065" y="2171700"/>
                </a:lnTo>
                <a:lnTo>
                  <a:pt x="3412812" y="2159000"/>
                </a:lnTo>
                <a:lnTo>
                  <a:pt x="3466432" y="2159000"/>
                </a:lnTo>
                <a:lnTo>
                  <a:pt x="3460658" y="2171700"/>
                </a:lnTo>
                <a:lnTo>
                  <a:pt x="3454668" y="2184400"/>
                </a:lnTo>
                <a:close/>
              </a:path>
              <a:path w="3533775" h="2362200">
                <a:moveTo>
                  <a:pt x="157825" y="2209800"/>
                </a:moveTo>
                <a:lnTo>
                  <a:pt x="98024" y="2209800"/>
                </a:lnTo>
                <a:lnTo>
                  <a:pt x="91410" y="2197100"/>
                </a:lnTo>
                <a:lnTo>
                  <a:pt x="85004" y="2184400"/>
                </a:lnTo>
                <a:lnTo>
                  <a:pt x="138453" y="2184400"/>
                </a:lnTo>
                <a:lnTo>
                  <a:pt x="144738" y="2197100"/>
                </a:lnTo>
                <a:lnTo>
                  <a:pt x="151195" y="2197100"/>
                </a:lnTo>
                <a:lnTo>
                  <a:pt x="157825" y="2209800"/>
                </a:lnTo>
                <a:close/>
              </a:path>
              <a:path w="3533775" h="2362200">
                <a:moveTo>
                  <a:pt x="3435448" y="2209800"/>
                </a:moveTo>
                <a:lnTo>
                  <a:pt x="3375644" y="2209800"/>
                </a:lnTo>
                <a:lnTo>
                  <a:pt x="3382275" y="2197100"/>
                </a:lnTo>
                <a:lnTo>
                  <a:pt x="3388733" y="2197100"/>
                </a:lnTo>
                <a:lnTo>
                  <a:pt x="3395018" y="2184400"/>
                </a:lnTo>
                <a:lnTo>
                  <a:pt x="3448470" y="2184400"/>
                </a:lnTo>
                <a:lnTo>
                  <a:pt x="3442063" y="2197100"/>
                </a:lnTo>
                <a:lnTo>
                  <a:pt x="3435448" y="2209800"/>
                </a:lnTo>
                <a:close/>
              </a:path>
              <a:path w="3533775" h="2362200">
                <a:moveTo>
                  <a:pt x="185938" y="2235200"/>
                </a:moveTo>
                <a:lnTo>
                  <a:pt x="119043" y="2235200"/>
                </a:lnTo>
                <a:lnTo>
                  <a:pt x="111845" y="2222500"/>
                </a:lnTo>
                <a:lnTo>
                  <a:pt x="104838" y="2209800"/>
                </a:lnTo>
                <a:lnTo>
                  <a:pt x="164619" y="2209800"/>
                </a:lnTo>
                <a:lnTo>
                  <a:pt x="171569" y="2222500"/>
                </a:lnTo>
                <a:lnTo>
                  <a:pt x="178675" y="2222500"/>
                </a:lnTo>
                <a:lnTo>
                  <a:pt x="185938" y="2235200"/>
                </a:lnTo>
                <a:close/>
              </a:path>
              <a:path w="3533775" h="2362200">
                <a:moveTo>
                  <a:pt x="3414426" y="2235200"/>
                </a:moveTo>
                <a:lnTo>
                  <a:pt x="3347528" y="2235200"/>
                </a:lnTo>
                <a:lnTo>
                  <a:pt x="3354791" y="2222500"/>
                </a:lnTo>
                <a:lnTo>
                  <a:pt x="3361898" y="2222500"/>
                </a:lnTo>
                <a:lnTo>
                  <a:pt x="3368849" y="2209800"/>
                </a:lnTo>
                <a:lnTo>
                  <a:pt x="3428633" y="2209800"/>
                </a:lnTo>
                <a:lnTo>
                  <a:pt x="3421626" y="2222500"/>
                </a:lnTo>
                <a:lnTo>
                  <a:pt x="3414426" y="2235200"/>
                </a:lnTo>
                <a:close/>
              </a:path>
              <a:path w="3533775" h="2362200">
                <a:moveTo>
                  <a:pt x="200897" y="2247900"/>
                </a:moveTo>
                <a:lnTo>
                  <a:pt x="134008" y="2247900"/>
                </a:lnTo>
                <a:lnTo>
                  <a:pt x="126434" y="2235200"/>
                </a:lnTo>
                <a:lnTo>
                  <a:pt x="193348" y="2235200"/>
                </a:lnTo>
                <a:lnTo>
                  <a:pt x="200897" y="2247900"/>
                </a:lnTo>
                <a:close/>
              </a:path>
              <a:path w="3533775" h="2362200">
                <a:moveTo>
                  <a:pt x="3399459" y="2247900"/>
                </a:moveTo>
                <a:lnTo>
                  <a:pt x="3332567" y="2247900"/>
                </a:lnTo>
                <a:lnTo>
                  <a:pt x="3340116" y="2235200"/>
                </a:lnTo>
                <a:lnTo>
                  <a:pt x="3407035" y="2235200"/>
                </a:lnTo>
                <a:lnTo>
                  <a:pt x="3399459" y="2247900"/>
                </a:lnTo>
                <a:close/>
              </a:path>
              <a:path w="3533775" h="2362200">
                <a:moveTo>
                  <a:pt x="240636" y="2273300"/>
                </a:moveTo>
                <a:lnTo>
                  <a:pt x="157776" y="2273300"/>
                </a:lnTo>
                <a:lnTo>
                  <a:pt x="149679" y="2260600"/>
                </a:lnTo>
                <a:lnTo>
                  <a:pt x="141757" y="2247900"/>
                </a:lnTo>
                <a:lnTo>
                  <a:pt x="208585" y="2247900"/>
                </a:lnTo>
                <a:lnTo>
                  <a:pt x="216411" y="2260600"/>
                </a:lnTo>
                <a:lnTo>
                  <a:pt x="232441" y="2260600"/>
                </a:lnTo>
                <a:lnTo>
                  <a:pt x="240636" y="2273300"/>
                </a:lnTo>
                <a:close/>
              </a:path>
              <a:path w="3533775" h="2362200">
                <a:moveTo>
                  <a:pt x="3375689" y="2273300"/>
                </a:moveTo>
                <a:lnTo>
                  <a:pt x="3292823" y="2273300"/>
                </a:lnTo>
                <a:lnTo>
                  <a:pt x="3301019" y="2260600"/>
                </a:lnTo>
                <a:lnTo>
                  <a:pt x="3317051" y="2260600"/>
                </a:lnTo>
                <a:lnTo>
                  <a:pt x="3324878" y="2247900"/>
                </a:lnTo>
                <a:lnTo>
                  <a:pt x="3391710" y="2247900"/>
                </a:lnTo>
                <a:lnTo>
                  <a:pt x="3383787" y="2260600"/>
                </a:lnTo>
                <a:lnTo>
                  <a:pt x="3375689" y="2273300"/>
                </a:lnTo>
                <a:close/>
              </a:path>
              <a:path w="3533775" h="2362200">
                <a:moveTo>
                  <a:pt x="265897" y="2286000"/>
                </a:moveTo>
                <a:lnTo>
                  <a:pt x="174453" y="2286000"/>
                </a:lnTo>
                <a:lnTo>
                  <a:pt x="166037" y="2273300"/>
                </a:lnTo>
                <a:lnTo>
                  <a:pt x="257374" y="2273300"/>
                </a:lnTo>
                <a:lnTo>
                  <a:pt x="265897" y="2286000"/>
                </a:lnTo>
                <a:close/>
              </a:path>
              <a:path w="3533775" h="2362200">
                <a:moveTo>
                  <a:pt x="3359011" y="2286000"/>
                </a:moveTo>
                <a:lnTo>
                  <a:pt x="3267558" y="2286000"/>
                </a:lnTo>
                <a:lnTo>
                  <a:pt x="3276083" y="2273300"/>
                </a:lnTo>
                <a:lnTo>
                  <a:pt x="3367427" y="2273300"/>
                </a:lnTo>
                <a:lnTo>
                  <a:pt x="3359011" y="2286000"/>
                </a:lnTo>
                <a:close/>
              </a:path>
              <a:path w="3533775" h="2362200">
                <a:moveTo>
                  <a:pt x="292055" y="2298700"/>
                </a:moveTo>
                <a:lnTo>
                  <a:pt x="200616" y="2298700"/>
                </a:lnTo>
                <a:lnTo>
                  <a:pt x="191748" y="2286000"/>
                </a:lnTo>
                <a:lnTo>
                  <a:pt x="283243" y="2286000"/>
                </a:lnTo>
                <a:lnTo>
                  <a:pt x="292055" y="2298700"/>
                </a:lnTo>
                <a:close/>
              </a:path>
              <a:path w="3533775" h="2362200">
                <a:moveTo>
                  <a:pt x="3332845" y="2298700"/>
                </a:moveTo>
                <a:lnTo>
                  <a:pt x="3241398" y="2298700"/>
                </a:lnTo>
                <a:lnTo>
                  <a:pt x="3250211" y="2286000"/>
                </a:lnTo>
                <a:lnTo>
                  <a:pt x="3341715" y="2286000"/>
                </a:lnTo>
                <a:lnTo>
                  <a:pt x="3332845" y="2298700"/>
                </a:lnTo>
                <a:close/>
              </a:path>
              <a:path w="3533775" h="2362200">
                <a:moveTo>
                  <a:pt x="328077" y="2311400"/>
                </a:moveTo>
                <a:lnTo>
                  <a:pt x="218754" y="2311400"/>
                </a:lnTo>
                <a:lnTo>
                  <a:pt x="209619" y="2298700"/>
                </a:lnTo>
                <a:lnTo>
                  <a:pt x="318962" y="2298700"/>
                </a:lnTo>
                <a:lnTo>
                  <a:pt x="328077" y="2311400"/>
                </a:lnTo>
                <a:close/>
              </a:path>
              <a:path w="3533775" h="2362200">
                <a:moveTo>
                  <a:pt x="3314705" y="2311400"/>
                </a:moveTo>
                <a:lnTo>
                  <a:pt x="3205372" y="2311400"/>
                </a:lnTo>
                <a:lnTo>
                  <a:pt x="3214488" y="2298700"/>
                </a:lnTo>
                <a:lnTo>
                  <a:pt x="3323841" y="2298700"/>
                </a:lnTo>
                <a:lnTo>
                  <a:pt x="3314705" y="2311400"/>
                </a:lnTo>
                <a:close/>
              </a:path>
              <a:path w="3533775" h="2362200">
                <a:moveTo>
                  <a:pt x="383857" y="2324100"/>
                </a:moveTo>
                <a:lnTo>
                  <a:pt x="237415" y="2324100"/>
                </a:lnTo>
                <a:lnTo>
                  <a:pt x="228023" y="2311400"/>
                </a:lnTo>
                <a:lnTo>
                  <a:pt x="374457" y="2311400"/>
                </a:lnTo>
                <a:lnTo>
                  <a:pt x="383857" y="2324100"/>
                </a:lnTo>
                <a:close/>
              </a:path>
              <a:path w="3533775" h="2362200">
                <a:moveTo>
                  <a:pt x="3296042" y="2324100"/>
                </a:moveTo>
                <a:lnTo>
                  <a:pt x="3149587" y="2324100"/>
                </a:lnTo>
                <a:lnTo>
                  <a:pt x="3158987" y="2311400"/>
                </a:lnTo>
                <a:lnTo>
                  <a:pt x="3305435" y="2311400"/>
                </a:lnTo>
                <a:lnTo>
                  <a:pt x="3296042" y="2324100"/>
                </a:lnTo>
                <a:close/>
              </a:path>
              <a:path w="3533775" h="2362200">
                <a:moveTo>
                  <a:pt x="3267199" y="2336800"/>
                </a:moveTo>
                <a:lnTo>
                  <a:pt x="266255" y="2336800"/>
                </a:lnTo>
                <a:lnTo>
                  <a:pt x="256530" y="2324100"/>
                </a:lnTo>
                <a:lnTo>
                  <a:pt x="3276925" y="2324100"/>
                </a:lnTo>
                <a:lnTo>
                  <a:pt x="3267199" y="2336800"/>
                </a:lnTo>
                <a:close/>
              </a:path>
              <a:path w="3533775" h="2362200">
                <a:moveTo>
                  <a:pt x="3237463" y="2349500"/>
                </a:moveTo>
                <a:lnTo>
                  <a:pt x="295988" y="2349500"/>
                </a:lnTo>
                <a:lnTo>
                  <a:pt x="285990" y="2336800"/>
                </a:lnTo>
                <a:lnTo>
                  <a:pt x="3247463" y="2336800"/>
                </a:lnTo>
                <a:lnTo>
                  <a:pt x="3237463" y="2349500"/>
                </a:lnTo>
                <a:close/>
              </a:path>
              <a:path w="3533775" h="2362200">
                <a:moveTo>
                  <a:pt x="3186346" y="2362200"/>
                </a:moveTo>
                <a:lnTo>
                  <a:pt x="347101" y="2362200"/>
                </a:lnTo>
                <a:lnTo>
                  <a:pt x="336749" y="2349500"/>
                </a:lnTo>
                <a:lnTo>
                  <a:pt x="3196699" y="2349500"/>
                </a:lnTo>
                <a:lnTo>
                  <a:pt x="3186346" y="2362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7434" y="4606350"/>
            <a:ext cx="1223399" cy="12217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4672979"/>
            <a:ext cx="1990724" cy="92392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513173" y="4679949"/>
            <a:ext cx="853440" cy="1120140"/>
          </a:xfrm>
          <a:custGeom>
            <a:avLst/>
            <a:gdLst/>
            <a:ahLst/>
            <a:cxnLst/>
            <a:rect l="l" t="t" r="r" b="b"/>
            <a:pathLst>
              <a:path w="853440" h="1120139">
                <a:moveTo>
                  <a:pt x="539318" y="584136"/>
                </a:moveTo>
                <a:lnTo>
                  <a:pt x="530428" y="540575"/>
                </a:lnTo>
                <a:lnTo>
                  <a:pt x="523519" y="530428"/>
                </a:lnTo>
                <a:lnTo>
                  <a:pt x="506209" y="504990"/>
                </a:lnTo>
                <a:lnTo>
                  <a:pt x="480491" y="487781"/>
                </a:lnTo>
                <a:lnTo>
                  <a:pt x="480491" y="584136"/>
                </a:lnTo>
                <a:lnTo>
                  <a:pt x="476224" y="604913"/>
                </a:lnTo>
                <a:lnTo>
                  <a:pt x="464604" y="621893"/>
                </a:lnTo>
                <a:lnTo>
                  <a:pt x="447446" y="633336"/>
                </a:lnTo>
                <a:lnTo>
                  <a:pt x="426554" y="637540"/>
                </a:lnTo>
                <a:lnTo>
                  <a:pt x="405549" y="633336"/>
                </a:lnTo>
                <a:lnTo>
                  <a:pt x="388454" y="621893"/>
                </a:lnTo>
                <a:lnTo>
                  <a:pt x="376961" y="604913"/>
                </a:lnTo>
                <a:lnTo>
                  <a:pt x="372745" y="584136"/>
                </a:lnTo>
                <a:lnTo>
                  <a:pt x="376961" y="563295"/>
                </a:lnTo>
                <a:lnTo>
                  <a:pt x="388454" y="546214"/>
                </a:lnTo>
                <a:lnTo>
                  <a:pt x="405549" y="534670"/>
                </a:lnTo>
                <a:lnTo>
                  <a:pt x="426554" y="530428"/>
                </a:lnTo>
                <a:lnTo>
                  <a:pt x="447509" y="534670"/>
                </a:lnTo>
                <a:lnTo>
                  <a:pt x="464667" y="546214"/>
                </a:lnTo>
                <a:lnTo>
                  <a:pt x="476250" y="563295"/>
                </a:lnTo>
                <a:lnTo>
                  <a:pt x="480491" y="584136"/>
                </a:lnTo>
                <a:lnTo>
                  <a:pt x="480491" y="487781"/>
                </a:lnTo>
                <a:lnTo>
                  <a:pt x="470357" y="480987"/>
                </a:lnTo>
                <a:lnTo>
                  <a:pt x="426554" y="472173"/>
                </a:lnTo>
                <a:lnTo>
                  <a:pt x="382739" y="480987"/>
                </a:lnTo>
                <a:lnTo>
                  <a:pt x="346887" y="504990"/>
                </a:lnTo>
                <a:lnTo>
                  <a:pt x="322668" y="540575"/>
                </a:lnTo>
                <a:lnTo>
                  <a:pt x="313778" y="584136"/>
                </a:lnTo>
                <a:lnTo>
                  <a:pt x="320078" y="620826"/>
                </a:lnTo>
                <a:lnTo>
                  <a:pt x="320636" y="621893"/>
                </a:lnTo>
                <a:lnTo>
                  <a:pt x="337477" y="652322"/>
                </a:lnTo>
                <a:lnTo>
                  <a:pt x="363816" y="676605"/>
                </a:lnTo>
                <a:lnTo>
                  <a:pt x="396989" y="691680"/>
                </a:lnTo>
                <a:lnTo>
                  <a:pt x="396989" y="841794"/>
                </a:lnTo>
                <a:lnTo>
                  <a:pt x="399326" y="853249"/>
                </a:lnTo>
                <a:lnTo>
                  <a:pt x="405676" y="862571"/>
                </a:lnTo>
                <a:lnTo>
                  <a:pt x="415074" y="868845"/>
                </a:lnTo>
                <a:lnTo>
                  <a:pt x="426554" y="871131"/>
                </a:lnTo>
                <a:lnTo>
                  <a:pt x="438010" y="868845"/>
                </a:lnTo>
                <a:lnTo>
                  <a:pt x="447357" y="862571"/>
                </a:lnTo>
                <a:lnTo>
                  <a:pt x="453656" y="853249"/>
                </a:lnTo>
                <a:lnTo>
                  <a:pt x="455968" y="841794"/>
                </a:lnTo>
                <a:lnTo>
                  <a:pt x="455968" y="691680"/>
                </a:lnTo>
                <a:lnTo>
                  <a:pt x="489191" y="676605"/>
                </a:lnTo>
                <a:lnTo>
                  <a:pt x="515594" y="652322"/>
                </a:lnTo>
                <a:lnTo>
                  <a:pt x="523786" y="637540"/>
                </a:lnTo>
                <a:lnTo>
                  <a:pt x="533031" y="620826"/>
                </a:lnTo>
                <a:lnTo>
                  <a:pt x="539318" y="584136"/>
                </a:lnTo>
                <a:close/>
              </a:path>
              <a:path w="853440" h="1120139">
                <a:moveTo>
                  <a:pt x="852957" y="447814"/>
                </a:moveTo>
                <a:lnTo>
                  <a:pt x="847001" y="402412"/>
                </a:lnTo>
                <a:lnTo>
                  <a:pt x="830135" y="361569"/>
                </a:lnTo>
                <a:lnTo>
                  <a:pt x="807300" y="331165"/>
                </a:lnTo>
                <a:lnTo>
                  <a:pt x="803871" y="326593"/>
                </a:lnTo>
                <a:lnTo>
                  <a:pt x="794131" y="318744"/>
                </a:lnTo>
                <a:lnTo>
                  <a:pt x="794131" y="447814"/>
                </a:lnTo>
                <a:lnTo>
                  <a:pt x="794131" y="944206"/>
                </a:lnTo>
                <a:lnTo>
                  <a:pt x="784898" y="989647"/>
                </a:lnTo>
                <a:lnTo>
                  <a:pt x="759675" y="1026833"/>
                </a:lnTo>
                <a:lnTo>
                  <a:pt x="722236" y="1051941"/>
                </a:lnTo>
                <a:lnTo>
                  <a:pt x="676338" y="1061148"/>
                </a:lnTo>
                <a:lnTo>
                  <a:pt x="176466" y="1061148"/>
                </a:lnTo>
                <a:lnTo>
                  <a:pt x="130771" y="1051941"/>
                </a:lnTo>
                <a:lnTo>
                  <a:pt x="93408" y="1026833"/>
                </a:lnTo>
                <a:lnTo>
                  <a:pt x="68897" y="990714"/>
                </a:lnTo>
                <a:lnTo>
                  <a:pt x="58966" y="944206"/>
                </a:lnTo>
                <a:lnTo>
                  <a:pt x="58966" y="447814"/>
                </a:lnTo>
                <a:lnTo>
                  <a:pt x="68224" y="402412"/>
                </a:lnTo>
                <a:lnTo>
                  <a:pt x="93446" y="365340"/>
                </a:lnTo>
                <a:lnTo>
                  <a:pt x="130797" y="340334"/>
                </a:lnTo>
                <a:lnTo>
                  <a:pt x="176466" y="331165"/>
                </a:lnTo>
                <a:lnTo>
                  <a:pt x="676338" y="331165"/>
                </a:lnTo>
                <a:lnTo>
                  <a:pt x="722172" y="340334"/>
                </a:lnTo>
                <a:lnTo>
                  <a:pt x="759625" y="365340"/>
                </a:lnTo>
                <a:lnTo>
                  <a:pt x="784872" y="402412"/>
                </a:lnTo>
                <a:lnTo>
                  <a:pt x="794131" y="447814"/>
                </a:lnTo>
                <a:lnTo>
                  <a:pt x="794131" y="318744"/>
                </a:lnTo>
                <a:lnTo>
                  <a:pt x="769810" y="299110"/>
                </a:lnTo>
                <a:lnTo>
                  <a:pt x="729538" y="280695"/>
                </a:lnTo>
                <a:lnTo>
                  <a:pt x="728319" y="272478"/>
                </a:lnTo>
                <a:lnTo>
                  <a:pt x="722693" y="234759"/>
                </a:lnTo>
                <a:lnTo>
                  <a:pt x="709168" y="191325"/>
                </a:lnTo>
                <a:lnTo>
                  <a:pt x="689521" y="150952"/>
                </a:lnTo>
                <a:lnTo>
                  <a:pt x="669836" y="122275"/>
                </a:lnTo>
                <a:lnTo>
                  <a:pt x="669836" y="272478"/>
                </a:lnTo>
                <a:lnTo>
                  <a:pt x="183273" y="272478"/>
                </a:lnTo>
                <a:lnTo>
                  <a:pt x="192786" y="228727"/>
                </a:lnTo>
                <a:lnTo>
                  <a:pt x="209829" y="188264"/>
                </a:lnTo>
                <a:lnTo>
                  <a:pt x="233629" y="151866"/>
                </a:lnTo>
                <a:lnTo>
                  <a:pt x="263398" y="120319"/>
                </a:lnTo>
                <a:lnTo>
                  <a:pt x="298348" y="94411"/>
                </a:lnTo>
                <a:lnTo>
                  <a:pt x="337718" y="74930"/>
                </a:lnTo>
                <a:lnTo>
                  <a:pt x="380707" y="62661"/>
                </a:lnTo>
                <a:lnTo>
                  <a:pt x="426554" y="58394"/>
                </a:lnTo>
                <a:lnTo>
                  <a:pt x="472338" y="62661"/>
                </a:lnTo>
                <a:lnTo>
                  <a:pt x="515302" y="74930"/>
                </a:lnTo>
                <a:lnTo>
                  <a:pt x="554647" y="94411"/>
                </a:lnTo>
                <a:lnTo>
                  <a:pt x="589597" y="120319"/>
                </a:lnTo>
                <a:lnTo>
                  <a:pt x="619366" y="151866"/>
                </a:lnTo>
                <a:lnTo>
                  <a:pt x="643191" y="188264"/>
                </a:lnTo>
                <a:lnTo>
                  <a:pt x="660273" y="228727"/>
                </a:lnTo>
                <a:lnTo>
                  <a:pt x="669836" y="272478"/>
                </a:lnTo>
                <a:lnTo>
                  <a:pt x="669836" y="122275"/>
                </a:lnTo>
                <a:lnTo>
                  <a:pt x="634022" y="81584"/>
                </a:lnTo>
                <a:lnTo>
                  <a:pt x="599287" y="53670"/>
                </a:lnTo>
                <a:lnTo>
                  <a:pt x="560616" y="31013"/>
                </a:lnTo>
                <a:lnTo>
                  <a:pt x="518579" y="14147"/>
                </a:lnTo>
                <a:lnTo>
                  <a:pt x="473697" y="3632"/>
                </a:lnTo>
                <a:lnTo>
                  <a:pt x="426554" y="0"/>
                </a:lnTo>
                <a:lnTo>
                  <a:pt x="379450" y="3632"/>
                </a:lnTo>
                <a:lnTo>
                  <a:pt x="334594" y="14147"/>
                </a:lnTo>
                <a:lnTo>
                  <a:pt x="292582" y="31013"/>
                </a:lnTo>
                <a:lnTo>
                  <a:pt x="253936" y="53670"/>
                </a:lnTo>
                <a:lnTo>
                  <a:pt x="219214" y="81584"/>
                </a:lnTo>
                <a:lnTo>
                  <a:pt x="188963" y="114185"/>
                </a:lnTo>
                <a:lnTo>
                  <a:pt x="163741" y="150952"/>
                </a:lnTo>
                <a:lnTo>
                  <a:pt x="144094" y="191325"/>
                </a:lnTo>
                <a:lnTo>
                  <a:pt x="130556" y="234759"/>
                </a:lnTo>
                <a:lnTo>
                  <a:pt x="123698" y="280695"/>
                </a:lnTo>
                <a:lnTo>
                  <a:pt x="83248" y="299110"/>
                </a:lnTo>
                <a:lnTo>
                  <a:pt x="49123" y="326593"/>
                </a:lnTo>
                <a:lnTo>
                  <a:pt x="22847" y="361569"/>
                </a:lnTo>
                <a:lnTo>
                  <a:pt x="5994" y="402412"/>
                </a:lnTo>
                <a:lnTo>
                  <a:pt x="0" y="447814"/>
                </a:lnTo>
                <a:lnTo>
                  <a:pt x="0" y="944206"/>
                </a:lnTo>
                <a:lnTo>
                  <a:pt x="6299" y="990714"/>
                </a:lnTo>
                <a:lnTo>
                  <a:pt x="24104" y="1032573"/>
                </a:lnTo>
                <a:lnTo>
                  <a:pt x="51701" y="1068082"/>
                </a:lnTo>
                <a:lnTo>
                  <a:pt x="87426" y="1095540"/>
                </a:lnTo>
                <a:lnTo>
                  <a:pt x="129578" y="1113269"/>
                </a:lnTo>
                <a:lnTo>
                  <a:pt x="176466" y="1119543"/>
                </a:lnTo>
                <a:lnTo>
                  <a:pt x="676338" y="1119543"/>
                </a:lnTo>
                <a:lnTo>
                  <a:pt x="723239" y="1113269"/>
                </a:lnTo>
                <a:lnTo>
                  <a:pt x="765416" y="1095540"/>
                </a:lnTo>
                <a:lnTo>
                  <a:pt x="801166" y="1068082"/>
                </a:lnTo>
                <a:lnTo>
                  <a:pt x="806564" y="1061148"/>
                </a:lnTo>
                <a:lnTo>
                  <a:pt x="828814" y="1032573"/>
                </a:lnTo>
                <a:lnTo>
                  <a:pt x="846632" y="990714"/>
                </a:lnTo>
                <a:lnTo>
                  <a:pt x="852957" y="944206"/>
                </a:lnTo>
                <a:lnTo>
                  <a:pt x="852957" y="447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13101" y="4802072"/>
            <a:ext cx="1133475" cy="989965"/>
          </a:xfrm>
          <a:custGeom>
            <a:avLst/>
            <a:gdLst/>
            <a:ahLst/>
            <a:cxnLst/>
            <a:rect l="l" t="t" r="r" b="b"/>
            <a:pathLst>
              <a:path w="1133475" h="989964">
                <a:moveTo>
                  <a:pt x="443928" y="320255"/>
                </a:moveTo>
                <a:lnTo>
                  <a:pt x="438480" y="276123"/>
                </a:lnTo>
                <a:lnTo>
                  <a:pt x="422478" y="234645"/>
                </a:lnTo>
                <a:lnTo>
                  <a:pt x="396862" y="198310"/>
                </a:lnTo>
                <a:lnTo>
                  <a:pt x="363169" y="169252"/>
                </a:lnTo>
                <a:lnTo>
                  <a:pt x="323418" y="149263"/>
                </a:lnTo>
                <a:lnTo>
                  <a:pt x="280022" y="139522"/>
                </a:lnTo>
                <a:lnTo>
                  <a:pt x="262216" y="138658"/>
                </a:lnTo>
                <a:lnTo>
                  <a:pt x="253288" y="138874"/>
                </a:lnTo>
                <a:lnTo>
                  <a:pt x="209461" y="146469"/>
                </a:lnTo>
                <a:lnTo>
                  <a:pt x="168795" y="164477"/>
                </a:lnTo>
                <a:lnTo>
                  <a:pt x="133718" y="191846"/>
                </a:lnTo>
                <a:lnTo>
                  <a:pt x="106337" y="226898"/>
                </a:lnTo>
                <a:lnTo>
                  <a:pt x="88315" y="267538"/>
                </a:lnTo>
                <a:lnTo>
                  <a:pt x="80708" y="311327"/>
                </a:lnTo>
                <a:lnTo>
                  <a:pt x="80492" y="320255"/>
                </a:lnTo>
                <a:lnTo>
                  <a:pt x="80708" y="329171"/>
                </a:lnTo>
                <a:lnTo>
                  <a:pt x="88315" y="372973"/>
                </a:lnTo>
                <a:lnTo>
                  <a:pt x="106337" y="413613"/>
                </a:lnTo>
                <a:lnTo>
                  <a:pt x="133718" y="448665"/>
                </a:lnTo>
                <a:lnTo>
                  <a:pt x="168795" y="476021"/>
                </a:lnTo>
                <a:lnTo>
                  <a:pt x="209461" y="494042"/>
                </a:lnTo>
                <a:lnTo>
                  <a:pt x="253288" y="501637"/>
                </a:lnTo>
                <a:lnTo>
                  <a:pt x="262216" y="501853"/>
                </a:lnTo>
                <a:lnTo>
                  <a:pt x="271132" y="501637"/>
                </a:lnTo>
                <a:lnTo>
                  <a:pt x="314960" y="494042"/>
                </a:lnTo>
                <a:lnTo>
                  <a:pt x="355625" y="476021"/>
                </a:lnTo>
                <a:lnTo>
                  <a:pt x="390702" y="448665"/>
                </a:lnTo>
                <a:lnTo>
                  <a:pt x="418084" y="413613"/>
                </a:lnTo>
                <a:lnTo>
                  <a:pt x="436105" y="372973"/>
                </a:lnTo>
                <a:lnTo>
                  <a:pt x="443712" y="329171"/>
                </a:lnTo>
                <a:lnTo>
                  <a:pt x="443928" y="320255"/>
                </a:lnTo>
                <a:close/>
              </a:path>
              <a:path w="1133475" h="989964">
                <a:moveTo>
                  <a:pt x="478955" y="820115"/>
                </a:moveTo>
                <a:lnTo>
                  <a:pt x="451688" y="792594"/>
                </a:lnTo>
                <a:lnTo>
                  <a:pt x="430885" y="759726"/>
                </a:lnTo>
                <a:lnTo>
                  <a:pt x="417639" y="722515"/>
                </a:lnTo>
                <a:lnTo>
                  <a:pt x="412978" y="682040"/>
                </a:lnTo>
                <a:lnTo>
                  <a:pt x="416001" y="649414"/>
                </a:lnTo>
                <a:lnTo>
                  <a:pt x="424688" y="618769"/>
                </a:lnTo>
                <a:lnTo>
                  <a:pt x="438480" y="590626"/>
                </a:lnTo>
                <a:lnTo>
                  <a:pt x="456806" y="565505"/>
                </a:lnTo>
                <a:lnTo>
                  <a:pt x="436232" y="555078"/>
                </a:lnTo>
                <a:lnTo>
                  <a:pt x="414248" y="547319"/>
                </a:lnTo>
                <a:lnTo>
                  <a:pt x="391033" y="542480"/>
                </a:lnTo>
                <a:lnTo>
                  <a:pt x="366801" y="540816"/>
                </a:lnTo>
                <a:lnTo>
                  <a:pt x="177304" y="540816"/>
                </a:lnTo>
                <a:lnTo>
                  <a:pt x="130175" y="547128"/>
                </a:lnTo>
                <a:lnTo>
                  <a:pt x="87807" y="564997"/>
                </a:lnTo>
                <a:lnTo>
                  <a:pt x="51930" y="592709"/>
                </a:lnTo>
                <a:lnTo>
                  <a:pt x="24206" y="628573"/>
                </a:lnTo>
                <a:lnTo>
                  <a:pt x="6337" y="670902"/>
                </a:lnTo>
                <a:lnTo>
                  <a:pt x="0" y="718019"/>
                </a:lnTo>
                <a:lnTo>
                  <a:pt x="0" y="989342"/>
                </a:lnTo>
                <a:lnTo>
                  <a:pt x="355028" y="989342"/>
                </a:lnTo>
                <a:lnTo>
                  <a:pt x="355028" y="987221"/>
                </a:lnTo>
                <a:lnTo>
                  <a:pt x="361035" y="941743"/>
                </a:lnTo>
                <a:lnTo>
                  <a:pt x="378015" y="900709"/>
                </a:lnTo>
                <a:lnTo>
                  <a:pt x="404380" y="865720"/>
                </a:lnTo>
                <a:lnTo>
                  <a:pt x="438556" y="838327"/>
                </a:lnTo>
                <a:lnTo>
                  <a:pt x="478955" y="820115"/>
                </a:lnTo>
                <a:close/>
              </a:path>
              <a:path w="1133475" h="989964">
                <a:moveTo>
                  <a:pt x="721690" y="682040"/>
                </a:moveTo>
                <a:lnTo>
                  <a:pt x="716064" y="644118"/>
                </a:lnTo>
                <a:lnTo>
                  <a:pt x="695960" y="604202"/>
                </a:lnTo>
                <a:lnTo>
                  <a:pt x="668845" y="577100"/>
                </a:lnTo>
                <a:lnTo>
                  <a:pt x="634987" y="559015"/>
                </a:lnTo>
                <a:lnTo>
                  <a:pt x="597369" y="551535"/>
                </a:lnTo>
                <a:lnTo>
                  <a:pt x="584530" y="551535"/>
                </a:lnTo>
                <a:lnTo>
                  <a:pt x="546912" y="559015"/>
                </a:lnTo>
                <a:lnTo>
                  <a:pt x="513054" y="577100"/>
                </a:lnTo>
                <a:lnTo>
                  <a:pt x="485940" y="604202"/>
                </a:lnTo>
                <a:lnTo>
                  <a:pt x="467842" y="638035"/>
                </a:lnTo>
                <a:lnTo>
                  <a:pt x="460362" y="675627"/>
                </a:lnTo>
                <a:lnTo>
                  <a:pt x="460362" y="688467"/>
                </a:lnTo>
                <a:lnTo>
                  <a:pt x="467842" y="726059"/>
                </a:lnTo>
                <a:lnTo>
                  <a:pt x="485940" y="759879"/>
                </a:lnTo>
                <a:lnTo>
                  <a:pt x="513054" y="786980"/>
                </a:lnTo>
                <a:lnTo>
                  <a:pt x="546912" y="805065"/>
                </a:lnTo>
                <a:lnTo>
                  <a:pt x="584530" y="812546"/>
                </a:lnTo>
                <a:lnTo>
                  <a:pt x="597369" y="812546"/>
                </a:lnTo>
                <a:lnTo>
                  <a:pt x="634987" y="805065"/>
                </a:lnTo>
                <a:lnTo>
                  <a:pt x="668845" y="786980"/>
                </a:lnTo>
                <a:lnTo>
                  <a:pt x="695960" y="759879"/>
                </a:lnTo>
                <a:lnTo>
                  <a:pt x="714057" y="726059"/>
                </a:lnTo>
                <a:lnTo>
                  <a:pt x="721537" y="688467"/>
                </a:lnTo>
                <a:lnTo>
                  <a:pt x="721690" y="682040"/>
                </a:lnTo>
                <a:close/>
              </a:path>
              <a:path w="1133475" h="989964">
                <a:moveTo>
                  <a:pt x="793800" y="987221"/>
                </a:moveTo>
                <a:lnTo>
                  <a:pt x="783767" y="937590"/>
                </a:lnTo>
                <a:lnTo>
                  <a:pt x="756437" y="897064"/>
                </a:lnTo>
                <a:lnTo>
                  <a:pt x="715873" y="869734"/>
                </a:lnTo>
                <a:lnTo>
                  <a:pt x="666203" y="859713"/>
                </a:lnTo>
                <a:lnTo>
                  <a:pt x="529869" y="859713"/>
                </a:lnTo>
                <a:lnTo>
                  <a:pt x="480187" y="869734"/>
                </a:lnTo>
                <a:lnTo>
                  <a:pt x="439623" y="897064"/>
                </a:lnTo>
                <a:lnTo>
                  <a:pt x="412280" y="937590"/>
                </a:lnTo>
                <a:lnTo>
                  <a:pt x="402259" y="987221"/>
                </a:lnTo>
                <a:lnTo>
                  <a:pt x="402259" y="989342"/>
                </a:lnTo>
                <a:lnTo>
                  <a:pt x="793800" y="989342"/>
                </a:lnTo>
                <a:lnTo>
                  <a:pt x="793800" y="987221"/>
                </a:lnTo>
                <a:close/>
              </a:path>
              <a:path w="1133475" h="989964">
                <a:moveTo>
                  <a:pt x="1033284" y="181597"/>
                </a:moveTo>
                <a:lnTo>
                  <a:pt x="1027836" y="137464"/>
                </a:lnTo>
                <a:lnTo>
                  <a:pt x="1011834" y="95999"/>
                </a:lnTo>
                <a:lnTo>
                  <a:pt x="986218" y="59651"/>
                </a:lnTo>
                <a:lnTo>
                  <a:pt x="952525" y="30607"/>
                </a:lnTo>
                <a:lnTo>
                  <a:pt x="912774" y="10617"/>
                </a:lnTo>
                <a:lnTo>
                  <a:pt x="869378" y="876"/>
                </a:lnTo>
                <a:lnTo>
                  <a:pt x="851573" y="0"/>
                </a:lnTo>
                <a:lnTo>
                  <a:pt x="842645" y="215"/>
                </a:lnTo>
                <a:lnTo>
                  <a:pt x="798817" y="7823"/>
                </a:lnTo>
                <a:lnTo>
                  <a:pt x="758151" y="25831"/>
                </a:lnTo>
                <a:lnTo>
                  <a:pt x="723074" y="53187"/>
                </a:lnTo>
                <a:lnTo>
                  <a:pt x="695693" y="88252"/>
                </a:lnTo>
                <a:lnTo>
                  <a:pt x="677672" y="128892"/>
                </a:lnTo>
                <a:lnTo>
                  <a:pt x="670064" y="172681"/>
                </a:lnTo>
                <a:lnTo>
                  <a:pt x="669848" y="181597"/>
                </a:lnTo>
                <a:lnTo>
                  <a:pt x="670064" y="190525"/>
                </a:lnTo>
                <a:lnTo>
                  <a:pt x="677672" y="234315"/>
                </a:lnTo>
                <a:lnTo>
                  <a:pt x="695693" y="274955"/>
                </a:lnTo>
                <a:lnTo>
                  <a:pt x="723074" y="310019"/>
                </a:lnTo>
                <a:lnTo>
                  <a:pt x="758151" y="337375"/>
                </a:lnTo>
                <a:lnTo>
                  <a:pt x="798817" y="355384"/>
                </a:lnTo>
                <a:lnTo>
                  <a:pt x="842645" y="362991"/>
                </a:lnTo>
                <a:lnTo>
                  <a:pt x="851573" y="363207"/>
                </a:lnTo>
                <a:lnTo>
                  <a:pt x="860501" y="362991"/>
                </a:lnTo>
                <a:lnTo>
                  <a:pt x="904316" y="355384"/>
                </a:lnTo>
                <a:lnTo>
                  <a:pt x="944981" y="337375"/>
                </a:lnTo>
                <a:lnTo>
                  <a:pt x="980059" y="310019"/>
                </a:lnTo>
                <a:lnTo>
                  <a:pt x="1007440" y="274955"/>
                </a:lnTo>
                <a:lnTo>
                  <a:pt x="1025461" y="234315"/>
                </a:lnTo>
                <a:lnTo>
                  <a:pt x="1033068" y="190525"/>
                </a:lnTo>
                <a:lnTo>
                  <a:pt x="1033284" y="181597"/>
                </a:lnTo>
                <a:close/>
              </a:path>
              <a:path w="1133475" h="989964">
                <a:moveTo>
                  <a:pt x="1133475" y="579374"/>
                </a:moveTo>
                <a:lnTo>
                  <a:pt x="1127137" y="532269"/>
                </a:lnTo>
                <a:lnTo>
                  <a:pt x="1109268" y="489927"/>
                </a:lnTo>
                <a:lnTo>
                  <a:pt x="1081532" y="454063"/>
                </a:lnTo>
                <a:lnTo>
                  <a:pt x="1045641" y="426351"/>
                </a:lnTo>
                <a:lnTo>
                  <a:pt x="1003274" y="408470"/>
                </a:lnTo>
                <a:lnTo>
                  <a:pt x="956132" y="402145"/>
                </a:lnTo>
                <a:lnTo>
                  <a:pt x="766673" y="402145"/>
                </a:lnTo>
                <a:lnTo>
                  <a:pt x="715429" y="409676"/>
                </a:lnTo>
                <a:lnTo>
                  <a:pt x="670115" y="430796"/>
                </a:lnTo>
                <a:lnTo>
                  <a:pt x="632879" y="463283"/>
                </a:lnTo>
                <a:lnTo>
                  <a:pt x="605904" y="504926"/>
                </a:lnTo>
                <a:lnTo>
                  <a:pt x="649617" y="514235"/>
                </a:lnTo>
                <a:lnTo>
                  <a:pt x="688670" y="533565"/>
                </a:lnTo>
                <a:lnTo>
                  <a:pt x="721575" y="561454"/>
                </a:lnTo>
                <a:lnTo>
                  <a:pt x="746899" y="596468"/>
                </a:lnTo>
                <a:lnTo>
                  <a:pt x="763155" y="637146"/>
                </a:lnTo>
                <a:lnTo>
                  <a:pt x="768908" y="682040"/>
                </a:lnTo>
                <a:lnTo>
                  <a:pt x="764489" y="721423"/>
                </a:lnTo>
                <a:lnTo>
                  <a:pt x="751916" y="757732"/>
                </a:lnTo>
                <a:lnTo>
                  <a:pt x="732167" y="790016"/>
                </a:lnTo>
                <a:lnTo>
                  <a:pt x="706221" y="817308"/>
                </a:lnTo>
                <a:lnTo>
                  <a:pt x="749858" y="834034"/>
                </a:lnTo>
                <a:lnTo>
                  <a:pt x="786993" y="861187"/>
                </a:lnTo>
                <a:lnTo>
                  <a:pt x="815784" y="896988"/>
                </a:lnTo>
                <a:lnTo>
                  <a:pt x="834402" y="939609"/>
                </a:lnTo>
                <a:lnTo>
                  <a:pt x="841019" y="987234"/>
                </a:lnTo>
                <a:lnTo>
                  <a:pt x="841019" y="989342"/>
                </a:lnTo>
                <a:lnTo>
                  <a:pt x="1133475" y="989342"/>
                </a:lnTo>
                <a:lnTo>
                  <a:pt x="1133475" y="579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19903" y="3385686"/>
            <a:ext cx="32581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0" dirty="0">
                <a:latin typeface="Verdana"/>
                <a:cs typeface="Verdana"/>
              </a:rPr>
              <a:t>USE</a:t>
            </a:r>
            <a:r>
              <a:rPr sz="4500" spc="-315" dirty="0">
                <a:latin typeface="Verdana"/>
                <a:cs typeface="Verdana"/>
              </a:rPr>
              <a:t> </a:t>
            </a:r>
            <a:r>
              <a:rPr sz="4500" spc="-20" dirty="0">
                <a:latin typeface="Verdana"/>
                <a:cs typeface="Verdana"/>
              </a:rPr>
              <a:t>CASES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403" y="6001293"/>
            <a:ext cx="3547745" cy="20904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4060"/>
              </a:lnSpc>
              <a:spcBef>
                <a:spcPts val="215"/>
              </a:spcBef>
            </a:pPr>
            <a:r>
              <a:rPr sz="3400" spc="-10" dirty="0">
                <a:latin typeface="Verdana"/>
                <a:cs typeface="Verdana"/>
              </a:rPr>
              <a:t>Urban </a:t>
            </a:r>
            <a:r>
              <a:rPr sz="3400" spc="-150" dirty="0">
                <a:latin typeface="Verdana"/>
                <a:cs typeface="Verdana"/>
              </a:rPr>
              <a:t>Commutes:</a:t>
            </a:r>
            <a:r>
              <a:rPr sz="3400" spc="-220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Daily </a:t>
            </a:r>
            <a:r>
              <a:rPr sz="3400" spc="-155" dirty="0">
                <a:latin typeface="Verdana"/>
                <a:cs typeface="Verdana"/>
              </a:rPr>
              <a:t>ride-</a:t>
            </a:r>
            <a:r>
              <a:rPr sz="3400" spc="-114" dirty="0">
                <a:latin typeface="Verdana"/>
                <a:cs typeface="Verdana"/>
              </a:rPr>
              <a:t>sharing</a:t>
            </a:r>
            <a:r>
              <a:rPr sz="3400" spc="-14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for </a:t>
            </a:r>
            <a:r>
              <a:rPr sz="3400" dirty="0">
                <a:latin typeface="Verdana"/>
                <a:cs typeface="Verdana"/>
              </a:rPr>
              <a:t>office</a:t>
            </a:r>
            <a:r>
              <a:rPr sz="3400" spc="-1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goers.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D9B580-C5C0-0CA6-B253-E0300AD55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11199750" cy="21482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2763" y="4071508"/>
            <a:ext cx="26308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75" dirty="0">
                <a:latin typeface="Verdana"/>
                <a:cs typeface="Verdana"/>
              </a:rPr>
              <a:t>Future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Work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5528769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6147894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6767019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7386144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8005268"/>
            <a:ext cx="161925" cy="161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9756" y="5223957"/>
            <a:ext cx="10262235" cy="312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80129">
              <a:lnSpc>
                <a:spcPct val="116100"/>
              </a:lnSpc>
              <a:spcBef>
                <a:spcPts val="95"/>
              </a:spcBef>
            </a:pPr>
            <a:r>
              <a:rPr sz="3500" dirty="0">
                <a:latin typeface="Verdana"/>
                <a:cs typeface="Verdana"/>
              </a:rPr>
              <a:t>Mobile</a:t>
            </a:r>
            <a:r>
              <a:rPr sz="3500" spc="-28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App</a:t>
            </a:r>
            <a:r>
              <a:rPr sz="3500" spc="-27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27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broader</a:t>
            </a:r>
            <a:r>
              <a:rPr sz="3500" spc="-280" dirty="0">
                <a:latin typeface="Verdana"/>
                <a:cs typeface="Verdana"/>
              </a:rPr>
              <a:t> </a:t>
            </a:r>
            <a:r>
              <a:rPr sz="3500" spc="-50" dirty="0">
                <a:latin typeface="Verdana"/>
                <a:cs typeface="Verdana"/>
              </a:rPr>
              <a:t>access. </a:t>
            </a:r>
            <a:r>
              <a:rPr sz="3500" spc="-180" dirty="0">
                <a:latin typeface="Verdana"/>
                <a:cs typeface="Verdana"/>
              </a:rPr>
              <a:t>Token</a:t>
            </a:r>
            <a:r>
              <a:rPr sz="3500" spc="-33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Economy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and</a:t>
            </a:r>
            <a:r>
              <a:rPr sz="3500" spc="-33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staking.</a:t>
            </a:r>
            <a:endParaRPr sz="3500">
              <a:latin typeface="Verdana"/>
              <a:cs typeface="Verdana"/>
            </a:endParaRPr>
          </a:p>
          <a:p>
            <a:pPr marL="12700" marR="1056640">
              <a:lnSpc>
                <a:spcPts val="4880"/>
              </a:lnSpc>
              <a:spcBef>
                <a:spcPts val="275"/>
              </a:spcBef>
            </a:pPr>
            <a:r>
              <a:rPr sz="3500" spc="-85" dirty="0">
                <a:latin typeface="Verdana"/>
                <a:cs typeface="Verdana"/>
              </a:rPr>
              <a:t>Incentive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Algorithms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eco-</a:t>
            </a:r>
            <a:r>
              <a:rPr sz="3500" spc="-20" dirty="0">
                <a:latin typeface="Verdana"/>
                <a:cs typeface="Verdana"/>
              </a:rPr>
              <a:t>friendly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rides. </a:t>
            </a:r>
            <a:r>
              <a:rPr sz="3500" spc="-250" dirty="0">
                <a:latin typeface="Verdana"/>
                <a:cs typeface="Verdana"/>
              </a:rPr>
              <a:t>AI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Matching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smarter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35" dirty="0">
                <a:latin typeface="Verdana"/>
                <a:cs typeface="Verdana"/>
              </a:rPr>
              <a:t>ride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allocations.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500" spc="-110" dirty="0">
                <a:latin typeface="Verdana"/>
                <a:cs typeface="Verdana"/>
              </a:rPr>
              <a:t>Cross-</a:t>
            </a:r>
            <a:r>
              <a:rPr sz="3500" spc="-45" dirty="0">
                <a:latin typeface="Verdana"/>
                <a:cs typeface="Verdana"/>
              </a:rPr>
              <a:t>chain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10" dirty="0">
                <a:latin typeface="Verdana"/>
                <a:cs typeface="Verdana"/>
              </a:rPr>
              <a:t>Integration</a:t>
            </a:r>
            <a:r>
              <a:rPr sz="3500" spc="-30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05" dirty="0">
                <a:latin typeface="Verdana"/>
                <a:cs typeface="Verdana"/>
              </a:rPr>
              <a:t> </a:t>
            </a:r>
            <a:r>
              <a:rPr sz="3500" spc="-85" dirty="0">
                <a:latin typeface="Verdana"/>
                <a:cs typeface="Verdana"/>
              </a:rPr>
              <a:t>multi-</a:t>
            </a:r>
            <a:r>
              <a:rPr sz="3500" spc="-45" dirty="0">
                <a:latin typeface="Verdana"/>
                <a:cs typeface="Verdana"/>
              </a:rPr>
              <a:t>chain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support.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226800-C9AC-4F04-EC82-6769867EF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70" y="0"/>
            <a:ext cx="1099903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1128" y="3906058"/>
            <a:ext cx="1681416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algn="ctr">
              <a:lnSpc>
                <a:spcPct val="100000"/>
              </a:lnSpc>
              <a:spcBef>
                <a:spcPts val="100"/>
              </a:spcBef>
            </a:pPr>
            <a:r>
              <a:rPr sz="3900" spc="-10" dirty="0">
                <a:latin typeface="Verdana"/>
                <a:cs typeface="Verdana"/>
              </a:rPr>
              <a:t>Conclusion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3900">
              <a:latin typeface="Verdana"/>
              <a:cs typeface="Verdana"/>
            </a:endParaRPr>
          </a:p>
          <a:p>
            <a:pPr marL="12700" marR="5080" algn="just">
              <a:lnSpc>
                <a:spcPct val="115399"/>
              </a:lnSpc>
            </a:pPr>
            <a:r>
              <a:rPr sz="3900" spc="-80" dirty="0">
                <a:latin typeface="Verdana"/>
                <a:cs typeface="Verdana"/>
              </a:rPr>
              <a:t>BlockDrive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155" dirty="0">
                <a:latin typeface="Verdana"/>
                <a:cs typeface="Verdana"/>
              </a:rPr>
              <a:t>reimagines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90" dirty="0">
                <a:latin typeface="Verdana"/>
                <a:cs typeface="Verdana"/>
              </a:rPr>
              <a:t>ride-</a:t>
            </a:r>
            <a:r>
              <a:rPr sz="3900" spc="-150" dirty="0">
                <a:latin typeface="Verdana"/>
                <a:cs typeface="Verdana"/>
              </a:rPr>
              <a:t>sharing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105" dirty="0">
                <a:latin typeface="Verdana"/>
                <a:cs typeface="Verdana"/>
              </a:rPr>
              <a:t>through</a:t>
            </a:r>
            <a:r>
              <a:rPr sz="3900" spc="-175" dirty="0">
                <a:latin typeface="Verdana"/>
                <a:cs typeface="Verdana"/>
              </a:rPr>
              <a:t> </a:t>
            </a:r>
            <a:r>
              <a:rPr sz="3900" spc="-80" dirty="0">
                <a:latin typeface="Verdana"/>
                <a:cs typeface="Verdana"/>
              </a:rPr>
              <a:t>decentralized,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145" dirty="0">
                <a:latin typeface="Verdana"/>
                <a:cs typeface="Verdana"/>
              </a:rPr>
              <a:t>private,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25" dirty="0">
                <a:latin typeface="Verdana"/>
                <a:cs typeface="Verdana"/>
              </a:rPr>
              <a:t>and </a:t>
            </a:r>
            <a:r>
              <a:rPr sz="3900" spc="-145" dirty="0">
                <a:latin typeface="Verdana"/>
                <a:cs typeface="Verdana"/>
              </a:rPr>
              <a:t>user-</a:t>
            </a:r>
            <a:r>
              <a:rPr sz="3900" spc="-85" dirty="0">
                <a:latin typeface="Verdana"/>
                <a:cs typeface="Verdana"/>
              </a:rPr>
              <a:t>driven</a:t>
            </a:r>
            <a:r>
              <a:rPr sz="3900" spc="-260" dirty="0">
                <a:latin typeface="Verdana"/>
                <a:cs typeface="Verdana"/>
              </a:rPr>
              <a:t> </a:t>
            </a:r>
            <a:r>
              <a:rPr sz="3900" spc="-120" dirty="0">
                <a:latin typeface="Verdana"/>
                <a:cs typeface="Verdana"/>
              </a:rPr>
              <a:t>technology.</a:t>
            </a:r>
            <a:r>
              <a:rPr sz="3900" spc="-225" dirty="0">
                <a:latin typeface="Verdana"/>
                <a:cs typeface="Verdana"/>
              </a:rPr>
              <a:t> </a:t>
            </a:r>
            <a:r>
              <a:rPr sz="3900" spc="-500" dirty="0">
                <a:latin typeface="Verdana"/>
                <a:cs typeface="Verdana"/>
              </a:rPr>
              <a:t>It</a:t>
            </a:r>
            <a:r>
              <a:rPr sz="3900" spc="155" dirty="0">
                <a:latin typeface="Verdana"/>
                <a:cs typeface="Verdana"/>
              </a:rPr>
              <a:t> </a:t>
            </a:r>
            <a:r>
              <a:rPr sz="3900" spc="-105" dirty="0">
                <a:latin typeface="Verdana"/>
                <a:cs typeface="Verdana"/>
              </a:rPr>
              <a:t>empowers</a:t>
            </a:r>
            <a:r>
              <a:rPr sz="3900" spc="-235" dirty="0">
                <a:latin typeface="Verdana"/>
                <a:cs typeface="Verdana"/>
              </a:rPr>
              <a:t> </a:t>
            </a:r>
            <a:r>
              <a:rPr sz="3900" spc="-195" dirty="0">
                <a:latin typeface="Verdana"/>
                <a:cs typeface="Verdana"/>
              </a:rPr>
              <a:t>users,</a:t>
            </a:r>
            <a:r>
              <a:rPr sz="3900" spc="-150" dirty="0">
                <a:latin typeface="Verdana"/>
                <a:cs typeface="Verdana"/>
              </a:rPr>
              <a:t> </a:t>
            </a:r>
            <a:r>
              <a:rPr sz="3900" spc="-50" dirty="0">
                <a:latin typeface="Verdana"/>
                <a:cs typeface="Verdana"/>
              </a:rPr>
              <a:t>respects</a:t>
            </a:r>
            <a:r>
              <a:rPr sz="3900" spc="-200" dirty="0">
                <a:latin typeface="Verdana"/>
                <a:cs typeface="Verdana"/>
              </a:rPr>
              <a:t> </a:t>
            </a:r>
            <a:r>
              <a:rPr sz="3900" spc="-70" dirty="0">
                <a:latin typeface="Verdana"/>
                <a:cs typeface="Verdana"/>
              </a:rPr>
              <a:t>their</a:t>
            </a:r>
            <a:r>
              <a:rPr sz="3900" spc="-155" dirty="0">
                <a:latin typeface="Verdana"/>
                <a:cs typeface="Verdana"/>
              </a:rPr>
              <a:t> </a:t>
            </a:r>
            <a:r>
              <a:rPr sz="3900" spc="-165" dirty="0">
                <a:latin typeface="Verdana"/>
                <a:cs typeface="Verdana"/>
              </a:rPr>
              <a:t>privacy,</a:t>
            </a:r>
            <a:r>
              <a:rPr sz="3900" spc="-150" dirty="0">
                <a:latin typeface="Verdana"/>
                <a:cs typeface="Verdana"/>
              </a:rPr>
              <a:t> </a:t>
            </a:r>
            <a:r>
              <a:rPr sz="3900" spc="-25" dirty="0">
                <a:latin typeface="Verdana"/>
                <a:cs typeface="Verdana"/>
              </a:rPr>
              <a:t>and </a:t>
            </a:r>
            <a:r>
              <a:rPr sz="3900" spc="-75" dirty="0">
                <a:latin typeface="Verdana"/>
                <a:cs typeface="Verdana"/>
              </a:rPr>
              <a:t>creates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195" dirty="0">
                <a:latin typeface="Verdana"/>
                <a:cs typeface="Verdana"/>
              </a:rPr>
              <a:t>a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50" dirty="0">
                <a:latin typeface="Verdana"/>
                <a:cs typeface="Verdana"/>
              </a:rPr>
              <a:t>fair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75" dirty="0">
                <a:latin typeface="Verdana"/>
                <a:cs typeface="Verdana"/>
              </a:rPr>
              <a:t>ecosystem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dirty="0">
                <a:latin typeface="Verdana"/>
                <a:cs typeface="Verdana"/>
              </a:rPr>
              <a:t>for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10" dirty="0">
                <a:latin typeface="Verdana"/>
                <a:cs typeface="Verdana"/>
              </a:rPr>
              <a:t>transportation.</a:t>
            </a:r>
            <a:endParaRPr sz="390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8E6C6-1876-7A65-C451-1CE80EDDE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"/>
            <a:ext cx="11049000" cy="21480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705" marR="5080" indent="-1183640">
              <a:lnSpc>
                <a:spcPct val="116199"/>
              </a:lnSpc>
              <a:spcBef>
                <a:spcPts val="100"/>
              </a:spcBef>
            </a:pPr>
            <a:r>
              <a:rPr spc="-1385" dirty="0"/>
              <a:t>THANK </a:t>
            </a:r>
            <a:r>
              <a:rPr spc="-1895" dirty="0"/>
              <a:t>Y</a:t>
            </a:r>
            <a:r>
              <a:rPr spc="-1260" dirty="0"/>
              <a:t>O</a:t>
            </a:r>
            <a:r>
              <a:rPr spc="-1250" dirty="0"/>
              <a:t>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9587B-BB4B-FDEC-AEA2-C6886A7E8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1506200" cy="21603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74210-B126-2ECE-B336-4B4302D02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0F883F-B63B-40BC-B0DB-FD4823576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8023" y="2501450"/>
            <a:ext cx="15225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BlockDrive: A Decentralized Peer-to-Peer Car Ride Sharing Platform 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FB461B8-1883-7297-1BDF-7DDE6799D1A2}"/>
              </a:ext>
            </a:extLst>
          </p:cNvPr>
          <p:cNvSpPr txBox="1"/>
          <p:nvPr/>
        </p:nvSpPr>
        <p:spPr>
          <a:xfrm>
            <a:off x="508253" y="3238500"/>
            <a:ext cx="15198090" cy="7768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Outcomes, SDG Mapping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CO1: Apply foundational concepts of blockchain in developing real-world applications.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CO2: Implement decentralized applications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with privacy-preserving mechanisms.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CO3: Evaluate the role of smart contracts and cryptographic techniques like ZKPs in secure digital systems.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CO4: </a:t>
            </a:r>
            <a:r>
              <a:rPr lang="en-US" dirty="0"/>
              <a:t>Analyze the performance and scalability trade-offs of on-chain vs off-chain solutions in blockchain-based systems.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CO5: </a:t>
            </a:r>
            <a:r>
              <a:rPr lang="en-US" dirty="0"/>
              <a:t>Design and present a blockchain-based project addressing societal, ethical, or environmental challenges.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and Development Goals:</a:t>
            </a:r>
            <a:endParaRPr lang="en-US" dirty="0"/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 – Industry, Innovation, and Infrastructure</a:t>
            </a:r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11 – Sustainable Cities and Communities</a:t>
            </a:r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12 – Responsible Consumption and Production</a:t>
            </a:r>
          </a:p>
          <a:p>
            <a:pPr marL="990600" lvl="1" algn="l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Outcome:</a:t>
            </a:r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Accepted at: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Networked Computing and Data Analytics (ICNCDA-2025)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ID: 605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Riya Singhal</a:t>
            </a:r>
          </a:p>
          <a:p>
            <a:pPr marL="89535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E98FE9-3D50-D696-E8DA-21E3AAF4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0" y="28268"/>
            <a:ext cx="1165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1112" y="3508543"/>
            <a:ext cx="43059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0" dirty="0">
                <a:latin typeface="Verdana"/>
                <a:cs typeface="Verdana"/>
              </a:rPr>
              <a:t>What</a:t>
            </a:r>
            <a:r>
              <a:rPr sz="3500" spc="-26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is</a:t>
            </a:r>
            <a:r>
              <a:rPr sz="3500" spc="-260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BlockDrive?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925" y="4575343"/>
            <a:ext cx="1709864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Verdana"/>
                <a:cs typeface="Verdana"/>
              </a:rPr>
              <a:t>BlockDrive</a:t>
            </a:r>
            <a:r>
              <a:rPr sz="3500" spc="86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is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decentralized,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secure,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and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spc="-140" dirty="0">
                <a:latin typeface="Verdana"/>
                <a:cs typeface="Verdana"/>
              </a:rPr>
              <a:t>privacy-</a:t>
            </a:r>
            <a:r>
              <a:rPr sz="3500" dirty="0">
                <a:latin typeface="Verdana"/>
                <a:cs typeface="Verdana"/>
              </a:rPr>
              <a:t>preserving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spc="-160" dirty="0">
                <a:latin typeface="Verdana"/>
                <a:cs typeface="Verdana"/>
              </a:rPr>
              <a:t>ride-</a:t>
            </a:r>
            <a:r>
              <a:rPr sz="3500" spc="-10" dirty="0">
                <a:latin typeface="Verdana"/>
                <a:cs typeface="Verdana"/>
              </a:rPr>
              <a:t>sharing </a:t>
            </a:r>
            <a:r>
              <a:rPr sz="3500" dirty="0">
                <a:latin typeface="Verdana"/>
                <a:cs typeface="Verdana"/>
              </a:rPr>
              <a:t>platform.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spc="-370" dirty="0">
                <a:latin typeface="Verdana"/>
                <a:cs typeface="Verdana"/>
              </a:rPr>
              <a:t>It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matches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drivers</a:t>
            </a:r>
            <a:r>
              <a:rPr sz="3500" spc="-65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with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riders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using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spc="-105" dirty="0">
                <a:latin typeface="Verdana"/>
                <a:cs typeface="Verdana"/>
              </a:rPr>
              <a:t>off-</a:t>
            </a:r>
            <a:r>
              <a:rPr sz="3500" dirty="0">
                <a:latin typeface="Verdana"/>
                <a:cs typeface="Verdana"/>
              </a:rPr>
              <a:t>chain</a:t>
            </a:r>
            <a:r>
              <a:rPr sz="3500" spc="-65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logic,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spc="-10" dirty="0">
                <a:latin typeface="Verdana"/>
                <a:cs typeface="Verdana"/>
              </a:rPr>
              <a:t>facilitates </a:t>
            </a:r>
            <a:r>
              <a:rPr sz="3500" dirty="0">
                <a:latin typeface="Verdana"/>
                <a:cs typeface="Verdana"/>
              </a:rPr>
              <a:t>payments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in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fiat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or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crypto,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and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secures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sensitive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data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with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spc="-165" dirty="0">
                <a:latin typeface="Verdana"/>
                <a:cs typeface="Verdana"/>
              </a:rPr>
              <a:t>Zero-</a:t>
            </a:r>
            <a:r>
              <a:rPr sz="3500" spc="-10" dirty="0">
                <a:latin typeface="Verdana"/>
                <a:cs typeface="Verdana"/>
              </a:rPr>
              <a:t>Knowledge </a:t>
            </a:r>
            <a:r>
              <a:rPr sz="3500" dirty="0">
                <a:latin typeface="Verdana"/>
                <a:cs typeface="Verdana"/>
              </a:rPr>
              <a:t>Proofs</a:t>
            </a:r>
            <a:r>
              <a:rPr sz="3500" spc="-170" dirty="0">
                <a:latin typeface="Verdana"/>
                <a:cs typeface="Verdana"/>
              </a:rPr>
              <a:t> </a:t>
            </a:r>
            <a:r>
              <a:rPr sz="3500" spc="-280" dirty="0">
                <a:latin typeface="Verdana"/>
                <a:cs typeface="Verdana"/>
              </a:rPr>
              <a:t>(ZKPs).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5" y="8023329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5" y="8556729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5" y="9090129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4925" y="7242343"/>
            <a:ext cx="1231265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latin typeface="Verdana"/>
                <a:cs typeface="Verdana"/>
              </a:rPr>
              <a:t>Why</a:t>
            </a:r>
            <a:r>
              <a:rPr sz="3500" spc="-275" dirty="0">
                <a:latin typeface="Verdana"/>
                <a:cs typeface="Verdana"/>
              </a:rPr>
              <a:t> </a:t>
            </a:r>
            <a:r>
              <a:rPr sz="3500" spc="-370" dirty="0">
                <a:latin typeface="Verdana"/>
                <a:cs typeface="Verdana"/>
              </a:rPr>
              <a:t>It</a:t>
            </a:r>
            <a:r>
              <a:rPr sz="3500" spc="-254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Matters</a:t>
            </a:r>
            <a:endParaRPr sz="3500">
              <a:latin typeface="Verdana"/>
              <a:cs typeface="Verdana"/>
            </a:endParaRPr>
          </a:p>
          <a:p>
            <a:pPr marL="767715" marR="1827530">
              <a:lnSpc>
                <a:spcPct val="100000"/>
              </a:lnSpc>
            </a:pPr>
            <a:r>
              <a:rPr sz="3500" spc="-55" dirty="0">
                <a:latin typeface="Verdana"/>
                <a:cs typeface="Verdana"/>
              </a:rPr>
              <a:t>Centralized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platforms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raise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privacy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concerns. </a:t>
            </a:r>
            <a:r>
              <a:rPr sz="3500" spc="-120" dirty="0">
                <a:latin typeface="Verdana"/>
                <a:cs typeface="Verdana"/>
              </a:rPr>
              <a:t>High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commission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fees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for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drivers.</a:t>
            </a:r>
            <a:endParaRPr sz="3500">
              <a:latin typeface="Verdana"/>
              <a:cs typeface="Verdana"/>
            </a:endParaRPr>
          </a:p>
          <a:p>
            <a:pPr marL="767715">
              <a:lnSpc>
                <a:spcPct val="100000"/>
              </a:lnSpc>
            </a:pPr>
            <a:r>
              <a:rPr sz="3500" spc="-20" dirty="0">
                <a:latin typeface="Verdana"/>
                <a:cs typeface="Verdana"/>
              </a:rPr>
              <a:t>Lack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of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80" dirty="0">
                <a:latin typeface="Verdana"/>
                <a:cs typeface="Verdana"/>
              </a:rPr>
              <a:t>transparency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95" dirty="0">
                <a:latin typeface="Verdana"/>
                <a:cs typeface="Verdana"/>
              </a:rPr>
              <a:t>in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ride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pricing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data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handling.</a:t>
            </a:r>
            <a:endParaRPr sz="35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766958" y="6527190"/>
            <a:ext cx="4224020" cy="3740785"/>
            <a:chOff x="13766958" y="6527190"/>
            <a:chExt cx="4224020" cy="3740785"/>
          </a:xfrm>
        </p:grpSpPr>
        <p:sp>
          <p:nvSpPr>
            <p:cNvPr id="10" name="object 10"/>
            <p:cNvSpPr/>
            <p:nvPr/>
          </p:nvSpPr>
          <p:spPr>
            <a:xfrm>
              <a:off x="14622463" y="7437869"/>
              <a:ext cx="2957195" cy="2145665"/>
            </a:xfrm>
            <a:custGeom>
              <a:avLst/>
              <a:gdLst/>
              <a:ahLst/>
              <a:cxnLst/>
              <a:rect l="l" t="t" r="r" b="b"/>
              <a:pathLst>
                <a:path w="2957194" h="2145665">
                  <a:moveTo>
                    <a:pt x="2956826" y="1093825"/>
                  </a:moveTo>
                  <a:lnTo>
                    <a:pt x="2950426" y="1086840"/>
                  </a:lnTo>
                  <a:lnTo>
                    <a:pt x="2477376" y="1065364"/>
                  </a:lnTo>
                  <a:lnTo>
                    <a:pt x="2423490" y="972197"/>
                  </a:lnTo>
                  <a:lnTo>
                    <a:pt x="2423490" y="1072032"/>
                  </a:lnTo>
                  <a:lnTo>
                    <a:pt x="2423414" y="1073619"/>
                  </a:lnTo>
                  <a:lnTo>
                    <a:pt x="1832343" y="2095601"/>
                  </a:lnTo>
                  <a:lnTo>
                    <a:pt x="649262" y="2095601"/>
                  </a:lnTo>
                  <a:lnTo>
                    <a:pt x="57696" y="1072756"/>
                  </a:lnTo>
                  <a:lnTo>
                    <a:pt x="649262" y="49923"/>
                  </a:lnTo>
                  <a:lnTo>
                    <a:pt x="1832343" y="49923"/>
                  </a:lnTo>
                  <a:lnTo>
                    <a:pt x="2423490" y="1072032"/>
                  </a:lnTo>
                  <a:lnTo>
                    <a:pt x="2423490" y="972197"/>
                  </a:lnTo>
                  <a:lnTo>
                    <a:pt x="1890115" y="49923"/>
                  </a:lnTo>
                  <a:lnTo>
                    <a:pt x="1861248" y="0"/>
                  </a:lnTo>
                  <a:lnTo>
                    <a:pt x="620407" y="0"/>
                  </a:lnTo>
                  <a:lnTo>
                    <a:pt x="0" y="1072756"/>
                  </a:lnTo>
                  <a:lnTo>
                    <a:pt x="620407" y="2145512"/>
                  </a:lnTo>
                  <a:lnTo>
                    <a:pt x="1861248" y="2145512"/>
                  </a:lnTo>
                  <a:lnTo>
                    <a:pt x="1890115" y="2095601"/>
                  </a:lnTo>
                  <a:lnTo>
                    <a:pt x="2468842" y="1094930"/>
                  </a:lnTo>
                  <a:lnTo>
                    <a:pt x="2941434" y="1116342"/>
                  </a:lnTo>
                  <a:lnTo>
                    <a:pt x="2949435" y="1116342"/>
                  </a:lnTo>
                  <a:lnTo>
                    <a:pt x="2956077" y="1110094"/>
                  </a:lnTo>
                  <a:lnTo>
                    <a:pt x="2956826" y="1093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0699" y="8488462"/>
              <a:ext cx="101402" cy="1012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976533" y="8620191"/>
              <a:ext cx="794385" cy="42545"/>
            </a:xfrm>
            <a:custGeom>
              <a:avLst/>
              <a:gdLst/>
              <a:ahLst/>
              <a:cxnLst/>
              <a:rect l="l" t="t" r="r" b="b"/>
              <a:pathLst>
                <a:path w="794384" h="42545">
                  <a:moveTo>
                    <a:pt x="787223" y="42229"/>
                  </a:moveTo>
                  <a:lnTo>
                    <a:pt x="779022" y="42229"/>
                  </a:lnTo>
                  <a:lnTo>
                    <a:pt x="6600" y="29800"/>
                  </a:lnTo>
                  <a:lnTo>
                    <a:pt x="0" y="23011"/>
                  </a:lnTo>
                  <a:lnTo>
                    <a:pt x="300" y="6539"/>
                  </a:lnTo>
                  <a:lnTo>
                    <a:pt x="6949" y="0"/>
                  </a:lnTo>
                  <a:lnTo>
                    <a:pt x="15400" y="0"/>
                  </a:lnTo>
                  <a:lnTo>
                    <a:pt x="787572" y="12429"/>
                  </a:lnTo>
                  <a:lnTo>
                    <a:pt x="794173" y="19218"/>
                  </a:lnTo>
                  <a:lnTo>
                    <a:pt x="793873" y="35690"/>
                  </a:lnTo>
                  <a:lnTo>
                    <a:pt x="787223" y="42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2121" y="8596633"/>
              <a:ext cx="101721" cy="1015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930482" y="8748727"/>
              <a:ext cx="633730" cy="48260"/>
            </a:xfrm>
            <a:custGeom>
              <a:avLst/>
              <a:gdLst/>
              <a:ahLst/>
              <a:cxnLst/>
              <a:rect l="l" t="t" r="r" b="b"/>
              <a:pathLst>
                <a:path w="633730" h="48259">
                  <a:moveTo>
                    <a:pt x="626118" y="47919"/>
                  </a:moveTo>
                  <a:lnTo>
                    <a:pt x="618018" y="47919"/>
                  </a:lnTo>
                  <a:lnTo>
                    <a:pt x="6500" y="29700"/>
                  </a:lnTo>
                  <a:lnTo>
                    <a:pt x="0" y="22811"/>
                  </a:lnTo>
                  <a:lnTo>
                    <a:pt x="500" y="6439"/>
                  </a:lnTo>
                  <a:lnTo>
                    <a:pt x="7150" y="0"/>
                  </a:lnTo>
                  <a:lnTo>
                    <a:pt x="15700" y="0"/>
                  </a:lnTo>
                  <a:lnTo>
                    <a:pt x="626768" y="18219"/>
                  </a:lnTo>
                  <a:lnTo>
                    <a:pt x="633269" y="25107"/>
                  </a:lnTo>
                  <a:lnTo>
                    <a:pt x="632768" y="41480"/>
                  </a:lnTo>
                  <a:lnTo>
                    <a:pt x="626118" y="47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5248" y="8730956"/>
              <a:ext cx="101453" cy="1012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68901" y="8266932"/>
              <a:ext cx="391160" cy="297815"/>
            </a:xfrm>
            <a:custGeom>
              <a:avLst/>
              <a:gdLst/>
              <a:ahLst/>
              <a:cxnLst/>
              <a:rect l="l" t="t" r="r" b="b"/>
              <a:pathLst>
                <a:path w="391159" h="297815">
                  <a:moveTo>
                    <a:pt x="20100" y="297702"/>
                  </a:moveTo>
                  <a:lnTo>
                    <a:pt x="17000" y="297702"/>
                  </a:lnTo>
                  <a:lnTo>
                    <a:pt x="12450" y="297702"/>
                  </a:lnTo>
                  <a:lnTo>
                    <a:pt x="7900" y="295605"/>
                  </a:lnTo>
                  <a:lnTo>
                    <a:pt x="0" y="285023"/>
                  </a:lnTo>
                  <a:lnTo>
                    <a:pt x="1350" y="275639"/>
                  </a:lnTo>
                  <a:lnTo>
                    <a:pt x="371361" y="0"/>
                  </a:lnTo>
                  <a:lnTo>
                    <a:pt x="380761" y="1347"/>
                  </a:lnTo>
                  <a:lnTo>
                    <a:pt x="390661" y="14625"/>
                  </a:lnTo>
                  <a:lnTo>
                    <a:pt x="389311" y="24009"/>
                  </a:lnTo>
                  <a:lnTo>
                    <a:pt x="23250" y="296703"/>
                  </a:lnTo>
                  <a:lnTo>
                    <a:pt x="20100" y="297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90292" y="8235266"/>
              <a:ext cx="100490" cy="100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58356" y="8501378"/>
              <a:ext cx="195668" cy="1642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51550" y="8763651"/>
              <a:ext cx="340995" cy="185420"/>
            </a:xfrm>
            <a:custGeom>
              <a:avLst/>
              <a:gdLst/>
              <a:ahLst/>
              <a:cxnLst/>
              <a:rect l="l" t="t" r="r" b="b"/>
              <a:pathLst>
                <a:path w="340994" h="185420">
                  <a:moveTo>
                    <a:pt x="328759" y="184940"/>
                  </a:moveTo>
                  <a:lnTo>
                    <a:pt x="323259" y="184941"/>
                  </a:lnTo>
                  <a:lnTo>
                    <a:pt x="321009" y="184941"/>
                  </a:lnTo>
                  <a:lnTo>
                    <a:pt x="318709" y="184442"/>
                  </a:lnTo>
                  <a:lnTo>
                    <a:pt x="3000" y="26805"/>
                  </a:lnTo>
                  <a:lnTo>
                    <a:pt x="0" y="17820"/>
                  </a:lnTo>
                  <a:lnTo>
                    <a:pt x="7400" y="2995"/>
                  </a:lnTo>
                  <a:lnTo>
                    <a:pt x="16400" y="0"/>
                  </a:lnTo>
                  <a:lnTo>
                    <a:pt x="337409" y="160232"/>
                  </a:lnTo>
                  <a:lnTo>
                    <a:pt x="340410" y="169216"/>
                  </a:lnTo>
                  <a:lnTo>
                    <a:pt x="334059" y="181895"/>
                  </a:lnTo>
                  <a:lnTo>
                    <a:pt x="328759" y="184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21888" y="8881884"/>
              <a:ext cx="101343" cy="1011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455868" y="6912197"/>
              <a:ext cx="589915" cy="581025"/>
            </a:xfrm>
            <a:custGeom>
              <a:avLst/>
              <a:gdLst/>
              <a:ahLst/>
              <a:cxnLst/>
              <a:rect l="l" t="t" r="r" b="b"/>
              <a:pathLst>
                <a:path w="589915" h="581025">
                  <a:moveTo>
                    <a:pt x="28850" y="580878"/>
                  </a:moveTo>
                  <a:lnTo>
                    <a:pt x="6700" y="580878"/>
                  </a:lnTo>
                  <a:lnTo>
                    <a:pt x="0" y="574190"/>
                  </a:lnTo>
                  <a:lnTo>
                    <a:pt x="0" y="557617"/>
                  </a:lnTo>
                  <a:lnTo>
                    <a:pt x="6700" y="550928"/>
                  </a:lnTo>
                  <a:lnTo>
                    <a:pt x="16450" y="550928"/>
                  </a:lnTo>
                  <a:lnTo>
                    <a:pt x="568316" y="0"/>
                  </a:lnTo>
                  <a:lnTo>
                    <a:pt x="577817" y="0"/>
                  </a:lnTo>
                  <a:lnTo>
                    <a:pt x="589517" y="11680"/>
                  </a:lnTo>
                  <a:lnTo>
                    <a:pt x="589517" y="21164"/>
                  </a:lnTo>
                  <a:lnTo>
                    <a:pt x="28850" y="580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76333" y="6879751"/>
              <a:ext cx="101503" cy="10133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538670" y="7285423"/>
              <a:ext cx="363220" cy="360680"/>
            </a:xfrm>
            <a:custGeom>
              <a:avLst/>
              <a:gdLst/>
              <a:ahLst/>
              <a:cxnLst/>
              <a:rect l="l" t="t" r="r" b="b"/>
              <a:pathLst>
                <a:path w="363219" h="360679">
                  <a:moveTo>
                    <a:pt x="20300" y="360597"/>
                  </a:moveTo>
                  <a:lnTo>
                    <a:pt x="16450" y="360597"/>
                  </a:lnTo>
                  <a:lnTo>
                    <a:pt x="12600" y="360597"/>
                  </a:lnTo>
                  <a:lnTo>
                    <a:pt x="8750" y="359149"/>
                  </a:lnTo>
                  <a:lnTo>
                    <a:pt x="0" y="350364"/>
                  </a:lnTo>
                  <a:lnTo>
                    <a:pt x="0" y="340880"/>
                  </a:lnTo>
                  <a:lnTo>
                    <a:pt x="341459" y="0"/>
                  </a:lnTo>
                  <a:lnTo>
                    <a:pt x="350960" y="0"/>
                  </a:lnTo>
                  <a:lnTo>
                    <a:pt x="362660" y="11680"/>
                  </a:lnTo>
                  <a:lnTo>
                    <a:pt x="362660" y="21164"/>
                  </a:lnTo>
                  <a:lnTo>
                    <a:pt x="24100" y="359149"/>
                  </a:lnTo>
                  <a:lnTo>
                    <a:pt x="20300" y="36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32310" y="7252908"/>
              <a:ext cx="101521" cy="1013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285563" y="7113360"/>
              <a:ext cx="367030" cy="356870"/>
            </a:xfrm>
            <a:custGeom>
              <a:avLst/>
              <a:gdLst/>
              <a:ahLst/>
              <a:cxnLst/>
              <a:rect l="l" t="t" r="r" b="b"/>
              <a:pathLst>
                <a:path w="367030" h="356870">
                  <a:moveTo>
                    <a:pt x="16750" y="356753"/>
                  </a:moveTo>
                  <a:lnTo>
                    <a:pt x="12600" y="356753"/>
                  </a:lnTo>
                  <a:lnTo>
                    <a:pt x="8400" y="355006"/>
                  </a:lnTo>
                  <a:lnTo>
                    <a:pt x="0" y="345422"/>
                  </a:lnTo>
                  <a:lnTo>
                    <a:pt x="650" y="335988"/>
                  </a:lnTo>
                  <a:lnTo>
                    <a:pt x="67752" y="277336"/>
                  </a:lnTo>
                  <a:lnTo>
                    <a:pt x="345560" y="0"/>
                  </a:lnTo>
                  <a:lnTo>
                    <a:pt x="355060" y="0"/>
                  </a:lnTo>
                  <a:lnTo>
                    <a:pt x="366760" y="11680"/>
                  </a:lnTo>
                  <a:lnTo>
                    <a:pt x="366760" y="21164"/>
                  </a:lnTo>
                  <a:lnTo>
                    <a:pt x="87902" y="299499"/>
                  </a:lnTo>
                  <a:lnTo>
                    <a:pt x="23750" y="355505"/>
                  </a:lnTo>
                  <a:lnTo>
                    <a:pt x="20250" y="356703"/>
                  </a:lnTo>
                  <a:lnTo>
                    <a:pt x="16750" y="356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83303" y="7080896"/>
              <a:ext cx="101521" cy="10136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632323" y="6848254"/>
              <a:ext cx="30480" cy="273050"/>
            </a:xfrm>
            <a:custGeom>
              <a:avLst/>
              <a:gdLst/>
              <a:ahLst/>
              <a:cxnLst/>
              <a:rect l="l" t="t" r="r" b="b"/>
              <a:pathLst>
                <a:path w="30480" h="273050">
                  <a:moveTo>
                    <a:pt x="23300" y="272793"/>
                  </a:moveTo>
                  <a:lnTo>
                    <a:pt x="15000" y="272793"/>
                  </a:lnTo>
                  <a:lnTo>
                    <a:pt x="6700" y="272793"/>
                  </a:lnTo>
                  <a:lnTo>
                    <a:pt x="0" y="266105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266105"/>
                  </a:lnTo>
                  <a:lnTo>
                    <a:pt x="23300" y="272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96572" y="6815109"/>
              <a:ext cx="101503" cy="1013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86283" y="6667206"/>
              <a:ext cx="101503" cy="2392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93781" y="7285073"/>
              <a:ext cx="142003" cy="1417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728147" y="6838120"/>
              <a:ext cx="30480" cy="640080"/>
            </a:xfrm>
            <a:custGeom>
              <a:avLst/>
              <a:gdLst/>
              <a:ahLst/>
              <a:cxnLst/>
              <a:rect l="l" t="t" r="r" b="b"/>
              <a:pathLst>
                <a:path w="30480" h="640079">
                  <a:moveTo>
                    <a:pt x="23300" y="639630"/>
                  </a:moveTo>
                  <a:lnTo>
                    <a:pt x="15000" y="639630"/>
                  </a:lnTo>
                  <a:lnTo>
                    <a:pt x="6700" y="639630"/>
                  </a:lnTo>
                  <a:lnTo>
                    <a:pt x="0" y="632941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632941"/>
                  </a:lnTo>
                  <a:lnTo>
                    <a:pt x="23300" y="639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92396" y="6805026"/>
              <a:ext cx="101502" cy="10133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590292" y="7075324"/>
              <a:ext cx="30480" cy="394970"/>
            </a:xfrm>
            <a:custGeom>
              <a:avLst/>
              <a:gdLst/>
              <a:ahLst/>
              <a:cxnLst/>
              <a:rect l="l" t="t" r="r" b="b"/>
              <a:pathLst>
                <a:path w="30480" h="394970">
                  <a:moveTo>
                    <a:pt x="23300" y="394790"/>
                  </a:moveTo>
                  <a:lnTo>
                    <a:pt x="15000" y="394790"/>
                  </a:lnTo>
                  <a:lnTo>
                    <a:pt x="6700" y="394790"/>
                  </a:lnTo>
                  <a:lnTo>
                    <a:pt x="0" y="388101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388101"/>
                  </a:lnTo>
                  <a:lnTo>
                    <a:pt x="23300" y="39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54542" y="7042179"/>
              <a:ext cx="101502" cy="1013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843050" y="6559636"/>
              <a:ext cx="221615" cy="902969"/>
            </a:xfrm>
            <a:custGeom>
              <a:avLst/>
              <a:gdLst/>
              <a:ahLst/>
              <a:cxnLst/>
              <a:rect l="l" t="t" r="r" b="b"/>
              <a:pathLst>
                <a:path w="221615" h="902970">
                  <a:moveTo>
                    <a:pt x="23300" y="902840"/>
                  </a:moveTo>
                  <a:lnTo>
                    <a:pt x="15000" y="902840"/>
                  </a:lnTo>
                  <a:lnTo>
                    <a:pt x="6700" y="902840"/>
                  </a:lnTo>
                  <a:lnTo>
                    <a:pt x="0" y="896151"/>
                  </a:lnTo>
                  <a:lnTo>
                    <a:pt x="0" y="199566"/>
                  </a:lnTo>
                  <a:lnTo>
                    <a:pt x="199905" y="0"/>
                  </a:lnTo>
                  <a:lnTo>
                    <a:pt x="209406" y="0"/>
                  </a:lnTo>
                  <a:lnTo>
                    <a:pt x="221106" y="11680"/>
                  </a:lnTo>
                  <a:lnTo>
                    <a:pt x="221106" y="21164"/>
                  </a:lnTo>
                  <a:lnTo>
                    <a:pt x="30000" y="211945"/>
                  </a:lnTo>
                  <a:lnTo>
                    <a:pt x="30000" y="896151"/>
                  </a:lnTo>
                  <a:lnTo>
                    <a:pt x="23300" y="902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95155" y="6527190"/>
              <a:ext cx="101502" cy="10133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537741" y="6615093"/>
              <a:ext cx="216756" cy="21494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39888" y="6919734"/>
              <a:ext cx="164204" cy="16242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3991495" y="8503087"/>
              <a:ext cx="656590" cy="30480"/>
            </a:xfrm>
            <a:custGeom>
              <a:avLst/>
              <a:gdLst/>
              <a:ahLst/>
              <a:cxnLst/>
              <a:rect l="l" t="t" r="r" b="b"/>
              <a:pathLst>
                <a:path w="656590" h="30479">
                  <a:moveTo>
                    <a:pt x="649319" y="29949"/>
                  </a:moveTo>
                  <a:lnTo>
                    <a:pt x="640968" y="29949"/>
                  </a:lnTo>
                  <a:lnTo>
                    <a:pt x="6700" y="29949"/>
                  </a:lnTo>
                  <a:lnTo>
                    <a:pt x="0" y="23260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649319" y="0"/>
                  </a:lnTo>
                  <a:lnTo>
                    <a:pt x="656019" y="6688"/>
                  </a:lnTo>
                  <a:lnTo>
                    <a:pt x="656019" y="23260"/>
                  </a:lnTo>
                  <a:lnTo>
                    <a:pt x="649319" y="29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58244" y="8467397"/>
              <a:ext cx="101503" cy="1013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131250" y="8633070"/>
              <a:ext cx="585470" cy="30480"/>
            </a:xfrm>
            <a:custGeom>
              <a:avLst/>
              <a:gdLst/>
              <a:ahLst/>
              <a:cxnLst/>
              <a:rect l="l" t="t" r="r" b="b"/>
              <a:pathLst>
                <a:path w="585469" h="30479">
                  <a:moveTo>
                    <a:pt x="578467" y="29949"/>
                  </a:moveTo>
                  <a:lnTo>
                    <a:pt x="570166" y="29949"/>
                  </a:lnTo>
                  <a:lnTo>
                    <a:pt x="6700" y="29949"/>
                  </a:lnTo>
                  <a:lnTo>
                    <a:pt x="0" y="23260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578467" y="0"/>
                  </a:lnTo>
                  <a:lnTo>
                    <a:pt x="585167" y="6688"/>
                  </a:lnTo>
                  <a:lnTo>
                    <a:pt x="585167" y="23260"/>
                  </a:lnTo>
                  <a:lnTo>
                    <a:pt x="578467" y="29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98049" y="8597379"/>
              <a:ext cx="101503" cy="10133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098499" y="8380742"/>
              <a:ext cx="626110" cy="30480"/>
            </a:xfrm>
            <a:custGeom>
              <a:avLst/>
              <a:gdLst/>
              <a:ahLst/>
              <a:cxnLst/>
              <a:rect l="l" t="t" r="r" b="b"/>
              <a:pathLst>
                <a:path w="626109" h="30479">
                  <a:moveTo>
                    <a:pt x="618918" y="29949"/>
                  </a:moveTo>
                  <a:lnTo>
                    <a:pt x="610567" y="29949"/>
                  </a:lnTo>
                  <a:lnTo>
                    <a:pt x="6700" y="29949"/>
                  </a:lnTo>
                  <a:lnTo>
                    <a:pt x="0" y="23261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618918" y="0"/>
                  </a:lnTo>
                  <a:lnTo>
                    <a:pt x="625618" y="6688"/>
                  </a:lnTo>
                  <a:lnTo>
                    <a:pt x="625618" y="23261"/>
                  </a:lnTo>
                  <a:lnTo>
                    <a:pt x="618918" y="29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65248" y="8345051"/>
              <a:ext cx="101503" cy="10133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4690166" y="9258674"/>
              <a:ext cx="418465" cy="416559"/>
            </a:xfrm>
            <a:custGeom>
              <a:avLst/>
              <a:gdLst/>
              <a:ahLst/>
              <a:cxnLst/>
              <a:rect l="l" t="t" r="r" b="b"/>
              <a:pathLst>
                <a:path w="418465" h="416559">
                  <a:moveTo>
                    <a:pt x="20300" y="416203"/>
                  </a:moveTo>
                  <a:lnTo>
                    <a:pt x="16450" y="416203"/>
                  </a:lnTo>
                  <a:lnTo>
                    <a:pt x="12600" y="416203"/>
                  </a:lnTo>
                  <a:lnTo>
                    <a:pt x="8750" y="414756"/>
                  </a:lnTo>
                  <a:lnTo>
                    <a:pt x="0" y="405971"/>
                  </a:lnTo>
                  <a:lnTo>
                    <a:pt x="0" y="396486"/>
                  </a:lnTo>
                  <a:lnTo>
                    <a:pt x="397161" y="0"/>
                  </a:lnTo>
                  <a:lnTo>
                    <a:pt x="406662" y="0"/>
                  </a:lnTo>
                  <a:lnTo>
                    <a:pt x="418362" y="11680"/>
                  </a:lnTo>
                  <a:lnTo>
                    <a:pt x="418362" y="21164"/>
                  </a:lnTo>
                  <a:lnTo>
                    <a:pt x="24100" y="414756"/>
                  </a:lnTo>
                  <a:lnTo>
                    <a:pt x="20300" y="416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57665" y="9607491"/>
              <a:ext cx="101521" cy="10133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684566" y="9381020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5" h="475615">
                  <a:moveTo>
                    <a:pt x="20300" y="475305"/>
                  </a:moveTo>
                  <a:lnTo>
                    <a:pt x="16450" y="475305"/>
                  </a:lnTo>
                  <a:lnTo>
                    <a:pt x="12600" y="475305"/>
                  </a:lnTo>
                  <a:lnTo>
                    <a:pt x="8750" y="473857"/>
                  </a:lnTo>
                  <a:lnTo>
                    <a:pt x="0" y="465072"/>
                  </a:lnTo>
                  <a:lnTo>
                    <a:pt x="0" y="455588"/>
                  </a:lnTo>
                  <a:lnTo>
                    <a:pt x="456363" y="0"/>
                  </a:lnTo>
                  <a:lnTo>
                    <a:pt x="465863" y="0"/>
                  </a:lnTo>
                  <a:lnTo>
                    <a:pt x="477564" y="11680"/>
                  </a:lnTo>
                  <a:lnTo>
                    <a:pt x="477564" y="21164"/>
                  </a:lnTo>
                  <a:lnTo>
                    <a:pt x="24100" y="473857"/>
                  </a:lnTo>
                  <a:lnTo>
                    <a:pt x="20300" y="47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52115" y="9788869"/>
              <a:ext cx="101521" cy="1013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58224" y="9480403"/>
              <a:ext cx="265207" cy="2648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6049856" y="9573647"/>
              <a:ext cx="30480" cy="476250"/>
            </a:xfrm>
            <a:custGeom>
              <a:avLst/>
              <a:gdLst/>
              <a:ahLst/>
              <a:cxnLst/>
              <a:rect l="l" t="t" r="r" b="b"/>
              <a:pathLst>
                <a:path w="30480" h="476250">
                  <a:moveTo>
                    <a:pt x="23300" y="476004"/>
                  </a:moveTo>
                  <a:lnTo>
                    <a:pt x="15000" y="476004"/>
                  </a:lnTo>
                  <a:lnTo>
                    <a:pt x="6700" y="476004"/>
                  </a:lnTo>
                  <a:lnTo>
                    <a:pt x="0" y="469315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469315"/>
                  </a:lnTo>
                  <a:lnTo>
                    <a:pt x="23300" y="47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014105" y="9981466"/>
              <a:ext cx="101502" cy="10133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6126458" y="9573647"/>
              <a:ext cx="30480" cy="356870"/>
            </a:xfrm>
            <a:custGeom>
              <a:avLst/>
              <a:gdLst/>
              <a:ahLst/>
              <a:cxnLst/>
              <a:rect l="l" t="t" r="r" b="b"/>
              <a:pathLst>
                <a:path w="30480" h="356870">
                  <a:moveTo>
                    <a:pt x="23300" y="356503"/>
                  </a:moveTo>
                  <a:lnTo>
                    <a:pt x="15000" y="356503"/>
                  </a:lnTo>
                  <a:lnTo>
                    <a:pt x="6700" y="356503"/>
                  </a:lnTo>
                  <a:lnTo>
                    <a:pt x="0" y="349815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349815"/>
                  </a:lnTo>
                  <a:lnTo>
                    <a:pt x="23300" y="356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90623" y="9862084"/>
              <a:ext cx="101675" cy="10150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6218361" y="9565960"/>
              <a:ext cx="30480" cy="669290"/>
            </a:xfrm>
            <a:custGeom>
              <a:avLst/>
              <a:gdLst/>
              <a:ahLst/>
              <a:cxnLst/>
              <a:rect l="l" t="t" r="r" b="b"/>
              <a:pathLst>
                <a:path w="30480" h="669290">
                  <a:moveTo>
                    <a:pt x="23300" y="668682"/>
                  </a:moveTo>
                  <a:lnTo>
                    <a:pt x="15000" y="668682"/>
                  </a:lnTo>
                  <a:lnTo>
                    <a:pt x="6700" y="668682"/>
                  </a:lnTo>
                  <a:lnTo>
                    <a:pt x="0" y="661993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661993"/>
                  </a:lnTo>
                  <a:lnTo>
                    <a:pt x="23300" y="668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182656" y="10166467"/>
              <a:ext cx="101503" cy="10133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630573" y="9243350"/>
              <a:ext cx="584200" cy="582295"/>
            </a:xfrm>
            <a:custGeom>
              <a:avLst/>
              <a:gdLst/>
              <a:ahLst/>
              <a:cxnLst/>
              <a:rect l="l" t="t" r="r" b="b"/>
              <a:pathLst>
                <a:path w="584200" h="582295">
                  <a:moveTo>
                    <a:pt x="571566" y="581727"/>
                  </a:moveTo>
                  <a:lnTo>
                    <a:pt x="567716" y="581727"/>
                  </a:lnTo>
                  <a:lnTo>
                    <a:pt x="563866" y="581727"/>
                  </a:lnTo>
                  <a:lnTo>
                    <a:pt x="560016" y="580279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84166" y="562010"/>
                  </a:lnTo>
                  <a:lnTo>
                    <a:pt x="584166" y="571494"/>
                  </a:lnTo>
                  <a:lnTo>
                    <a:pt x="575366" y="580279"/>
                  </a:lnTo>
                  <a:lnTo>
                    <a:pt x="571566" y="581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145720" y="9757621"/>
              <a:ext cx="101540" cy="10134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6676525" y="9182202"/>
              <a:ext cx="505459" cy="503555"/>
            </a:xfrm>
            <a:custGeom>
              <a:avLst/>
              <a:gdLst/>
              <a:ahLst/>
              <a:cxnLst/>
              <a:rect l="l" t="t" r="r" b="b"/>
              <a:pathLst>
                <a:path w="505459" h="503554">
                  <a:moveTo>
                    <a:pt x="492664" y="502958"/>
                  </a:moveTo>
                  <a:lnTo>
                    <a:pt x="488814" y="502959"/>
                  </a:lnTo>
                  <a:lnTo>
                    <a:pt x="484963" y="502959"/>
                  </a:lnTo>
                  <a:lnTo>
                    <a:pt x="481114" y="501511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05264" y="483241"/>
                  </a:lnTo>
                  <a:lnTo>
                    <a:pt x="505264" y="492726"/>
                  </a:lnTo>
                  <a:lnTo>
                    <a:pt x="496464" y="501511"/>
                  </a:lnTo>
                  <a:lnTo>
                    <a:pt x="492664" y="502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112819" y="9617705"/>
              <a:ext cx="101540" cy="10134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722476" y="9059856"/>
              <a:ext cx="368300" cy="365760"/>
            </a:xfrm>
            <a:custGeom>
              <a:avLst/>
              <a:gdLst/>
              <a:ahLst/>
              <a:cxnLst/>
              <a:rect l="l" t="t" r="r" b="b"/>
              <a:pathLst>
                <a:path w="368300" h="365759">
                  <a:moveTo>
                    <a:pt x="355160" y="365688"/>
                  </a:moveTo>
                  <a:lnTo>
                    <a:pt x="351310" y="365688"/>
                  </a:lnTo>
                  <a:lnTo>
                    <a:pt x="347459" y="365688"/>
                  </a:lnTo>
                  <a:lnTo>
                    <a:pt x="343609" y="364241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367760" y="345971"/>
                  </a:lnTo>
                  <a:lnTo>
                    <a:pt x="367760" y="355455"/>
                  </a:lnTo>
                  <a:lnTo>
                    <a:pt x="358960" y="364240"/>
                  </a:lnTo>
                  <a:lnTo>
                    <a:pt x="355160" y="365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021216" y="9358089"/>
              <a:ext cx="101540" cy="10134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4404958" y="7465072"/>
              <a:ext cx="535305" cy="532765"/>
            </a:xfrm>
            <a:custGeom>
              <a:avLst/>
              <a:gdLst/>
              <a:ahLst/>
              <a:cxnLst/>
              <a:rect l="l" t="t" r="r" b="b"/>
              <a:pathLst>
                <a:path w="535305" h="532765">
                  <a:moveTo>
                    <a:pt x="522465" y="532709"/>
                  </a:moveTo>
                  <a:lnTo>
                    <a:pt x="518615" y="532709"/>
                  </a:lnTo>
                  <a:lnTo>
                    <a:pt x="514765" y="532709"/>
                  </a:lnTo>
                  <a:lnTo>
                    <a:pt x="510915" y="531261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35065" y="512992"/>
                  </a:lnTo>
                  <a:lnTo>
                    <a:pt x="535065" y="522476"/>
                  </a:lnTo>
                  <a:lnTo>
                    <a:pt x="526265" y="531261"/>
                  </a:lnTo>
                  <a:lnTo>
                    <a:pt x="522465" y="532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372457" y="7432627"/>
              <a:ext cx="101503" cy="10133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4481360" y="7411362"/>
              <a:ext cx="520065" cy="518159"/>
            </a:xfrm>
            <a:custGeom>
              <a:avLst/>
              <a:gdLst/>
              <a:ahLst/>
              <a:cxnLst/>
              <a:rect l="l" t="t" r="r" b="b"/>
              <a:pathLst>
                <a:path w="520065" h="518159">
                  <a:moveTo>
                    <a:pt x="507314" y="517584"/>
                  </a:moveTo>
                  <a:lnTo>
                    <a:pt x="503464" y="517584"/>
                  </a:lnTo>
                  <a:lnTo>
                    <a:pt x="499614" y="517584"/>
                  </a:lnTo>
                  <a:lnTo>
                    <a:pt x="495764" y="516137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19915" y="497867"/>
                  </a:lnTo>
                  <a:lnTo>
                    <a:pt x="519915" y="507351"/>
                  </a:lnTo>
                  <a:lnTo>
                    <a:pt x="511115" y="516137"/>
                  </a:lnTo>
                  <a:lnTo>
                    <a:pt x="507314" y="517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48859" y="7378916"/>
              <a:ext cx="101503" cy="10133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4708417" y="7515638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30" h="352425">
                  <a:moveTo>
                    <a:pt x="341560" y="352111"/>
                  </a:moveTo>
                  <a:lnTo>
                    <a:pt x="337709" y="352111"/>
                  </a:lnTo>
                  <a:lnTo>
                    <a:pt x="333859" y="352111"/>
                  </a:lnTo>
                  <a:lnTo>
                    <a:pt x="330009" y="350663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354160" y="332394"/>
                  </a:lnTo>
                  <a:lnTo>
                    <a:pt x="354160" y="341878"/>
                  </a:lnTo>
                  <a:lnTo>
                    <a:pt x="345360" y="350663"/>
                  </a:lnTo>
                  <a:lnTo>
                    <a:pt x="341560" y="352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675897" y="7307166"/>
              <a:ext cx="162643" cy="27740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71960" y="7180214"/>
              <a:ext cx="147688" cy="22910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4138450" y="7439465"/>
              <a:ext cx="254635" cy="56515"/>
            </a:xfrm>
            <a:custGeom>
              <a:avLst/>
              <a:gdLst/>
              <a:ahLst/>
              <a:cxnLst/>
              <a:rect l="l" t="t" r="r" b="b"/>
              <a:pathLst>
                <a:path w="254634" h="56515">
                  <a:moveTo>
                    <a:pt x="246157" y="55956"/>
                  </a:moveTo>
                  <a:lnTo>
                    <a:pt x="238607" y="55956"/>
                  </a:lnTo>
                  <a:lnTo>
                    <a:pt x="237456" y="55956"/>
                  </a:lnTo>
                  <a:lnTo>
                    <a:pt x="5900" y="29750"/>
                  </a:lnTo>
                  <a:lnTo>
                    <a:pt x="0" y="22362"/>
                  </a:lnTo>
                  <a:lnTo>
                    <a:pt x="1900" y="5890"/>
                  </a:lnTo>
                  <a:lnTo>
                    <a:pt x="9300" y="0"/>
                  </a:lnTo>
                  <a:lnTo>
                    <a:pt x="248557" y="27054"/>
                  </a:lnTo>
                  <a:lnTo>
                    <a:pt x="254457" y="34442"/>
                  </a:lnTo>
                  <a:lnTo>
                    <a:pt x="252657" y="50315"/>
                  </a:lnTo>
                  <a:lnTo>
                    <a:pt x="246157" y="55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106399" y="7405173"/>
              <a:ext cx="100902" cy="10073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74048" y="8193835"/>
              <a:ext cx="229725" cy="21940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766958" y="8508628"/>
              <a:ext cx="228337" cy="16770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109649" y="8626830"/>
              <a:ext cx="208587" cy="19622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613023" y="9463691"/>
              <a:ext cx="101293" cy="2193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672216" y="9851034"/>
              <a:ext cx="182074" cy="11657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976875" y="9676376"/>
              <a:ext cx="215174" cy="21479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837750" y="9992747"/>
              <a:ext cx="233506" cy="1012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220161" y="10099437"/>
              <a:ext cx="216437" cy="16625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093387" y="9253732"/>
              <a:ext cx="208956" cy="16227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185289" y="9486063"/>
              <a:ext cx="172186" cy="18761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045942" y="9808505"/>
              <a:ext cx="191048" cy="181939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4964376" y="8183457"/>
            <a:ext cx="1824989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-10" dirty="0">
                <a:latin typeface="Tahoma"/>
                <a:cs typeface="Tahoma"/>
              </a:rPr>
              <a:t>BlockDrive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E275C77-CFC7-0D8E-6A22-7C5DA7BBDD5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3185"/>
            <a:ext cx="11277600" cy="20262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8" y="7785658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788" y="8319058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8" y="8852458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7038" y="3804271"/>
            <a:ext cx="16889095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5360" algn="ctr">
              <a:lnSpc>
                <a:spcPct val="100000"/>
              </a:lnSpc>
              <a:spcBef>
                <a:spcPts val="100"/>
              </a:spcBef>
            </a:pPr>
            <a:r>
              <a:rPr sz="3500" spc="-40" dirty="0">
                <a:latin typeface="Verdana"/>
                <a:cs typeface="Verdana"/>
              </a:rPr>
              <a:t>What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are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ZKPs?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200"/>
              </a:spcBef>
            </a:pPr>
            <a:r>
              <a:rPr sz="3500" spc="-165" dirty="0">
                <a:latin typeface="Verdana"/>
                <a:cs typeface="Verdana"/>
              </a:rPr>
              <a:t>Zero-</a:t>
            </a:r>
            <a:r>
              <a:rPr sz="3500" spc="-25" dirty="0">
                <a:latin typeface="Verdana"/>
                <a:cs typeface="Verdana"/>
              </a:rPr>
              <a:t>Knowledge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Proofs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allow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one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20" dirty="0">
                <a:latin typeface="Verdana"/>
                <a:cs typeface="Verdana"/>
              </a:rPr>
              <a:t>party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to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-85" dirty="0">
                <a:latin typeface="Verdana"/>
                <a:cs typeface="Verdana"/>
              </a:rPr>
              <a:t>prove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to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another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45" dirty="0">
                <a:latin typeface="Verdana"/>
                <a:cs typeface="Verdana"/>
              </a:rPr>
              <a:t>that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statement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is </a:t>
            </a:r>
            <a:r>
              <a:rPr sz="3500" spc="-165" dirty="0">
                <a:latin typeface="Verdana"/>
                <a:cs typeface="Verdana"/>
              </a:rPr>
              <a:t>true,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without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revealing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60" dirty="0">
                <a:latin typeface="Verdana"/>
                <a:cs typeface="Verdana"/>
              </a:rPr>
              <a:t>any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80" dirty="0">
                <a:latin typeface="Verdana"/>
                <a:cs typeface="Verdana"/>
              </a:rPr>
              <a:t>additional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information.</a:t>
            </a:r>
            <a:endParaRPr sz="3500">
              <a:latin typeface="Verdana"/>
              <a:cs typeface="Verdana"/>
            </a:endParaRPr>
          </a:p>
          <a:p>
            <a:pPr marL="974725" algn="ctr">
              <a:lnSpc>
                <a:spcPct val="100000"/>
              </a:lnSpc>
              <a:spcBef>
                <a:spcPts val="4200"/>
              </a:spcBef>
            </a:pPr>
            <a:r>
              <a:rPr sz="3500" spc="-25" dirty="0">
                <a:latin typeface="Verdana"/>
                <a:cs typeface="Verdana"/>
              </a:rPr>
              <a:t>Why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Use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ZKPs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95" dirty="0">
                <a:latin typeface="Verdana"/>
                <a:cs typeface="Verdana"/>
              </a:rPr>
              <a:t>in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BlockDrive?</a:t>
            </a:r>
            <a:endParaRPr sz="3500">
              <a:latin typeface="Verdana"/>
              <a:cs typeface="Verdana"/>
            </a:endParaRPr>
          </a:p>
          <a:p>
            <a:pPr marL="767715" marR="4465955">
              <a:lnSpc>
                <a:spcPct val="100000"/>
              </a:lnSpc>
              <a:spcBef>
                <a:spcPts val="4200"/>
              </a:spcBef>
            </a:pPr>
            <a:r>
              <a:rPr sz="3500" dirty="0">
                <a:latin typeface="Verdana"/>
                <a:cs typeface="Verdana"/>
              </a:rPr>
              <a:t>Protects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user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data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such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370" dirty="0">
                <a:latin typeface="Verdana"/>
                <a:cs typeface="Verdana"/>
              </a:rPr>
              <a:t>ID,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phone,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location. </a:t>
            </a:r>
            <a:r>
              <a:rPr sz="3500" spc="-75" dirty="0">
                <a:latin typeface="Verdana"/>
                <a:cs typeface="Verdana"/>
              </a:rPr>
              <a:t>Ensures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130" dirty="0">
                <a:latin typeface="Verdana"/>
                <a:cs typeface="Verdana"/>
              </a:rPr>
              <a:t>trust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1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verification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without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central</a:t>
            </a:r>
            <a:r>
              <a:rPr sz="3500" spc="-210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authority.</a:t>
            </a:r>
            <a:endParaRPr sz="3500">
              <a:latin typeface="Verdana"/>
              <a:cs typeface="Verdana"/>
            </a:endParaRPr>
          </a:p>
          <a:p>
            <a:pPr marL="767715">
              <a:lnSpc>
                <a:spcPct val="100000"/>
              </a:lnSpc>
            </a:pPr>
            <a:r>
              <a:rPr sz="3500" spc="-105" dirty="0">
                <a:latin typeface="Verdana"/>
                <a:cs typeface="Verdana"/>
              </a:rPr>
              <a:t>Application: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80" dirty="0">
                <a:latin typeface="Verdana"/>
                <a:cs typeface="Verdana"/>
              </a:rPr>
              <a:t>Identity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30" dirty="0">
                <a:latin typeface="Verdana"/>
                <a:cs typeface="Verdana"/>
              </a:rPr>
              <a:t>validation,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ride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eligibility,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35" dirty="0">
                <a:latin typeface="Verdana"/>
                <a:cs typeface="Verdana"/>
              </a:rPr>
              <a:t>driver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licenses,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etc.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3700D-A5CD-ED42-B858-6A9F907AD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2" y="0"/>
            <a:ext cx="10964298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4729978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5701528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6673077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7644627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188" y="8616177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0600" y="3543300"/>
            <a:ext cx="11178540" cy="585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00" algn="ctr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latin typeface="Verdana"/>
                <a:cs typeface="Verdana"/>
              </a:rPr>
              <a:t>Key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Features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Verdana"/>
              <a:cs typeface="Verdana"/>
            </a:endParaRPr>
          </a:p>
          <a:p>
            <a:pPr marL="12700" marR="5080">
              <a:lnSpc>
                <a:spcPts val="3829"/>
              </a:lnSpc>
            </a:pPr>
            <a:r>
              <a:rPr sz="3200" spc="-40" dirty="0">
                <a:latin typeface="Verdana"/>
                <a:cs typeface="Verdana"/>
              </a:rPr>
              <a:t>Decentralized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20" dirty="0">
                <a:latin typeface="Verdana"/>
                <a:cs typeface="Verdana"/>
              </a:rPr>
              <a:t>Architecture: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55" dirty="0">
                <a:latin typeface="Verdana"/>
                <a:cs typeface="Verdana"/>
              </a:rPr>
              <a:t>Smart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contracts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manage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ride bookings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payments.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ts val="3685"/>
              </a:lnSpc>
            </a:pPr>
            <a:r>
              <a:rPr sz="3200" spc="-55" dirty="0">
                <a:latin typeface="Verdana"/>
                <a:cs typeface="Verdana"/>
              </a:rPr>
              <a:t>ZKPs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for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80" dirty="0">
                <a:latin typeface="Verdana"/>
                <a:cs typeface="Verdana"/>
              </a:rPr>
              <a:t>Privacy: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Personal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data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is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validated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without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ts val="3825"/>
              </a:lnSpc>
            </a:pPr>
            <a:r>
              <a:rPr sz="3200" spc="-95" dirty="0">
                <a:latin typeface="Verdana"/>
                <a:cs typeface="Verdana"/>
              </a:rPr>
              <a:t>revealing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actual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details.</a:t>
            </a:r>
            <a:endParaRPr sz="3200" dirty="0">
              <a:latin typeface="Verdana"/>
              <a:cs typeface="Verdana"/>
            </a:endParaRPr>
          </a:p>
          <a:p>
            <a:pPr marL="12700" marR="107314">
              <a:lnSpc>
                <a:spcPts val="3820"/>
              </a:lnSpc>
              <a:spcBef>
                <a:spcPts val="135"/>
              </a:spcBef>
            </a:pPr>
            <a:r>
              <a:rPr sz="3200" spc="-100" dirty="0">
                <a:latin typeface="Verdana"/>
                <a:cs typeface="Verdana"/>
              </a:rPr>
              <a:t>Off-</a:t>
            </a:r>
            <a:r>
              <a:rPr sz="3200" spc="-85" dirty="0">
                <a:latin typeface="Verdana"/>
                <a:cs typeface="Verdana"/>
              </a:rPr>
              <a:t>chain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Matching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70" dirty="0">
                <a:latin typeface="Verdana"/>
                <a:cs typeface="Verdana"/>
              </a:rPr>
              <a:t>Algorithm: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Efficiently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pairs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riders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with </a:t>
            </a:r>
            <a:r>
              <a:rPr sz="3200" spc="-100" dirty="0">
                <a:latin typeface="Verdana"/>
                <a:cs typeface="Verdana"/>
              </a:rPr>
              <a:t>drivers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based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on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140" dirty="0">
                <a:latin typeface="Verdana"/>
                <a:cs typeface="Verdana"/>
              </a:rPr>
              <a:t>proximity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availability.</a:t>
            </a:r>
            <a:endParaRPr sz="3200" dirty="0">
              <a:latin typeface="Verdana"/>
              <a:cs typeface="Verdana"/>
            </a:endParaRPr>
          </a:p>
          <a:p>
            <a:pPr marL="12700" marR="126364">
              <a:lnSpc>
                <a:spcPts val="3829"/>
              </a:lnSpc>
              <a:spcBef>
                <a:spcPts val="5"/>
              </a:spcBef>
            </a:pPr>
            <a:r>
              <a:rPr sz="3200" spc="-105" dirty="0">
                <a:latin typeface="Verdana"/>
                <a:cs typeface="Verdana"/>
              </a:rPr>
              <a:t>Hybrid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Payment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60" dirty="0">
                <a:latin typeface="Verdana"/>
                <a:cs typeface="Verdana"/>
              </a:rPr>
              <a:t>Support: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Accepts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both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fiat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currency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and </a:t>
            </a:r>
            <a:r>
              <a:rPr sz="3200" spc="-10" dirty="0">
                <a:latin typeface="Verdana"/>
                <a:cs typeface="Verdana"/>
              </a:rPr>
              <a:t>crypto.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ts val="3685"/>
              </a:lnSpc>
            </a:pPr>
            <a:r>
              <a:rPr sz="3200" spc="-140" dirty="0">
                <a:latin typeface="Verdana"/>
                <a:cs typeface="Verdana"/>
              </a:rPr>
              <a:t>Fair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Price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60" dirty="0">
                <a:latin typeface="Verdana"/>
                <a:cs typeface="Verdana"/>
              </a:rPr>
              <a:t>Splitting: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Based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on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distance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30" dirty="0">
                <a:latin typeface="Verdana"/>
                <a:cs typeface="Verdana"/>
              </a:rPr>
              <a:t>number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of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ts val="3829"/>
              </a:lnSpc>
            </a:pPr>
            <a:r>
              <a:rPr sz="3200" spc="-10" dirty="0">
                <a:latin typeface="Verdana"/>
                <a:cs typeface="Verdana"/>
              </a:rPr>
              <a:t>passengers.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85762" y="3912018"/>
            <a:ext cx="4853940" cy="4851400"/>
          </a:xfrm>
          <a:custGeom>
            <a:avLst/>
            <a:gdLst/>
            <a:ahLst/>
            <a:cxnLst/>
            <a:rect l="l" t="t" r="r" b="b"/>
            <a:pathLst>
              <a:path w="4853940" h="4851400">
                <a:moveTo>
                  <a:pt x="2984335" y="2104618"/>
                </a:moveTo>
                <a:lnTo>
                  <a:pt x="2974695" y="2066518"/>
                </a:lnTo>
                <a:lnTo>
                  <a:pt x="2933611" y="2003018"/>
                </a:lnTo>
                <a:lnTo>
                  <a:pt x="2901353" y="1964918"/>
                </a:lnTo>
                <a:lnTo>
                  <a:pt x="2866339" y="1926818"/>
                </a:lnTo>
                <a:lnTo>
                  <a:pt x="2828747" y="1901418"/>
                </a:lnTo>
                <a:lnTo>
                  <a:pt x="2788716" y="1863318"/>
                </a:lnTo>
                <a:lnTo>
                  <a:pt x="2746387" y="1837918"/>
                </a:lnTo>
                <a:lnTo>
                  <a:pt x="2701925" y="1825218"/>
                </a:lnTo>
                <a:lnTo>
                  <a:pt x="2701925" y="1685518"/>
                </a:lnTo>
                <a:lnTo>
                  <a:pt x="2695041" y="1647418"/>
                </a:lnTo>
                <a:lnTo>
                  <a:pt x="2692743" y="1634718"/>
                </a:lnTo>
                <a:lnTo>
                  <a:pt x="2667724" y="1596618"/>
                </a:lnTo>
                <a:lnTo>
                  <a:pt x="2630640" y="1571218"/>
                </a:lnTo>
                <a:lnTo>
                  <a:pt x="2539923" y="1571218"/>
                </a:lnTo>
                <a:lnTo>
                  <a:pt x="2502839" y="1596618"/>
                </a:lnTo>
                <a:lnTo>
                  <a:pt x="2477820" y="1634718"/>
                </a:lnTo>
                <a:lnTo>
                  <a:pt x="2468626" y="1685518"/>
                </a:lnTo>
                <a:lnTo>
                  <a:pt x="2468626" y="1761718"/>
                </a:lnTo>
                <a:lnTo>
                  <a:pt x="2393975" y="1761718"/>
                </a:lnTo>
                <a:lnTo>
                  <a:pt x="2393975" y="1685518"/>
                </a:lnTo>
                <a:lnTo>
                  <a:pt x="2387092" y="1647418"/>
                </a:lnTo>
                <a:lnTo>
                  <a:pt x="2384793" y="1634718"/>
                </a:lnTo>
                <a:lnTo>
                  <a:pt x="2359774" y="1596618"/>
                </a:lnTo>
                <a:lnTo>
                  <a:pt x="2322690" y="1571218"/>
                </a:lnTo>
                <a:lnTo>
                  <a:pt x="2231961" y="1571218"/>
                </a:lnTo>
                <a:lnTo>
                  <a:pt x="2194877" y="1596618"/>
                </a:lnTo>
                <a:lnTo>
                  <a:pt x="2169858" y="1634718"/>
                </a:lnTo>
                <a:lnTo>
                  <a:pt x="2160676" y="1685518"/>
                </a:lnTo>
                <a:lnTo>
                  <a:pt x="2160676" y="1825218"/>
                </a:lnTo>
                <a:lnTo>
                  <a:pt x="2116759" y="1837918"/>
                </a:lnTo>
                <a:lnTo>
                  <a:pt x="2075116" y="1863318"/>
                </a:lnTo>
                <a:lnTo>
                  <a:pt x="2035848" y="1901418"/>
                </a:lnTo>
                <a:lnTo>
                  <a:pt x="1999094" y="1926818"/>
                </a:lnTo>
                <a:lnTo>
                  <a:pt x="1964944" y="1964918"/>
                </a:lnTo>
                <a:lnTo>
                  <a:pt x="1933511" y="2003018"/>
                </a:lnTo>
                <a:lnTo>
                  <a:pt x="1904911" y="2041118"/>
                </a:lnTo>
                <a:lnTo>
                  <a:pt x="1879257" y="2079218"/>
                </a:lnTo>
                <a:lnTo>
                  <a:pt x="1856651" y="2117318"/>
                </a:lnTo>
                <a:lnTo>
                  <a:pt x="1837232" y="2168118"/>
                </a:lnTo>
                <a:lnTo>
                  <a:pt x="1821078" y="2206218"/>
                </a:lnTo>
                <a:lnTo>
                  <a:pt x="1808327" y="2257018"/>
                </a:lnTo>
                <a:lnTo>
                  <a:pt x="1799082" y="2307818"/>
                </a:lnTo>
                <a:lnTo>
                  <a:pt x="1793455" y="2345918"/>
                </a:lnTo>
                <a:lnTo>
                  <a:pt x="1791550" y="2396718"/>
                </a:lnTo>
                <a:lnTo>
                  <a:pt x="1793455" y="2447518"/>
                </a:lnTo>
                <a:lnTo>
                  <a:pt x="1799082" y="2498318"/>
                </a:lnTo>
                <a:lnTo>
                  <a:pt x="1808327" y="2549118"/>
                </a:lnTo>
                <a:lnTo>
                  <a:pt x="1821078" y="2587218"/>
                </a:lnTo>
                <a:lnTo>
                  <a:pt x="1837232" y="2638018"/>
                </a:lnTo>
                <a:lnTo>
                  <a:pt x="1856651" y="2676118"/>
                </a:lnTo>
                <a:lnTo>
                  <a:pt x="1879257" y="2726918"/>
                </a:lnTo>
                <a:lnTo>
                  <a:pt x="1904911" y="2765018"/>
                </a:lnTo>
                <a:lnTo>
                  <a:pt x="1933511" y="2803118"/>
                </a:lnTo>
                <a:lnTo>
                  <a:pt x="1964944" y="2841218"/>
                </a:lnTo>
                <a:lnTo>
                  <a:pt x="1999094" y="2866618"/>
                </a:lnTo>
                <a:lnTo>
                  <a:pt x="2035848" y="2904718"/>
                </a:lnTo>
                <a:lnTo>
                  <a:pt x="2075116" y="2930118"/>
                </a:lnTo>
                <a:lnTo>
                  <a:pt x="2116759" y="2955518"/>
                </a:lnTo>
                <a:lnTo>
                  <a:pt x="2160676" y="2980918"/>
                </a:lnTo>
                <a:lnTo>
                  <a:pt x="2160676" y="3120618"/>
                </a:lnTo>
                <a:lnTo>
                  <a:pt x="2169858" y="3158718"/>
                </a:lnTo>
                <a:lnTo>
                  <a:pt x="2194877" y="3196818"/>
                </a:lnTo>
                <a:lnTo>
                  <a:pt x="2231961" y="3222218"/>
                </a:lnTo>
                <a:lnTo>
                  <a:pt x="2277326" y="3234918"/>
                </a:lnTo>
                <a:lnTo>
                  <a:pt x="2322690" y="3222218"/>
                </a:lnTo>
                <a:lnTo>
                  <a:pt x="2359774" y="3196818"/>
                </a:lnTo>
                <a:lnTo>
                  <a:pt x="2384793" y="3158718"/>
                </a:lnTo>
                <a:lnTo>
                  <a:pt x="2393975" y="3120618"/>
                </a:lnTo>
                <a:lnTo>
                  <a:pt x="2393975" y="3044418"/>
                </a:lnTo>
                <a:lnTo>
                  <a:pt x="2468626" y="3044418"/>
                </a:lnTo>
                <a:lnTo>
                  <a:pt x="2468626" y="3120618"/>
                </a:lnTo>
                <a:lnTo>
                  <a:pt x="2477808" y="3158718"/>
                </a:lnTo>
                <a:lnTo>
                  <a:pt x="2502827" y="3196818"/>
                </a:lnTo>
                <a:lnTo>
                  <a:pt x="2539911" y="3222218"/>
                </a:lnTo>
                <a:lnTo>
                  <a:pt x="2585275" y="3234918"/>
                </a:lnTo>
                <a:lnTo>
                  <a:pt x="2630640" y="3222218"/>
                </a:lnTo>
                <a:lnTo>
                  <a:pt x="2667724" y="3196818"/>
                </a:lnTo>
                <a:lnTo>
                  <a:pt x="2692743" y="3158718"/>
                </a:lnTo>
                <a:lnTo>
                  <a:pt x="2701925" y="3120618"/>
                </a:lnTo>
                <a:lnTo>
                  <a:pt x="2701925" y="2980918"/>
                </a:lnTo>
                <a:lnTo>
                  <a:pt x="2746641" y="2955518"/>
                </a:lnTo>
                <a:lnTo>
                  <a:pt x="2789186" y="2930118"/>
                </a:lnTo>
                <a:lnTo>
                  <a:pt x="2829420" y="2904718"/>
                </a:lnTo>
                <a:lnTo>
                  <a:pt x="2867177" y="2866618"/>
                </a:lnTo>
                <a:lnTo>
                  <a:pt x="2902331" y="2828518"/>
                </a:lnTo>
                <a:lnTo>
                  <a:pt x="2934716" y="2790418"/>
                </a:lnTo>
                <a:lnTo>
                  <a:pt x="2964192" y="2752318"/>
                </a:lnTo>
                <a:lnTo>
                  <a:pt x="2982976" y="2714218"/>
                </a:lnTo>
                <a:lnTo>
                  <a:pt x="2982849" y="2663418"/>
                </a:lnTo>
                <a:lnTo>
                  <a:pt x="2970911" y="2638018"/>
                </a:lnTo>
                <a:lnTo>
                  <a:pt x="2964942" y="2625318"/>
                </a:lnTo>
                <a:lnTo>
                  <a:pt x="2930334" y="2587218"/>
                </a:lnTo>
                <a:lnTo>
                  <a:pt x="2914307" y="2574518"/>
                </a:lnTo>
                <a:lnTo>
                  <a:pt x="2907334" y="2574518"/>
                </a:lnTo>
                <a:lnTo>
                  <a:pt x="2907334" y="2701518"/>
                </a:lnTo>
                <a:lnTo>
                  <a:pt x="2900197" y="2714218"/>
                </a:lnTo>
                <a:lnTo>
                  <a:pt x="2872308" y="2752318"/>
                </a:lnTo>
                <a:lnTo>
                  <a:pt x="2841447" y="2790418"/>
                </a:lnTo>
                <a:lnTo>
                  <a:pt x="2807805" y="2815818"/>
                </a:lnTo>
                <a:lnTo>
                  <a:pt x="2771521" y="2853918"/>
                </a:lnTo>
                <a:lnTo>
                  <a:pt x="2732786" y="2879318"/>
                </a:lnTo>
                <a:lnTo>
                  <a:pt x="2691765" y="2904718"/>
                </a:lnTo>
                <a:lnTo>
                  <a:pt x="2648610" y="2917418"/>
                </a:lnTo>
                <a:lnTo>
                  <a:pt x="2638844" y="2930118"/>
                </a:lnTo>
                <a:lnTo>
                  <a:pt x="2631376" y="2930118"/>
                </a:lnTo>
                <a:lnTo>
                  <a:pt x="2626601" y="2942818"/>
                </a:lnTo>
                <a:lnTo>
                  <a:pt x="2624912" y="2955518"/>
                </a:lnTo>
                <a:lnTo>
                  <a:pt x="2624912" y="3120618"/>
                </a:lnTo>
                <a:lnTo>
                  <a:pt x="2621800" y="3133318"/>
                </a:lnTo>
                <a:lnTo>
                  <a:pt x="2613304" y="3146018"/>
                </a:lnTo>
                <a:lnTo>
                  <a:pt x="2600718" y="3158718"/>
                </a:lnTo>
                <a:lnTo>
                  <a:pt x="2569908" y="3158718"/>
                </a:lnTo>
                <a:lnTo>
                  <a:pt x="2557322" y="3146018"/>
                </a:lnTo>
                <a:lnTo>
                  <a:pt x="2548826" y="3133318"/>
                </a:lnTo>
                <a:lnTo>
                  <a:pt x="2545715" y="3120618"/>
                </a:lnTo>
                <a:lnTo>
                  <a:pt x="2545715" y="3044418"/>
                </a:lnTo>
                <a:lnTo>
                  <a:pt x="2545715" y="2993618"/>
                </a:lnTo>
                <a:lnTo>
                  <a:pt x="2544838" y="2993618"/>
                </a:lnTo>
                <a:lnTo>
                  <a:pt x="2542286" y="2980918"/>
                </a:lnTo>
                <a:lnTo>
                  <a:pt x="2538196" y="2968218"/>
                </a:lnTo>
                <a:lnTo>
                  <a:pt x="2526995" y="2968218"/>
                </a:lnTo>
                <a:lnTo>
                  <a:pt x="2520759" y="2955518"/>
                </a:lnTo>
                <a:lnTo>
                  <a:pt x="2502382" y="2955518"/>
                </a:lnTo>
                <a:lnTo>
                  <a:pt x="2469197" y="2968218"/>
                </a:lnTo>
                <a:lnTo>
                  <a:pt x="2400173" y="2968218"/>
                </a:lnTo>
                <a:lnTo>
                  <a:pt x="2360384" y="2955518"/>
                </a:lnTo>
                <a:lnTo>
                  <a:pt x="2344204" y="2955518"/>
                </a:lnTo>
                <a:lnTo>
                  <a:pt x="2336736" y="2968218"/>
                </a:lnTo>
                <a:lnTo>
                  <a:pt x="2324468" y="2968218"/>
                </a:lnTo>
                <a:lnTo>
                  <a:pt x="2320379" y="2980918"/>
                </a:lnTo>
                <a:lnTo>
                  <a:pt x="2317839" y="2993618"/>
                </a:lnTo>
                <a:lnTo>
                  <a:pt x="2316962" y="2993618"/>
                </a:lnTo>
                <a:lnTo>
                  <a:pt x="2316962" y="3120618"/>
                </a:lnTo>
                <a:lnTo>
                  <a:pt x="2313851" y="3133318"/>
                </a:lnTo>
                <a:lnTo>
                  <a:pt x="2305354" y="3146018"/>
                </a:lnTo>
                <a:lnTo>
                  <a:pt x="2292769" y="3158718"/>
                </a:lnTo>
                <a:lnTo>
                  <a:pt x="2261959" y="3158718"/>
                </a:lnTo>
                <a:lnTo>
                  <a:pt x="2249373" y="3146018"/>
                </a:lnTo>
                <a:lnTo>
                  <a:pt x="2240877" y="3133318"/>
                </a:lnTo>
                <a:lnTo>
                  <a:pt x="2237765" y="3120618"/>
                </a:lnTo>
                <a:lnTo>
                  <a:pt x="2237765" y="2955518"/>
                </a:lnTo>
                <a:lnTo>
                  <a:pt x="2236089" y="2942818"/>
                </a:lnTo>
                <a:lnTo>
                  <a:pt x="2231339" y="2930118"/>
                </a:lnTo>
                <a:lnTo>
                  <a:pt x="2223897" y="2930118"/>
                </a:lnTo>
                <a:lnTo>
                  <a:pt x="2214181" y="2917418"/>
                </a:lnTo>
                <a:lnTo>
                  <a:pt x="2170366" y="2904718"/>
                </a:lnTo>
                <a:lnTo>
                  <a:pt x="2128951" y="2879318"/>
                </a:lnTo>
                <a:lnTo>
                  <a:pt x="2090077" y="2841218"/>
                </a:lnTo>
                <a:lnTo>
                  <a:pt x="2053882" y="2815818"/>
                </a:lnTo>
                <a:lnTo>
                  <a:pt x="2020493" y="2790418"/>
                </a:lnTo>
                <a:lnTo>
                  <a:pt x="1990051" y="2752318"/>
                </a:lnTo>
                <a:lnTo>
                  <a:pt x="1962696" y="2714218"/>
                </a:lnTo>
                <a:lnTo>
                  <a:pt x="1938540" y="2676118"/>
                </a:lnTo>
                <a:lnTo>
                  <a:pt x="1917738" y="2625318"/>
                </a:lnTo>
                <a:lnTo>
                  <a:pt x="1900415" y="2587218"/>
                </a:lnTo>
                <a:lnTo>
                  <a:pt x="1886712" y="2536418"/>
                </a:lnTo>
                <a:lnTo>
                  <a:pt x="1876755" y="2498318"/>
                </a:lnTo>
                <a:lnTo>
                  <a:pt x="1870684" y="2447518"/>
                </a:lnTo>
                <a:lnTo>
                  <a:pt x="1868639" y="2396718"/>
                </a:lnTo>
                <a:lnTo>
                  <a:pt x="1870684" y="2345918"/>
                </a:lnTo>
                <a:lnTo>
                  <a:pt x="1876755" y="2307818"/>
                </a:lnTo>
                <a:lnTo>
                  <a:pt x="1886712" y="2257018"/>
                </a:lnTo>
                <a:lnTo>
                  <a:pt x="1900415" y="2218918"/>
                </a:lnTo>
                <a:lnTo>
                  <a:pt x="1917738" y="2168118"/>
                </a:lnTo>
                <a:lnTo>
                  <a:pt x="1938540" y="2130018"/>
                </a:lnTo>
                <a:lnTo>
                  <a:pt x="1962696" y="2091918"/>
                </a:lnTo>
                <a:lnTo>
                  <a:pt x="1990051" y="2053818"/>
                </a:lnTo>
                <a:lnTo>
                  <a:pt x="2020493" y="2015718"/>
                </a:lnTo>
                <a:lnTo>
                  <a:pt x="2053882" y="1977618"/>
                </a:lnTo>
                <a:lnTo>
                  <a:pt x="2090077" y="1952218"/>
                </a:lnTo>
                <a:lnTo>
                  <a:pt x="2128951" y="1926818"/>
                </a:lnTo>
                <a:lnTo>
                  <a:pt x="2170366" y="1901418"/>
                </a:lnTo>
                <a:lnTo>
                  <a:pt x="2214181" y="1876018"/>
                </a:lnTo>
                <a:lnTo>
                  <a:pt x="2223897" y="1876018"/>
                </a:lnTo>
                <a:lnTo>
                  <a:pt x="2231339" y="1863318"/>
                </a:lnTo>
                <a:lnTo>
                  <a:pt x="2236089" y="1850618"/>
                </a:lnTo>
                <a:lnTo>
                  <a:pt x="2237765" y="1850618"/>
                </a:lnTo>
                <a:lnTo>
                  <a:pt x="2237765" y="1685518"/>
                </a:lnTo>
                <a:lnTo>
                  <a:pt x="2240877" y="1660118"/>
                </a:lnTo>
                <a:lnTo>
                  <a:pt x="2249373" y="1647418"/>
                </a:lnTo>
                <a:lnTo>
                  <a:pt x="2305354" y="1647418"/>
                </a:lnTo>
                <a:lnTo>
                  <a:pt x="2313851" y="1660118"/>
                </a:lnTo>
                <a:lnTo>
                  <a:pt x="2316962" y="1685518"/>
                </a:lnTo>
                <a:lnTo>
                  <a:pt x="2316962" y="1799818"/>
                </a:lnTo>
                <a:lnTo>
                  <a:pt x="2317839" y="1812518"/>
                </a:lnTo>
                <a:lnTo>
                  <a:pt x="2320391" y="1825218"/>
                </a:lnTo>
                <a:lnTo>
                  <a:pt x="2324493" y="1825218"/>
                </a:lnTo>
                <a:lnTo>
                  <a:pt x="2330031" y="1837918"/>
                </a:lnTo>
                <a:lnTo>
                  <a:pt x="2532697" y="1837918"/>
                </a:lnTo>
                <a:lnTo>
                  <a:pt x="2538222" y="1825218"/>
                </a:lnTo>
                <a:lnTo>
                  <a:pt x="2542311" y="1812518"/>
                </a:lnTo>
                <a:lnTo>
                  <a:pt x="2544851" y="1812518"/>
                </a:lnTo>
                <a:lnTo>
                  <a:pt x="2545715" y="1799818"/>
                </a:lnTo>
                <a:lnTo>
                  <a:pt x="2545715" y="1761718"/>
                </a:lnTo>
                <a:lnTo>
                  <a:pt x="2545715" y="1685518"/>
                </a:lnTo>
                <a:lnTo>
                  <a:pt x="2548826" y="1660118"/>
                </a:lnTo>
                <a:lnTo>
                  <a:pt x="2557322" y="1647418"/>
                </a:lnTo>
                <a:lnTo>
                  <a:pt x="2613304" y="1647418"/>
                </a:lnTo>
                <a:lnTo>
                  <a:pt x="2621800" y="1660118"/>
                </a:lnTo>
                <a:lnTo>
                  <a:pt x="2624912" y="1685518"/>
                </a:lnTo>
                <a:lnTo>
                  <a:pt x="2624912" y="1850618"/>
                </a:lnTo>
                <a:lnTo>
                  <a:pt x="2626601" y="1850618"/>
                </a:lnTo>
                <a:lnTo>
                  <a:pt x="2631389" y="1863318"/>
                </a:lnTo>
                <a:lnTo>
                  <a:pt x="2638856" y="1876018"/>
                </a:lnTo>
                <a:lnTo>
                  <a:pt x="2648610" y="1876018"/>
                </a:lnTo>
                <a:lnTo>
                  <a:pt x="2691549" y="1901418"/>
                </a:lnTo>
                <a:lnTo>
                  <a:pt x="2732367" y="1926818"/>
                </a:lnTo>
                <a:lnTo>
                  <a:pt x="2770924" y="1952218"/>
                </a:lnTo>
                <a:lnTo>
                  <a:pt x="2807055" y="1977618"/>
                </a:lnTo>
                <a:lnTo>
                  <a:pt x="2840583" y="2015718"/>
                </a:lnTo>
                <a:lnTo>
                  <a:pt x="2871355" y="2041118"/>
                </a:lnTo>
                <a:lnTo>
                  <a:pt x="2899206" y="2079218"/>
                </a:lnTo>
                <a:lnTo>
                  <a:pt x="2903639" y="2091918"/>
                </a:lnTo>
                <a:lnTo>
                  <a:pt x="2906357" y="2104618"/>
                </a:lnTo>
                <a:lnTo>
                  <a:pt x="2907296" y="2117318"/>
                </a:lnTo>
                <a:lnTo>
                  <a:pt x="2906407" y="2117318"/>
                </a:lnTo>
                <a:lnTo>
                  <a:pt x="2903753" y="2130018"/>
                </a:lnTo>
                <a:lnTo>
                  <a:pt x="2899460" y="2142718"/>
                </a:lnTo>
                <a:lnTo>
                  <a:pt x="2893669" y="2142718"/>
                </a:lnTo>
                <a:lnTo>
                  <a:pt x="2886494" y="2155418"/>
                </a:lnTo>
                <a:lnTo>
                  <a:pt x="2834195" y="2155418"/>
                </a:lnTo>
                <a:lnTo>
                  <a:pt x="2820924" y="2142718"/>
                </a:lnTo>
                <a:lnTo>
                  <a:pt x="2789682" y="2091918"/>
                </a:lnTo>
                <a:lnTo>
                  <a:pt x="2754541" y="2053818"/>
                </a:lnTo>
                <a:lnTo>
                  <a:pt x="2715882" y="2028418"/>
                </a:lnTo>
                <a:lnTo>
                  <a:pt x="2674112" y="2003018"/>
                </a:lnTo>
                <a:lnTo>
                  <a:pt x="2629611" y="1977618"/>
                </a:lnTo>
                <a:lnTo>
                  <a:pt x="2582761" y="1952218"/>
                </a:lnTo>
                <a:lnTo>
                  <a:pt x="2533954" y="1939518"/>
                </a:lnTo>
                <a:lnTo>
                  <a:pt x="2483586" y="1939518"/>
                </a:lnTo>
                <a:lnTo>
                  <a:pt x="2432037" y="1926818"/>
                </a:lnTo>
                <a:lnTo>
                  <a:pt x="2384158" y="1939518"/>
                </a:lnTo>
                <a:lnTo>
                  <a:pt x="2337663" y="1939518"/>
                </a:lnTo>
                <a:lnTo>
                  <a:pt x="2292756" y="1952218"/>
                </a:lnTo>
                <a:lnTo>
                  <a:pt x="2249703" y="1964918"/>
                </a:lnTo>
                <a:lnTo>
                  <a:pt x="2208720" y="1990318"/>
                </a:lnTo>
                <a:lnTo>
                  <a:pt x="2170061" y="2015718"/>
                </a:lnTo>
                <a:lnTo>
                  <a:pt x="2133955" y="2041118"/>
                </a:lnTo>
                <a:lnTo>
                  <a:pt x="2100630" y="2066518"/>
                </a:lnTo>
                <a:lnTo>
                  <a:pt x="2070354" y="2104618"/>
                </a:lnTo>
                <a:lnTo>
                  <a:pt x="2043328" y="2142718"/>
                </a:lnTo>
                <a:lnTo>
                  <a:pt x="2019808" y="2180818"/>
                </a:lnTo>
                <a:lnTo>
                  <a:pt x="2000046" y="2218918"/>
                </a:lnTo>
                <a:lnTo>
                  <a:pt x="1984248" y="2257018"/>
                </a:lnTo>
                <a:lnTo>
                  <a:pt x="1972678" y="2307818"/>
                </a:lnTo>
                <a:lnTo>
                  <a:pt x="1965553" y="2345918"/>
                </a:lnTo>
                <a:lnTo>
                  <a:pt x="1963127" y="2396718"/>
                </a:lnTo>
                <a:lnTo>
                  <a:pt x="1965553" y="2447518"/>
                </a:lnTo>
                <a:lnTo>
                  <a:pt x="1972678" y="2498318"/>
                </a:lnTo>
                <a:lnTo>
                  <a:pt x="1984248" y="2536418"/>
                </a:lnTo>
                <a:lnTo>
                  <a:pt x="2000034" y="2587218"/>
                </a:lnTo>
                <a:lnTo>
                  <a:pt x="2019808" y="2625318"/>
                </a:lnTo>
                <a:lnTo>
                  <a:pt x="2043315" y="2663418"/>
                </a:lnTo>
                <a:lnTo>
                  <a:pt x="2070341" y="2701518"/>
                </a:lnTo>
                <a:lnTo>
                  <a:pt x="2100618" y="2726918"/>
                </a:lnTo>
                <a:lnTo>
                  <a:pt x="2133930" y="2765018"/>
                </a:lnTo>
                <a:lnTo>
                  <a:pt x="2170036" y="2790418"/>
                </a:lnTo>
                <a:lnTo>
                  <a:pt x="2208707" y="2815818"/>
                </a:lnTo>
                <a:lnTo>
                  <a:pt x="2249690" y="2828518"/>
                </a:lnTo>
                <a:lnTo>
                  <a:pt x="2292743" y="2853918"/>
                </a:lnTo>
                <a:lnTo>
                  <a:pt x="2337651" y="2853918"/>
                </a:lnTo>
                <a:lnTo>
                  <a:pt x="2384158" y="2866618"/>
                </a:lnTo>
                <a:lnTo>
                  <a:pt x="2483777" y="2866618"/>
                </a:lnTo>
                <a:lnTo>
                  <a:pt x="2583269" y="2841218"/>
                </a:lnTo>
                <a:lnTo>
                  <a:pt x="2630233" y="2828518"/>
                </a:lnTo>
                <a:lnTo>
                  <a:pt x="2674823" y="2803118"/>
                </a:lnTo>
                <a:lnTo>
                  <a:pt x="2716669" y="2777718"/>
                </a:lnTo>
                <a:lnTo>
                  <a:pt x="2755341" y="2739618"/>
                </a:lnTo>
                <a:lnTo>
                  <a:pt x="2790482" y="2701518"/>
                </a:lnTo>
                <a:lnTo>
                  <a:pt x="2821698" y="2663418"/>
                </a:lnTo>
                <a:lnTo>
                  <a:pt x="2834970" y="2650718"/>
                </a:lnTo>
                <a:lnTo>
                  <a:pt x="2851950" y="2638018"/>
                </a:lnTo>
                <a:lnTo>
                  <a:pt x="2870212" y="2638018"/>
                </a:lnTo>
                <a:lnTo>
                  <a:pt x="2887294" y="2650718"/>
                </a:lnTo>
                <a:lnTo>
                  <a:pt x="2900502" y="2663418"/>
                </a:lnTo>
                <a:lnTo>
                  <a:pt x="2907296" y="2676118"/>
                </a:lnTo>
                <a:lnTo>
                  <a:pt x="2907334" y="2701518"/>
                </a:lnTo>
                <a:lnTo>
                  <a:pt x="2907334" y="2574518"/>
                </a:lnTo>
                <a:lnTo>
                  <a:pt x="2897251" y="2574518"/>
                </a:lnTo>
                <a:lnTo>
                  <a:pt x="2879407" y="2561818"/>
                </a:lnTo>
                <a:lnTo>
                  <a:pt x="2830690" y="2561818"/>
                </a:lnTo>
                <a:lnTo>
                  <a:pt x="2802585" y="2574518"/>
                </a:lnTo>
                <a:lnTo>
                  <a:pt x="2777871" y="2599918"/>
                </a:lnTo>
                <a:lnTo>
                  <a:pt x="2757741" y="2612618"/>
                </a:lnTo>
                <a:lnTo>
                  <a:pt x="2728150" y="2650718"/>
                </a:lnTo>
                <a:lnTo>
                  <a:pt x="2694444" y="2688818"/>
                </a:lnTo>
                <a:lnTo>
                  <a:pt x="2657106" y="2726918"/>
                </a:lnTo>
                <a:lnTo>
                  <a:pt x="2616581" y="2739618"/>
                </a:lnTo>
                <a:lnTo>
                  <a:pt x="2573350" y="2765018"/>
                </a:lnTo>
                <a:lnTo>
                  <a:pt x="2527858" y="2777718"/>
                </a:lnTo>
                <a:lnTo>
                  <a:pt x="2480589" y="2790418"/>
                </a:lnTo>
                <a:lnTo>
                  <a:pt x="2382913" y="2790418"/>
                </a:lnTo>
                <a:lnTo>
                  <a:pt x="2335619" y="2777718"/>
                </a:lnTo>
                <a:lnTo>
                  <a:pt x="2290508" y="2765018"/>
                </a:lnTo>
                <a:lnTo>
                  <a:pt x="2247938" y="2739618"/>
                </a:lnTo>
                <a:lnTo>
                  <a:pt x="2208263" y="2726918"/>
                </a:lnTo>
                <a:lnTo>
                  <a:pt x="2171890" y="2688818"/>
                </a:lnTo>
                <a:lnTo>
                  <a:pt x="2139150" y="2663418"/>
                </a:lnTo>
                <a:lnTo>
                  <a:pt x="2110435" y="2625318"/>
                </a:lnTo>
                <a:lnTo>
                  <a:pt x="2086114" y="2587218"/>
                </a:lnTo>
                <a:lnTo>
                  <a:pt x="2066556" y="2536418"/>
                </a:lnTo>
                <a:lnTo>
                  <a:pt x="2052129" y="2498318"/>
                </a:lnTo>
                <a:lnTo>
                  <a:pt x="2043201" y="2447518"/>
                </a:lnTo>
                <a:lnTo>
                  <a:pt x="2040140" y="2396718"/>
                </a:lnTo>
                <a:lnTo>
                  <a:pt x="2043201" y="2345918"/>
                </a:lnTo>
                <a:lnTo>
                  <a:pt x="2052129" y="2307818"/>
                </a:lnTo>
                <a:lnTo>
                  <a:pt x="2066556" y="2257018"/>
                </a:lnTo>
                <a:lnTo>
                  <a:pt x="2086114" y="2218918"/>
                </a:lnTo>
                <a:lnTo>
                  <a:pt x="2110435" y="2180818"/>
                </a:lnTo>
                <a:lnTo>
                  <a:pt x="2139150" y="2142718"/>
                </a:lnTo>
                <a:lnTo>
                  <a:pt x="2171890" y="2104618"/>
                </a:lnTo>
                <a:lnTo>
                  <a:pt x="2208263" y="2079218"/>
                </a:lnTo>
                <a:lnTo>
                  <a:pt x="2247938" y="2053818"/>
                </a:lnTo>
                <a:lnTo>
                  <a:pt x="2290508" y="2028418"/>
                </a:lnTo>
                <a:lnTo>
                  <a:pt x="2335619" y="2015718"/>
                </a:lnTo>
                <a:lnTo>
                  <a:pt x="2382913" y="2015718"/>
                </a:lnTo>
                <a:lnTo>
                  <a:pt x="2431999" y="2003018"/>
                </a:lnTo>
                <a:lnTo>
                  <a:pt x="2480399" y="2015718"/>
                </a:lnTo>
                <a:lnTo>
                  <a:pt x="2527516" y="2015718"/>
                </a:lnTo>
                <a:lnTo>
                  <a:pt x="2572867" y="2028418"/>
                </a:lnTo>
                <a:lnTo>
                  <a:pt x="2616009" y="2053818"/>
                </a:lnTo>
                <a:lnTo>
                  <a:pt x="2656459" y="2079218"/>
                </a:lnTo>
                <a:lnTo>
                  <a:pt x="2693759" y="2104618"/>
                </a:lnTo>
                <a:lnTo>
                  <a:pt x="2727439" y="2142718"/>
                </a:lnTo>
                <a:lnTo>
                  <a:pt x="2757055" y="2180818"/>
                </a:lnTo>
                <a:lnTo>
                  <a:pt x="2777096" y="2206218"/>
                </a:lnTo>
                <a:lnTo>
                  <a:pt x="2801747" y="2218918"/>
                </a:lnTo>
                <a:lnTo>
                  <a:pt x="2829801" y="2231618"/>
                </a:lnTo>
                <a:lnTo>
                  <a:pt x="2896463" y="2231618"/>
                </a:lnTo>
                <a:lnTo>
                  <a:pt x="2913557" y="2218918"/>
                </a:lnTo>
                <a:lnTo>
                  <a:pt x="2929598" y="2218918"/>
                </a:lnTo>
                <a:lnTo>
                  <a:pt x="2948508" y="2193518"/>
                </a:lnTo>
                <a:lnTo>
                  <a:pt x="2963761" y="2180818"/>
                </a:lnTo>
                <a:lnTo>
                  <a:pt x="2975038" y="2155418"/>
                </a:lnTo>
                <a:lnTo>
                  <a:pt x="2982023" y="2130018"/>
                </a:lnTo>
                <a:lnTo>
                  <a:pt x="2984335" y="2104618"/>
                </a:lnTo>
                <a:close/>
              </a:path>
              <a:path w="4853940" h="4851400">
                <a:moveTo>
                  <a:pt x="4853902" y="2032000"/>
                </a:moveTo>
                <a:lnTo>
                  <a:pt x="4852428" y="2032000"/>
                </a:lnTo>
                <a:lnTo>
                  <a:pt x="4850155" y="2019300"/>
                </a:lnTo>
                <a:lnTo>
                  <a:pt x="4845456" y="2019300"/>
                </a:lnTo>
                <a:lnTo>
                  <a:pt x="4843183" y="2006600"/>
                </a:lnTo>
                <a:lnTo>
                  <a:pt x="4839487" y="2006600"/>
                </a:lnTo>
                <a:lnTo>
                  <a:pt x="4776851" y="1959279"/>
                </a:lnTo>
                <a:lnTo>
                  <a:pt x="4776851" y="2120900"/>
                </a:lnTo>
                <a:lnTo>
                  <a:pt x="4776851" y="2654300"/>
                </a:lnTo>
                <a:lnTo>
                  <a:pt x="4350321" y="2997200"/>
                </a:lnTo>
                <a:lnTo>
                  <a:pt x="4350321" y="2451100"/>
                </a:lnTo>
                <a:lnTo>
                  <a:pt x="4448759" y="2374900"/>
                </a:lnTo>
                <a:lnTo>
                  <a:pt x="4776851" y="2120900"/>
                </a:lnTo>
                <a:lnTo>
                  <a:pt x="4776851" y="1959279"/>
                </a:lnTo>
                <a:lnTo>
                  <a:pt x="4752238" y="1940674"/>
                </a:lnTo>
                <a:lnTo>
                  <a:pt x="4752238" y="2044700"/>
                </a:lnTo>
                <a:lnTo>
                  <a:pt x="4311802" y="2374900"/>
                </a:lnTo>
                <a:lnTo>
                  <a:pt x="4273283" y="2346033"/>
                </a:lnTo>
                <a:lnTo>
                  <a:pt x="4273283" y="2451100"/>
                </a:lnTo>
                <a:lnTo>
                  <a:pt x="4273283" y="2997200"/>
                </a:lnTo>
                <a:lnTo>
                  <a:pt x="3993769" y="2768600"/>
                </a:lnTo>
                <a:lnTo>
                  <a:pt x="3931653" y="2717800"/>
                </a:lnTo>
                <a:lnTo>
                  <a:pt x="3998861" y="2667000"/>
                </a:lnTo>
                <a:lnTo>
                  <a:pt x="4082859" y="2603500"/>
                </a:lnTo>
                <a:lnTo>
                  <a:pt x="4093146" y="2590800"/>
                </a:lnTo>
                <a:lnTo>
                  <a:pt x="4098112" y="2578100"/>
                </a:lnTo>
                <a:lnTo>
                  <a:pt x="4097502" y="2565400"/>
                </a:lnTo>
                <a:lnTo>
                  <a:pt x="4091063" y="2552700"/>
                </a:lnTo>
                <a:lnTo>
                  <a:pt x="4079748" y="2540000"/>
                </a:lnTo>
                <a:lnTo>
                  <a:pt x="4037215" y="2540000"/>
                </a:lnTo>
                <a:lnTo>
                  <a:pt x="3869639" y="2667000"/>
                </a:lnTo>
                <a:lnTo>
                  <a:pt x="3846753" y="2654300"/>
                </a:lnTo>
                <a:lnTo>
                  <a:pt x="3846753" y="2120900"/>
                </a:lnTo>
                <a:lnTo>
                  <a:pt x="4273283" y="2451100"/>
                </a:lnTo>
                <a:lnTo>
                  <a:pt x="4273283" y="2346033"/>
                </a:lnTo>
                <a:lnTo>
                  <a:pt x="3973004" y="2120900"/>
                </a:lnTo>
                <a:lnTo>
                  <a:pt x="3871366" y="2044700"/>
                </a:lnTo>
                <a:lnTo>
                  <a:pt x="4148683" y="1828800"/>
                </a:lnTo>
                <a:lnTo>
                  <a:pt x="4311802" y="1701800"/>
                </a:lnTo>
                <a:lnTo>
                  <a:pt x="4752238" y="2044700"/>
                </a:lnTo>
                <a:lnTo>
                  <a:pt x="4752238" y="1940674"/>
                </a:lnTo>
                <a:lnTo>
                  <a:pt x="4436135" y="1701800"/>
                </a:lnTo>
                <a:lnTo>
                  <a:pt x="4335297" y="1625600"/>
                </a:lnTo>
                <a:lnTo>
                  <a:pt x="4324058" y="1612900"/>
                </a:lnTo>
                <a:lnTo>
                  <a:pt x="4299534" y="1612900"/>
                </a:lnTo>
                <a:lnTo>
                  <a:pt x="4288269" y="1625600"/>
                </a:lnTo>
                <a:lnTo>
                  <a:pt x="4017797" y="1828800"/>
                </a:lnTo>
                <a:lnTo>
                  <a:pt x="3953764" y="1783816"/>
                </a:lnTo>
                <a:lnTo>
                  <a:pt x="3953764" y="1879600"/>
                </a:lnTo>
                <a:lnTo>
                  <a:pt x="3784650" y="2006600"/>
                </a:lnTo>
                <a:lnTo>
                  <a:pt x="3780294" y="2006600"/>
                </a:lnTo>
                <a:lnTo>
                  <a:pt x="3778021" y="2019300"/>
                </a:lnTo>
                <a:lnTo>
                  <a:pt x="3773360" y="2019300"/>
                </a:lnTo>
                <a:lnTo>
                  <a:pt x="3771087" y="2032000"/>
                </a:lnTo>
                <a:lnTo>
                  <a:pt x="3769626" y="2032000"/>
                </a:lnTo>
                <a:lnTo>
                  <a:pt x="3769626" y="2667000"/>
                </a:lnTo>
                <a:lnTo>
                  <a:pt x="3770592" y="2679700"/>
                </a:lnTo>
                <a:lnTo>
                  <a:pt x="3773398" y="2679700"/>
                </a:lnTo>
                <a:lnTo>
                  <a:pt x="3777907" y="2692400"/>
                </a:lnTo>
                <a:lnTo>
                  <a:pt x="3783965" y="2692400"/>
                </a:lnTo>
                <a:lnTo>
                  <a:pt x="3805339" y="2717800"/>
                </a:lnTo>
                <a:lnTo>
                  <a:pt x="2685211" y="3543300"/>
                </a:lnTo>
                <a:lnTo>
                  <a:pt x="2560002" y="3441700"/>
                </a:lnTo>
                <a:lnTo>
                  <a:pt x="2450452" y="3352800"/>
                </a:lnTo>
                <a:lnTo>
                  <a:pt x="2403411" y="3352800"/>
                </a:lnTo>
                <a:lnTo>
                  <a:pt x="2168652" y="3543300"/>
                </a:lnTo>
                <a:lnTo>
                  <a:pt x="1117346" y="2768600"/>
                </a:lnTo>
                <a:lnTo>
                  <a:pt x="1048397" y="2717800"/>
                </a:lnTo>
                <a:lnTo>
                  <a:pt x="1069784" y="2692400"/>
                </a:lnTo>
                <a:lnTo>
                  <a:pt x="1075842" y="2692400"/>
                </a:lnTo>
                <a:lnTo>
                  <a:pt x="1080338" y="2679700"/>
                </a:lnTo>
                <a:lnTo>
                  <a:pt x="1083144" y="2679700"/>
                </a:lnTo>
                <a:lnTo>
                  <a:pt x="1084110" y="2667000"/>
                </a:lnTo>
                <a:lnTo>
                  <a:pt x="1084110" y="2120900"/>
                </a:lnTo>
                <a:lnTo>
                  <a:pt x="1084110" y="2032000"/>
                </a:lnTo>
                <a:lnTo>
                  <a:pt x="1082649" y="2032000"/>
                </a:lnTo>
                <a:lnTo>
                  <a:pt x="1079728" y="2019300"/>
                </a:lnTo>
                <a:lnTo>
                  <a:pt x="1075677" y="2019300"/>
                </a:lnTo>
                <a:lnTo>
                  <a:pt x="1073404" y="2006600"/>
                </a:lnTo>
                <a:lnTo>
                  <a:pt x="1069708" y="2006600"/>
                </a:lnTo>
                <a:lnTo>
                  <a:pt x="1007148" y="1959800"/>
                </a:lnTo>
                <a:lnTo>
                  <a:pt x="1007148" y="2120900"/>
                </a:lnTo>
                <a:lnTo>
                  <a:pt x="1007148" y="2654300"/>
                </a:lnTo>
                <a:lnTo>
                  <a:pt x="984262" y="2667000"/>
                </a:lnTo>
                <a:lnTo>
                  <a:pt x="816686" y="2540000"/>
                </a:lnTo>
                <a:lnTo>
                  <a:pt x="774141" y="2540000"/>
                </a:lnTo>
                <a:lnTo>
                  <a:pt x="762838" y="2552700"/>
                </a:lnTo>
                <a:lnTo>
                  <a:pt x="756399" y="2565400"/>
                </a:lnTo>
                <a:lnTo>
                  <a:pt x="755802" y="2578100"/>
                </a:lnTo>
                <a:lnTo>
                  <a:pt x="760768" y="2590800"/>
                </a:lnTo>
                <a:lnTo>
                  <a:pt x="771042" y="2603500"/>
                </a:lnTo>
                <a:lnTo>
                  <a:pt x="922235" y="2717800"/>
                </a:lnTo>
                <a:lnTo>
                  <a:pt x="580618" y="2997200"/>
                </a:lnTo>
                <a:lnTo>
                  <a:pt x="580618" y="2451100"/>
                </a:lnTo>
                <a:lnTo>
                  <a:pt x="679043" y="2374900"/>
                </a:lnTo>
                <a:lnTo>
                  <a:pt x="1007148" y="2120900"/>
                </a:lnTo>
                <a:lnTo>
                  <a:pt x="1007148" y="1959800"/>
                </a:lnTo>
                <a:lnTo>
                  <a:pt x="982522" y="1941372"/>
                </a:lnTo>
                <a:lnTo>
                  <a:pt x="982522" y="2044700"/>
                </a:lnTo>
                <a:lnTo>
                  <a:pt x="542099" y="2374900"/>
                </a:lnTo>
                <a:lnTo>
                  <a:pt x="503567" y="2346020"/>
                </a:lnTo>
                <a:lnTo>
                  <a:pt x="503567" y="2451100"/>
                </a:lnTo>
                <a:lnTo>
                  <a:pt x="503567" y="2997200"/>
                </a:lnTo>
                <a:lnTo>
                  <a:pt x="77050" y="2654300"/>
                </a:lnTo>
                <a:lnTo>
                  <a:pt x="77050" y="2120900"/>
                </a:lnTo>
                <a:lnTo>
                  <a:pt x="503567" y="2451100"/>
                </a:lnTo>
                <a:lnTo>
                  <a:pt x="503567" y="2346020"/>
                </a:lnTo>
                <a:lnTo>
                  <a:pt x="203301" y="2120900"/>
                </a:lnTo>
                <a:lnTo>
                  <a:pt x="101663" y="2044700"/>
                </a:lnTo>
                <a:lnTo>
                  <a:pt x="542099" y="1701800"/>
                </a:lnTo>
                <a:lnTo>
                  <a:pt x="982522" y="2044700"/>
                </a:lnTo>
                <a:lnTo>
                  <a:pt x="982522" y="1941372"/>
                </a:lnTo>
                <a:lnTo>
                  <a:pt x="899972" y="1879600"/>
                </a:lnTo>
                <a:lnTo>
                  <a:pt x="972159" y="1828800"/>
                </a:lnTo>
                <a:lnTo>
                  <a:pt x="1964753" y="1130300"/>
                </a:lnTo>
                <a:lnTo>
                  <a:pt x="2402675" y="1485900"/>
                </a:lnTo>
                <a:lnTo>
                  <a:pt x="2413038" y="1485900"/>
                </a:lnTo>
                <a:lnTo>
                  <a:pt x="2417508" y="1498600"/>
                </a:lnTo>
                <a:lnTo>
                  <a:pt x="2436228" y="1498600"/>
                </a:lnTo>
                <a:lnTo>
                  <a:pt x="2441321" y="1485900"/>
                </a:lnTo>
                <a:lnTo>
                  <a:pt x="2451062" y="1485900"/>
                </a:lnTo>
                <a:lnTo>
                  <a:pt x="2591828" y="1371600"/>
                </a:lnTo>
                <a:lnTo>
                  <a:pt x="2888996" y="1130300"/>
                </a:lnTo>
                <a:lnTo>
                  <a:pt x="3953764" y="1879600"/>
                </a:lnTo>
                <a:lnTo>
                  <a:pt x="3953764" y="1783816"/>
                </a:lnTo>
                <a:lnTo>
                  <a:pt x="3023768" y="1130300"/>
                </a:lnTo>
                <a:lnTo>
                  <a:pt x="2951480" y="1079500"/>
                </a:lnTo>
                <a:lnTo>
                  <a:pt x="2954718" y="1079500"/>
                </a:lnTo>
                <a:lnTo>
                  <a:pt x="2960776" y="1066800"/>
                </a:lnTo>
                <a:lnTo>
                  <a:pt x="2965272" y="1066800"/>
                </a:lnTo>
                <a:lnTo>
                  <a:pt x="2968079" y="1054100"/>
                </a:lnTo>
                <a:lnTo>
                  <a:pt x="2969044" y="1054100"/>
                </a:lnTo>
                <a:lnTo>
                  <a:pt x="2969044" y="1041400"/>
                </a:lnTo>
                <a:lnTo>
                  <a:pt x="2969044" y="495300"/>
                </a:lnTo>
                <a:lnTo>
                  <a:pt x="2969044" y="419100"/>
                </a:lnTo>
                <a:lnTo>
                  <a:pt x="2967583" y="406400"/>
                </a:lnTo>
                <a:lnTo>
                  <a:pt x="2962681" y="406400"/>
                </a:lnTo>
                <a:lnTo>
                  <a:pt x="2960611" y="393700"/>
                </a:lnTo>
                <a:lnTo>
                  <a:pt x="2954642" y="393700"/>
                </a:lnTo>
                <a:lnTo>
                  <a:pt x="2891993" y="344792"/>
                </a:lnTo>
                <a:lnTo>
                  <a:pt x="2891993" y="495300"/>
                </a:lnTo>
                <a:lnTo>
                  <a:pt x="2891993" y="1028700"/>
                </a:lnTo>
                <a:lnTo>
                  <a:pt x="2885795" y="1041400"/>
                </a:lnTo>
                <a:lnTo>
                  <a:pt x="2700807" y="901700"/>
                </a:lnTo>
                <a:lnTo>
                  <a:pt x="2658224" y="901700"/>
                </a:lnTo>
                <a:lnTo>
                  <a:pt x="2647150" y="914400"/>
                </a:lnTo>
                <a:lnTo>
                  <a:pt x="2641041" y="927100"/>
                </a:lnTo>
                <a:lnTo>
                  <a:pt x="2640787" y="939800"/>
                </a:lnTo>
                <a:lnTo>
                  <a:pt x="2646083" y="952500"/>
                </a:lnTo>
                <a:lnTo>
                  <a:pt x="2656624" y="965200"/>
                </a:lnTo>
                <a:lnTo>
                  <a:pt x="2823387" y="1092200"/>
                </a:lnTo>
                <a:lnTo>
                  <a:pt x="2465476" y="1371600"/>
                </a:lnTo>
                <a:lnTo>
                  <a:pt x="2465476" y="825500"/>
                </a:lnTo>
                <a:lnTo>
                  <a:pt x="2547493" y="762000"/>
                </a:lnTo>
                <a:lnTo>
                  <a:pt x="2891993" y="495300"/>
                </a:lnTo>
                <a:lnTo>
                  <a:pt x="2891993" y="344792"/>
                </a:lnTo>
                <a:lnTo>
                  <a:pt x="2867380" y="325564"/>
                </a:lnTo>
                <a:lnTo>
                  <a:pt x="2867380" y="419100"/>
                </a:lnTo>
                <a:lnTo>
                  <a:pt x="2426944" y="762000"/>
                </a:lnTo>
                <a:lnTo>
                  <a:pt x="2388425" y="732015"/>
                </a:lnTo>
                <a:lnTo>
                  <a:pt x="2388425" y="825500"/>
                </a:lnTo>
                <a:lnTo>
                  <a:pt x="2388425" y="1371600"/>
                </a:lnTo>
                <a:lnTo>
                  <a:pt x="2079320" y="1130300"/>
                </a:lnTo>
                <a:lnTo>
                  <a:pt x="2030514" y="1092200"/>
                </a:lnTo>
                <a:lnTo>
                  <a:pt x="2097214" y="1041400"/>
                </a:lnTo>
                <a:lnTo>
                  <a:pt x="2197277" y="965200"/>
                </a:lnTo>
                <a:lnTo>
                  <a:pt x="2207818" y="952500"/>
                </a:lnTo>
                <a:lnTo>
                  <a:pt x="2213102" y="939800"/>
                </a:lnTo>
                <a:lnTo>
                  <a:pt x="2212860" y="927100"/>
                </a:lnTo>
                <a:lnTo>
                  <a:pt x="2206752" y="914400"/>
                </a:lnTo>
                <a:lnTo>
                  <a:pt x="2195677" y="901700"/>
                </a:lnTo>
                <a:lnTo>
                  <a:pt x="2153094" y="901700"/>
                </a:lnTo>
                <a:lnTo>
                  <a:pt x="1968106" y="1041400"/>
                </a:lnTo>
                <a:lnTo>
                  <a:pt x="1961896" y="1028700"/>
                </a:lnTo>
                <a:lnTo>
                  <a:pt x="1961896" y="495300"/>
                </a:lnTo>
                <a:lnTo>
                  <a:pt x="2388425" y="825500"/>
                </a:lnTo>
                <a:lnTo>
                  <a:pt x="2388425" y="732015"/>
                </a:lnTo>
                <a:lnTo>
                  <a:pt x="2084387" y="495300"/>
                </a:lnTo>
                <a:lnTo>
                  <a:pt x="1986521" y="419100"/>
                </a:lnTo>
                <a:lnTo>
                  <a:pt x="2426944" y="76200"/>
                </a:lnTo>
                <a:lnTo>
                  <a:pt x="2867380" y="419100"/>
                </a:lnTo>
                <a:lnTo>
                  <a:pt x="2867380" y="325564"/>
                </a:lnTo>
                <a:lnTo>
                  <a:pt x="2548026" y="76200"/>
                </a:lnTo>
                <a:lnTo>
                  <a:pt x="2450452" y="0"/>
                </a:lnTo>
                <a:lnTo>
                  <a:pt x="2403411" y="0"/>
                </a:lnTo>
                <a:lnTo>
                  <a:pt x="1899843" y="393700"/>
                </a:lnTo>
                <a:lnTo>
                  <a:pt x="1893214" y="393700"/>
                </a:lnTo>
                <a:lnTo>
                  <a:pt x="1890318" y="406400"/>
                </a:lnTo>
                <a:lnTo>
                  <a:pt x="1886280" y="406400"/>
                </a:lnTo>
                <a:lnTo>
                  <a:pt x="1884819" y="419100"/>
                </a:lnTo>
                <a:lnTo>
                  <a:pt x="1884819" y="1054100"/>
                </a:lnTo>
                <a:lnTo>
                  <a:pt x="1885784" y="1054100"/>
                </a:lnTo>
                <a:lnTo>
                  <a:pt x="1888578" y="1066800"/>
                </a:lnTo>
                <a:lnTo>
                  <a:pt x="1893087" y="1066800"/>
                </a:lnTo>
                <a:lnTo>
                  <a:pt x="1899145" y="1079500"/>
                </a:lnTo>
                <a:lnTo>
                  <a:pt x="1902383" y="1079500"/>
                </a:lnTo>
                <a:lnTo>
                  <a:pt x="836066" y="1828800"/>
                </a:lnTo>
                <a:lnTo>
                  <a:pt x="667016" y="1701800"/>
                </a:lnTo>
                <a:lnTo>
                  <a:pt x="565594" y="1625600"/>
                </a:lnTo>
                <a:lnTo>
                  <a:pt x="554355" y="1612900"/>
                </a:lnTo>
                <a:lnTo>
                  <a:pt x="529818" y="1612900"/>
                </a:lnTo>
                <a:lnTo>
                  <a:pt x="518553" y="1625600"/>
                </a:lnTo>
                <a:lnTo>
                  <a:pt x="15024" y="2006600"/>
                </a:lnTo>
                <a:lnTo>
                  <a:pt x="10668" y="2006600"/>
                </a:lnTo>
                <a:lnTo>
                  <a:pt x="8394" y="2019300"/>
                </a:lnTo>
                <a:lnTo>
                  <a:pt x="3733" y="2019300"/>
                </a:lnTo>
                <a:lnTo>
                  <a:pt x="1460" y="2032000"/>
                </a:lnTo>
                <a:lnTo>
                  <a:pt x="0" y="2032000"/>
                </a:lnTo>
                <a:lnTo>
                  <a:pt x="0" y="2667000"/>
                </a:lnTo>
                <a:lnTo>
                  <a:pt x="965" y="2679700"/>
                </a:lnTo>
                <a:lnTo>
                  <a:pt x="3771" y="2679700"/>
                </a:lnTo>
                <a:lnTo>
                  <a:pt x="8267" y="2692400"/>
                </a:lnTo>
                <a:lnTo>
                  <a:pt x="14325" y="2692400"/>
                </a:lnTo>
                <a:lnTo>
                  <a:pt x="517906" y="3098800"/>
                </a:lnTo>
                <a:lnTo>
                  <a:pt x="519595" y="3111500"/>
                </a:lnTo>
                <a:lnTo>
                  <a:pt x="564591" y="3111500"/>
                </a:lnTo>
                <a:lnTo>
                  <a:pt x="566293" y="3098800"/>
                </a:lnTo>
                <a:lnTo>
                  <a:pt x="695566" y="2997200"/>
                </a:lnTo>
                <a:lnTo>
                  <a:pt x="986459" y="2768600"/>
                </a:lnTo>
                <a:lnTo>
                  <a:pt x="2105164" y="3581400"/>
                </a:lnTo>
                <a:lnTo>
                  <a:pt x="1899881" y="3746500"/>
                </a:lnTo>
                <a:lnTo>
                  <a:pt x="1893252" y="3746500"/>
                </a:lnTo>
                <a:lnTo>
                  <a:pt x="1890356" y="3759200"/>
                </a:lnTo>
                <a:lnTo>
                  <a:pt x="1886318" y="3759200"/>
                </a:lnTo>
                <a:lnTo>
                  <a:pt x="1884857" y="3771900"/>
                </a:lnTo>
                <a:lnTo>
                  <a:pt x="1884857" y="4406900"/>
                </a:lnTo>
                <a:lnTo>
                  <a:pt x="1885823" y="4419600"/>
                </a:lnTo>
                <a:lnTo>
                  <a:pt x="1888629" y="4419600"/>
                </a:lnTo>
                <a:lnTo>
                  <a:pt x="1893125" y="4432300"/>
                </a:lnTo>
                <a:lnTo>
                  <a:pt x="1899183" y="4432300"/>
                </a:lnTo>
                <a:lnTo>
                  <a:pt x="2402751" y="4838700"/>
                </a:lnTo>
                <a:lnTo>
                  <a:pt x="2409304" y="4838700"/>
                </a:lnTo>
                <a:lnTo>
                  <a:pt x="2410193" y="4851400"/>
                </a:lnTo>
                <a:lnTo>
                  <a:pt x="2443708" y="4851400"/>
                </a:lnTo>
                <a:lnTo>
                  <a:pt x="2444597" y="4838700"/>
                </a:lnTo>
                <a:lnTo>
                  <a:pt x="2451138" y="4838700"/>
                </a:lnTo>
                <a:lnTo>
                  <a:pt x="2592768" y="4724400"/>
                </a:lnTo>
                <a:lnTo>
                  <a:pt x="2954718" y="4432300"/>
                </a:lnTo>
                <a:lnTo>
                  <a:pt x="2960776" y="4432300"/>
                </a:lnTo>
                <a:lnTo>
                  <a:pt x="2965272" y="4419600"/>
                </a:lnTo>
                <a:lnTo>
                  <a:pt x="2968079" y="4419600"/>
                </a:lnTo>
                <a:lnTo>
                  <a:pt x="2969044" y="4406900"/>
                </a:lnTo>
                <a:lnTo>
                  <a:pt x="2969044" y="3848100"/>
                </a:lnTo>
                <a:lnTo>
                  <a:pt x="2969044" y="3771900"/>
                </a:lnTo>
                <a:lnTo>
                  <a:pt x="2967583" y="3759200"/>
                </a:lnTo>
                <a:lnTo>
                  <a:pt x="2962681" y="3759200"/>
                </a:lnTo>
                <a:lnTo>
                  <a:pt x="2960611" y="3746500"/>
                </a:lnTo>
                <a:lnTo>
                  <a:pt x="2954642" y="3746500"/>
                </a:lnTo>
                <a:lnTo>
                  <a:pt x="2891993" y="3696271"/>
                </a:lnTo>
                <a:lnTo>
                  <a:pt x="2891993" y="3848100"/>
                </a:lnTo>
                <a:lnTo>
                  <a:pt x="2891993" y="4381500"/>
                </a:lnTo>
                <a:lnTo>
                  <a:pt x="2465476" y="4724400"/>
                </a:lnTo>
                <a:lnTo>
                  <a:pt x="2465476" y="4178300"/>
                </a:lnTo>
                <a:lnTo>
                  <a:pt x="2547493" y="4114800"/>
                </a:lnTo>
                <a:lnTo>
                  <a:pt x="2891993" y="3848100"/>
                </a:lnTo>
                <a:lnTo>
                  <a:pt x="2891993" y="3696271"/>
                </a:lnTo>
                <a:lnTo>
                  <a:pt x="2867380" y="3676535"/>
                </a:lnTo>
                <a:lnTo>
                  <a:pt x="2867380" y="3771900"/>
                </a:lnTo>
                <a:lnTo>
                  <a:pt x="2426944" y="4114800"/>
                </a:lnTo>
                <a:lnTo>
                  <a:pt x="2388425" y="4084815"/>
                </a:lnTo>
                <a:lnTo>
                  <a:pt x="2388425" y="4178300"/>
                </a:lnTo>
                <a:lnTo>
                  <a:pt x="2388425" y="4724400"/>
                </a:lnTo>
                <a:lnTo>
                  <a:pt x="1961896" y="4381500"/>
                </a:lnTo>
                <a:lnTo>
                  <a:pt x="1961896" y="3848100"/>
                </a:lnTo>
                <a:lnTo>
                  <a:pt x="2388425" y="4178300"/>
                </a:lnTo>
                <a:lnTo>
                  <a:pt x="2388425" y="4084815"/>
                </a:lnTo>
                <a:lnTo>
                  <a:pt x="2084387" y="3848100"/>
                </a:lnTo>
                <a:lnTo>
                  <a:pt x="1986521" y="3771900"/>
                </a:lnTo>
                <a:lnTo>
                  <a:pt x="2291435" y="3543300"/>
                </a:lnTo>
                <a:lnTo>
                  <a:pt x="2426944" y="3441700"/>
                </a:lnTo>
                <a:lnTo>
                  <a:pt x="2867380" y="3771900"/>
                </a:lnTo>
                <a:lnTo>
                  <a:pt x="2867380" y="3676535"/>
                </a:lnTo>
                <a:lnTo>
                  <a:pt x="2748724" y="3581400"/>
                </a:lnTo>
                <a:lnTo>
                  <a:pt x="2801175" y="3543300"/>
                </a:lnTo>
                <a:lnTo>
                  <a:pt x="3867442" y="2768600"/>
                </a:lnTo>
                <a:lnTo>
                  <a:pt x="4287609" y="3098800"/>
                </a:lnTo>
                <a:lnTo>
                  <a:pt x="4289298" y="3111500"/>
                </a:lnTo>
                <a:lnTo>
                  <a:pt x="4334294" y="3111500"/>
                </a:lnTo>
                <a:lnTo>
                  <a:pt x="4335996" y="3098800"/>
                </a:lnTo>
                <a:lnTo>
                  <a:pt x="4461891" y="2997200"/>
                </a:lnTo>
                <a:lnTo>
                  <a:pt x="4839563" y="2692400"/>
                </a:lnTo>
                <a:lnTo>
                  <a:pt x="4845621" y="2692400"/>
                </a:lnTo>
                <a:lnTo>
                  <a:pt x="4850130" y="2679700"/>
                </a:lnTo>
                <a:lnTo>
                  <a:pt x="4852936" y="2679700"/>
                </a:lnTo>
                <a:lnTo>
                  <a:pt x="4853902" y="2667000"/>
                </a:lnTo>
                <a:lnTo>
                  <a:pt x="4853902" y="2120900"/>
                </a:lnTo>
                <a:lnTo>
                  <a:pt x="4853902" y="203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39CF5-5791-D47B-FC22-7136C3355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32" y="0"/>
            <a:ext cx="11334068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81" y="3960820"/>
            <a:ext cx="4996324" cy="59272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91889" y="3854127"/>
            <a:ext cx="10941685" cy="546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Verdana"/>
                <a:cs typeface="Verdana"/>
              </a:rPr>
              <a:t>Layers</a:t>
            </a:r>
            <a:r>
              <a:rPr sz="3600" spc="-225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Overview: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Verdana"/>
              <a:cs typeface="Verdana"/>
            </a:endParaRPr>
          </a:p>
          <a:p>
            <a:pPr marL="468630" marR="313690" indent="-352425">
              <a:lnSpc>
                <a:spcPts val="4280"/>
              </a:lnSpc>
              <a:buAutoNum type="arabicPeriod"/>
              <a:tabLst>
                <a:tab pos="468630" algn="l"/>
                <a:tab pos="594995" algn="l"/>
              </a:tabLst>
            </a:pPr>
            <a:r>
              <a:rPr sz="3600" spc="-40" dirty="0">
                <a:latin typeface="Verdana"/>
                <a:cs typeface="Verdana"/>
              </a:rPr>
              <a:t>	Blockchain</a:t>
            </a:r>
            <a:r>
              <a:rPr sz="3600" spc="-245" dirty="0">
                <a:latin typeface="Verdana"/>
                <a:cs typeface="Verdana"/>
              </a:rPr>
              <a:t> Layer: </a:t>
            </a:r>
            <a:r>
              <a:rPr sz="3600" spc="-165" dirty="0">
                <a:latin typeface="Verdana"/>
                <a:cs typeface="Verdana"/>
              </a:rPr>
              <a:t>Smart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contracts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handle </a:t>
            </a:r>
            <a:r>
              <a:rPr sz="3600" spc="-145" dirty="0">
                <a:latin typeface="Verdana"/>
                <a:cs typeface="Verdana"/>
              </a:rPr>
              <a:t>identity,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ride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creation,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booking,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payments.</a:t>
            </a:r>
            <a:endParaRPr sz="3600">
              <a:latin typeface="Verdana"/>
              <a:cs typeface="Verdana"/>
            </a:endParaRPr>
          </a:p>
          <a:p>
            <a:pPr marL="594995" indent="-576580">
              <a:lnSpc>
                <a:spcPts val="4110"/>
              </a:lnSpc>
              <a:buAutoNum type="arabicPeriod"/>
              <a:tabLst>
                <a:tab pos="594995" algn="l"/>
              </a:tabLst>
            </a:pPr>
            <a:r>
              <a:rPr sz="3600" spc="-110" dirty="0">
                <a:latin typeface="Verdana"/>
                <a:cs typeface="Verdana"/>
              </a:rPr>
              <a:t>ZKP</a:t>
            </a:r>
            <a:r>
              <a:rPr sz="3600" spc="-245" dirty="0">
                <a:latin typeface="Verdana"/>
                <a:cs typeface="Verdana"/>
              </a:rPr>
              <a:t> Layer: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Verifies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user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credentials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without</a:t>
            </a:r>
            <a:endParaRPr sz="3600">
              <a:latin typeface="Verdana"/>
              <a:cs typeface="Verdana"/>
            </a:endParaRPr>
          </a:p>
          <a:p>
            <a:pPr marL="468630">
              <a:lnSpc>
                <a:spcPts val="4275"/>
              </a:lnSpc>
            </a:pPr>
            <a:r>
              <a:rPr sz="3600" spc="-25" dirty="0">
                <a:latin typeface="Verdana"/>
                <a:cs typeface="Verdana"/>
              </a:rPr>
              <a:t>exposing</a:t>
            </a:r>
            <a:r>
              <a:rPr sz="3600" spc="-220" dirty="0">
                <a:latin typeface="Verdana"/>
                <a:cs typeface="Verdana"/>
              </a:rPr>
              <a:t> </a:t>
            </a:r>
            <a:r>
              <a:rPr sz="3600" spc="-70" dirty="0">
                <a:latin typeface="Verdana"/>
                <a:cs typeface="Verdana"/>
              </a:rPr>
              <a:t>sensitive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data.</a:t>
            </a:r>
            <a:endParaRPr sz="3600">
              <a:latin typeface="Verdana"/>
              <a:cs typeface="Verdana"/>
            </a:endParaRPr>
          </a:p>
          <a:p>
            <a:pPr marL="468630" marR="5080" indent="-456565">
              <a:lnSpc>
                <a:spcPts val="4280"/>
              </a:lnSpc>
              <a:spcBef>
                <a:spcPts val="155"/>
              </a:spcBef>
              <a:buAutoNum type="arabicPeriod" startAt="3"/>
              <a:tabLst>
                <a:tab pos="468630" algn="l"/>
                <a:tab pos="594995" algn="l"/>
              </a:tabLst>
            </a:pPr>
            <a:r>
              <a:rPr sz="3600" spc="-105" dirty="0">
                <a:latin typeface="Verdana"/>
                <a:cs typeface="Verdana"/>
              </a:rPr>
              <a:t>	Off-</a:t>
            </a:r>
            <a:r>
              <a:rPr sz="3600" spc="-110" dirty="0">
                <a:latin typeface="Verdana"/>
                <a:cs typeface="Verdana"/>
              </a:rPr>
              <a:t>Chain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45" dirty="0">
                <a:latin typeface="Verdana"/>
                <a:cs typeface="Verdana"/>
              </a:rPr>
              <a:t>Matching: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Uses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GPS/location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data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to </a:t>
            </a:r>
            <a:r>
              <a:rPr sz="3600" spc="-130" dirty="0">
                <a:latin typeface="Verdana"/>
                <a:cs typeface="Verdana"/>
              </a:rPr>
              <a:t>pair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90" dirty="0">
                <a:latin typeface="Verdana"/>
                <a:cs typeface="Verdana"/>
              </a:rPr>
              <a:t>riders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drivers.</a:t>
            </a:r>
            <a:endParaRPr sz="3600">
              <a:latin typeface="Verdana"/>
              <a:cs typeface="Verdana"/>
            </a:endParaRPr>
          </a:p>
          <a:p>
            <a:pPr marL="594995" indent="-580390">
              <a:lnSpc>
                <a:spcPts val="4110"/>
              </a:lnSpc>
              <a:buAutoNum type="arabicPeriod" startAt="3"/>
              <a:tabLst>
                <a:tab pos="594995" algn="l"/>
              </a:tabLst>
            </a:pPr>
            <a:r>
              <a:rPr sz="3600" spc="-95" dirty="0">
                <a:latin typeface="Verdana"/>
                <a:cs typeface="Verdana"/>
              </a:rPr>
              <a:t>Frontend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50" dirty="0">
                <a:latin typeface="Verdana"/>
                <a:cs typeface="Verdana"/>
              </a:rPr>
              <a:t>(Web/Mobile):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User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interfaces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for</a:t>
            </a:r>
            <a:endParaRPr sz="3600">
              <a:latin typeface="Verdana"/>
              <a:cs typeface="Verdana"/>
            </a:endParaRPr>
          </a:p>
          <a:p>
            <a:pPr marL="468630">
              <a:lnSpc>
                <a:spcPts val="4295"/>
              </a:lnSpc>
            </a:pPr>
            <a:r>
              <a:rPr sz="3600" spc="-90" dirty="0">
                <a:latin typeface="Verdana"/>
                <a:cs typeface="Verdana"/>
              </a:rPr>
              <a:t>riders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drivers.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86B9A-EB37-251E-EBF3-C1AF5579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0"/>
            <a:ext cx="10363200" cy="2148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1311" y="3474031"/>
            <a:ext cx="52552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10" dirty="0">
                <a:latin typeface="Verdana"/>
                <a:cs typeface="Verdana"/>
              </a:rPr>
              <a:t>Step-</a:t>
            </a:r>
            <a:r>
              <a:rPr sz="3500" spc="-185" dirty="0">
                <a:latin typeface="Verdana"/>
                <a:cs typeface="Verdana"/>
              </a:rPr>
              <a:t>by-</a:t>
            </a:r>
            <a:r>
              <a:rPr sz="3500" spc="-20" dirty="0">
                <a:latin typeface="Verdana"/>
                <a:cs typeface="Verdana"/>
              </a:rPr>
              <a:t>Step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User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Flow: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939" y="4277202"/>
            <a:ext cx="3295650" cy="2197100"/>
          </a:xfrm>
          <a:custGeom>
            <a:avLst/>
            <a:gdLst/>
            <a:ahLst/>
            <a:cxnLst/>
            <a:rect l="l" t="t" r="r" b="b"/>
            <a:pathLst>
              <a:path w="3295650" h="2197100">
                <a:moveTo>
                  <a:pt x="3000307" y="12699"/>
                </a:moveTo>
                <a:lnTo>
                  <a:pt x="294920" y="12699"/>
                </a:lnTo>
                <a:lnTo>
                  <a:pt x="304455" y="0"/>
                </a:lnTo>
                <a:lnTo>
                  <a:pt x="2990771" y="0"/>
                </a:lnTo>
                <a:lnTo>
                  <a:pt x="3000307" y="12699"/>
                </a:lnTo>
                <a:close/>
              </a:path>
              <a:path w="3295650" h="2197100">
                <a:moveTo>
                  <a:pt x="3037759" y="25399"/>
                </a:moveTo>
                <a:lnTo>
                  <a:pt x="257471" y="25399"/>
                </a:lnTo>
                <a:lnTo>
                  <a:pt x="266714" y="12699"/>
                </a:lnTo>
                <a:lnTo>
                  <a:pt x="3028516" y="12699"/>
                </a:lnTo>
                <a:lnTo>
                  <a:pt x="3037759" y="25399"/>
                </a:lnTo>
                <a:close/>
              </a:path>
              <a:path w="3295650" h="2197100">
                <a:moveTo>
                  <a:pt x="3064955" y="38099"/>
                </a:moveTo>
                <a:lnTo>
                  <a:pt x="230277" y="38099"/>
                </a:lnTo>
                <a:lnTo>
                  <a:pt x="239242" y="25399"/>
                </a:lnTo>
                <a:lnTo>
                  <a:pt x="3055990" y="25399"/>
                </a:lnTo>
                <a:lnTo>
                  <a:pt x="3064955" y="38099"/>
                </a:lnTo>
                <a:close/>
              </a:path>
              <a:path w="3295650" h="2197100">
                <a:moveTo>
                  <a:pt x="314511" y="50799"/>
                </a:moveTo>
                <a:lnTo>
                  <a:pt x="204015" y="50799"/>
                </a:lnTo>
                <a:lnTo>
                  <a:pt x="212658" y="38099"/>
                </a:lnTo>
                <a:lnTo>
                  <a:pt x="323118" y="38099"/>
                </a:lnTo>
                <a:lnTo>
                  <a:pt x="314511" y="50799"/>
                </a:lnTo>
                <a:close/>
              </a:path>
              <a:path w="3295650" h="2197100">
                <a:moveTo>
                  <a:pt x="3091221" y="50799"/>
                </a:moveTo>
                <a:lnTo>
                  <a:pt x="2980715" y="50799"/>
                </a:lnTo>
                <a:lnTo>
                  <a:pt x="2972108" y="38099"/>
                </a:lnTo>
                <a:lnTo>
                  <a:pt x="3082576" y="38099"/>
                </a:lnTo>
                <a:lnTo>
                  <a:pt x="3091221" y="50799"/>
                </a:lnTo>
                <a:close/>
              </a:path>
              <a:path w="3295650" h="2197100">
                <a:moveTo>
                  <a:pt x="272365" y="63499"/>
                </a:moveTo>
                <a:lnTo>
                  <a:pt x="178830" y="63499"/>
                </a:lnTo>
                <a:lnTo>
                  <a:pt x="187100" y="50799"/>
                </a:lnTo>
                <a:lnTo>
                  <a:pt x="280656" y="50799"/>
                </a:lnTo>
                <a:lnTo>
                  <a:pt x="272365" y="63499"/>
                </a:lnTo>
                <a:close/>
              </a:path>
              <a:path w="3295650" h="2197100">
                <a:moveTo>
                  <a:pt x="3116409" y="63499"/>
                </a:moveTo>
                <a:lnTo>
                  <a:pt x="3022866" y="63499"/>
                </a:lnTo>
                <a:lnTo>
                  <a:pt x="3014574" y="50799"/>
                </a:lnTo>
                <a:lnTo>
                  <a:pt x="3108137" y="50799"/>
                </a:lnTo>
                <a:lnTo>
                  <a:pt x="3116409" y="63499"/>
                </a:lnTo>
                <a:close/>
              </a:path>
              <a:path w="3295650" h="2197100">
                <a:moveTo>
                  <a:pt x="240022" y="76199"/>
                </a:moveTo>
                <a:lnTo>
                  <a:pt x="162702" y="76199"/>
                </a:lnTo>
                <a:lnTo>
                  <a:pt x="170694" y="63499"/>
                </a:lnTo>
                <a:lnTo>
                  <a:pt x="247971" y="63499"/>
                </a:lnTo>
                <a:lnTo>
                  <a:pt x="240022" y="76199"/>
                </a:lnTo>
                <a:close/>
              </a:path>
              <a:path w="3295650" h="2197100">
                <a:moveTo>
                  <a:pt x="3132539" y="76199"/>
                </a:moveTo>
                <a:lnTo>
                  <a:pt x="3055212" y="76199"/>
                </a:lnTo>
                <a:lnTo>
                  <a:pt x="3047262" y="63499"/>
                </a:lnTo>
                <a:lnTo>
                  <a:pt x="3124546" y="63499"/>
                </a:lnTo>
                <a:lnTo>
                  <a:pt x="3132539" y="76199"/>
                </a:lnTo>
                <a:close/>
              </a:path>
              <a:path w="3295650" h="2197100">
                <a:moveTo>
                  <a:pt x="216770" y="88899"/>
                </a:moveTo>
                <a:lnTo>
                  <a:pt x="147150" y="88899"/>
                </a:lnTo>
                <a:lnTo>
                  <a:pt x="154854" y="76199"/>
                </a:lnTo>
                <a:lnTo>
                  <a:pt x="224412" y="76199"/>
                </a:lnTo>
                <a:lnTo>
                  <a:pt x="216770" y="88899"/>
                </a:lnTo>
                <a:close/>
              </a:path>
              <a:path w="3295650" h="2197100">
                <a:moveTo>
                  <a:pt x="3148092" y="88899"/>
                </a:moveTo>
                <a:lnTo>
                  <a:pt x="3078467" y="88899"/>
                </a:lnTo>
                <a:lnTo>
                  <a:pt x="3070824" y="76199"/>
                </a:lnTo>
                <a:lnTo>
                  <a:pt x="3140387" y="76199"/>
                </a:lnTo>
                <a:lnTo>
                  <a:pt x="3148092" y="88899"/>
                </a:lnTo>
                <a:close/>
              </a:path>
              <a:path w="3295650" h="2197100">
                <a:moveTo>
                  <a:pt x="201820" y="101599"/>
                </a:moveTo>
                <a:lnTo>
                  <a:pt x="132211" y="101599"/>
                </a:lnTo>
                <a:lnTo>
                  <a:pt x="139599" y="88899"/>
                </a:lnTo>
                <a:lnTo>
                  <a:pt x="209239" y="88899"/>
                </a:lnTo>
                <a:lnTo>
                  <a:pt x="201820" y="101599"/>
                </a:lnTo>
                <a:close/>
              </a:path>
              <a:path w="3295650" h="2197100">
                <a:moveTo>
                  <a:pt x="3163032" y="101599"/>
                </a:moveTo>
                <a:lnTo>
                  <a:pt x="3093418" y="101599"/>
                </a:lnTo>
                <a:lnTo>
                  <a:pt x="3085998" y="88899"/>
                </a:lnTo>
                <a:lnTo>
                  <a:pt x="3155643" y="88899"/>
                </a:lnTo>
                <a:lnTo>
                  <a:pt x="3163032" y="101599"/>
                </a:lnTo>
                <a:close/>
              </a:path>
              <a:path w="3295650" h="2197100">
                <a:moveTo>
                  <a:pt x="180313" y="114299"/>
                </a:moveTo>
                <a:lnTo>
                  <a:pt x="117922" y="114299"/>
                </a:lnTo>
                <a:lnTo>
                  <a:pt x="124986" y="101599"/>
                </a:lnTo>
                <a:lnTo>
                  <a:pt x="187353" y="101599"/>
                </a:lnTo>
                <a:lnTo>
                  <a:pt x="180313" y="114299"/>
                </a:lnTo>
                <a:close/>
              </a:path>
              <a:path w="3295650" h="2197100">
                <a:moveTo>
                  <a:pt x="3177323" y="114299"/>
                </a:moveTo>
                <a:lnTo>
                  <a:pt x="3114929" y="114299"/>
                </a:lnTo>
                <a:lnTo>
                  <a:pt x="3107888" y="101599"/>
                </a:lnTo>
                <a:lnTo>
                  <a:pt x="3170259" y="101599"/>
                </a:lnTo>
                <a:lnTo>
                  <a:pt x="3177323" y="114299"/>
                </a:lnTo>
                <a:close/>
              </a:path>
              <a:path w="3295650" h="2197100">
                <a:moveTo>
                  <a:pt x="166629" y="126999"/>
                </a:moveTo>
                <a:lnTo>
                  <a:pt x="104317" y="126999"/>
                </a:lnTo>
                <a:lnTo>
                  <a:pt x="111030" y="114299"/>
                </a:lnTo>
                <a:lnTo>
                  <a:pt x="173402" y="114299"/>
                </a:lnTo>
                <a:lnTo>
                  <a:pt x="166629" y="126999"/>
                </a:lnTo>
                <a:close/>
              </a:path>
              <a:path w="3295650" h="2197100">
                <a:moveTo>
                  <a:pt x="3190930" y="126999"/>
                </a:moveTo>
                <a:lnTo>
                  <a:pt x="3128614" y="126999"/>
                </a:lnTo>
                <a:lnTo>
                  <a:pt x="3121840" y="114299"/>
                </a:lnTo>
                <a:lnTo>
                  <a:pt x="3184216" y="114299"/>
                </a:lnTo>
                <a:lnTo>
                  <a:pt x="3190930" y="126999"/>
                </a:lnTo>
                <a:close/>
              </a:path>
              <a:path w="3295650" h="2197100">
                <a:moveTo>
                  <a:pt x="141002" y="152399"/>
                </a:moveTo>
                <a:lnTo>
                  <a:pt x="85260" y="152399"/>
                </a:lnTo>
                <a:lnTo>
                  <a:pt x="91428" y="139699"/>
                </a:lnTo>
                <a:lnTo>
                  <a:pt x="97783" y="126999"/>
                </a:lnTo>
                <a:lnTo>
                  <a:pt x="160002" y="126999"/>
                </a:lnTo>
                <a:lnTo>
                  <a:pt x="153520" y="139699"/>
                </a:lnTo>
                <a:lnTo>
                  <a:pt x="147184" y="139699"/>
                </a:lnTo>
                <a:lnTo>
                  <a:pt x="141002" y="152399"/>
                </a:lnTo>
                <a:close/>
              </a:path>
              <a:path w="3295650" h="2197100">
                <a:moveTo>
                  <a:pt x="3209989" y="152399"/>
                </a:moveTo>
                <a:lnTo>
                  <a:pt x="3154245" y="152399"/>
                </a:lnTo>
                <a:lnTo>
                  <a:pt x="3148061" y="139699"/>
                </a:lnTo>
                <a:lnTo>
                  <a:pt x="3141725" y="139699"/>
                </a:lnTo>
                <a:lnTo>
                  <a:pt x="3135242" y="126999"/>
                </a:lnTo>
                <a:lnTo>
                  <a:pt x="3197465" y="126999"/>
                </a:lnTo>
                <a:lnTo>
                  <a:pt x="3203821" y="139699"/>
                </a:lnTo>
                <a:lnTo>
                  <a:pt x="3209989" y="152399"/>
                </a:lnTo>
                <a:close/>
              </a:path>
              <a:path w="3295650" h="2197100">
                <a:moveTo>
                  <a:pt x="117886" y="177799"/>
                </a:moveTo>
                <a:lnTo>
                  <a:pt x="67921" y="177799"/>
                </a:lnTo>
                <a:lnTo>
                  <a:pt x="73506" y="165099"/>
                </a:lnTo>
                <a:lnTo>
                  <a:pt x="79286" y="152399"/>
                </a:lnTo>
                <a:lnTo>
                  <a:pt x="134980" y="152399"/>
                </a:lnTo>
                <a:lnTo>
                  <a:pt x="129119" y="165099"/>
                </a:lnTo>
                <a:lnTo>
                  <a:pt x="123418" y="165099"/>
                </a:lnTo>
                <a:lnTo>
                  <a:pt x="117886" y="177799"/>
                </a:lnTo>
                <a:close/>
              </a:path>
              <a:path w="3295650" h="2197100">
                <a:moveTo>
                  <a:pt x="3227330" y="177799"/>
                </a:moveTo>
                <a:lnTo>
                  <a:pt x="3177364" y="177799"/>
                </a:lnTo>
                <a:lnTo>
                  <a:pt x="3171830" y="165099"/>
                </a:lnTo>
                <a:lnTo>
                  <a:pt x="3166129" y="165099"/>
                </a:lnTo>
                <a:lnTo>
                  <a:pt x="3160267" y="152399"/>
                </a:lnTo>
                <a:lnTo>
                  <a:pt x="3215964" y="152399"/>
                </a:lnTo>
                <a:lnTo>
                  <a:pt x="3221744" y="165099"/>
                </a:lnTo>
                <a:lnTo>
                  <a:pt x="3227330" y="177799"/>
                </a:lnTo>
                <a:close/>
              </a:path>
              <a:path w="3295650" h="2197100">
                <a:moveTo>
                  <a:pt x="84129" y="228599"/>
                </a:moveTo>
                <a:lnTo>
                  <a:pt x="38747" y="228599"/>
                </a:lnTo>
                <a:lnTo>
                  <a:pt x="43078" y="215899"/>
                </a:lnTo>
                <a:lnTo>
                  <a:pt x="47627" y="203199"/>
                </a:lnTo>
                <a:lnTo>
                  <a:pt x="52390" y="203199"/>
                </a:lnTo>
                <a:lnTo>
                  <a:pt x="57359" y="190499"/>
                </a:lnTo>
                <a:lnTo>
                  <a:pt x="62536" y="177799"/>
                </a:lnTo>
                <a:lnTo>
                  <a:pt x="112527" y="177799"/>
                </a:lnTo>
                <a:lnTo>
                  <a:pt x="107343" y="190499"/>
                </a:lnTo>
                <a:lnTo>
                  <a:pt x="102333" y="190499"/>
                </a:lnTo>
                <a:lnTo>
                  <a:pt x="97503" y="203199"/>
                </a:lnTo>
                <a:lnTo>
                  <a:pt x="92859" y="215899"/>
                </a:lnTo>
                <a:lnTo>
                  <a:pt x="88401" y="215899"/>
                </a:lnTo>
                <a:lnTo>
                  <a:pt x="84129" y="228599"/>
                </a:lnTo>
                <a:close/>
              </a:path>
              <a:path w="3295650" h="2197100">
                <a:moveTo>
                  <a:pt x="3256508" y="228599"/>
                </a:moveTo>
                <a:lnTo>
                  <a:pt x="3211124" y="228599"/>
                </a:lnTo>
                <a:lnTo>
                  <a:pt x="3206852" y="215899"/>
                </a:lnTo>
                <a:lnTo>
                  <a:pt x="3202394" y="215899"/>
                </a:lnTo>
                <a:lnTo>
                  <a:pt x="3197749" y="203199"/>
                </a:lnTo>
                <a:lnTo>
                  <a:pt x="3192919" y="190499"/>
                </a:lnTo>
                <a:lnTo>
                  <a:pt x="3187908" y="190499"/>
                </a:lnTo>
                <a:lnTo>
                  <a:pt x="3182723" y="177799"/>
                </a:lnTo>
                <a:lnTo>
                  <a:pt x="3232716" y="177799"/>
                </a:lnTo>
                <a:lnTo>
                  <a:pt x="3237893" y="190499"/>
                </a:lnTo>
                <a:lnTo>
                  <a:pt x="3242864" y="203199"/>
                </a:lnTo>
                <a:lnTo>
                  <a:pt x="3247626" y="203199"/>
                </a:lnTo>
                <a:lnTo>
                  <a:pt x="3252176" y="215899"/>
                </a:lnTo>
                <a:lnTo>
                  <a:pt x="3256508" y="228599"/>
                </a:lnTo>
                <a:close/>
              </a:path>
              <a:path w="3295650" h="2197100">
                <a:moveTo>
                  <a:pt x="72476" y="253999"/>
                </a:moveTo>
                <a:lnTo>
                  <a:pt x="27071" y="253999"/>
                </a:lnTo>
                <a:lnTo>
                  <a:pt x="30742" y="241299"/>
                </a:lnTo>
                <a:lnTo>
                  <a:pt x="34635" y="228599"/>
                </a:lnTo>
                <a:lnTo>
                  <a:pt x="80049" y="228599"/>
                </a:lnTo>
                <a:lnTo>
                  <a:pt x="76164" y="241299"/>
                </a:lnTo>
                <a:lnTo>
                  <a:pt x="72476" y="253999"/>
                </a:lnTo>
                <a:close/>
              </a:path>
              <a:path w="3295650" h="2197100">
                <a:moveTo>
                  <a:pt x="3268185" y="253999"/>
                </a:moveTo>
                <a:lnTo>
                  <a:pt x="3222780" y="253999"/>
                </a:lnTo>
                <a:lnTo>
                  <a:pt x="3219091" y="241299"/>
                </a:lnTo>
                <a:lnTo>
                  <a:pt x="3215206" y="228599"/>
                </a:lnTo>
                <a:lnTo>
                  <a:pt x="3260620" y="228599"/>
                </a:lnTo>
                <a:lnTo>
                  <a:pt x="3264515" y="241299"/>
                </a:lnTo>
                <a:lnTo>
                  <a:pt x="3268185" y="253999"/>
                </a:lnTo>
                <a:close/>
              </a:path>
              <a:path w="3295650" h="2197100">
                <a:moveTo>
                  <a:pt x="41870" y="380999"/>
                </a:moveTo>
                <a:lnTo>
                  <a:pt x="507" y="380999"/>
                </a:lnTo>
                <a:lnTo>
                  <a:pt x="1123" y="368299"/>
                </a:lnTo>
                <a:lnTo>
                  <a:pt x="1981" y="355599"/>
                </a:lnTo>
                <a:lnTo>
                  <a:pt x="3079" y="342899"/>
                </a:lnTo>
                <a:lnTo>
                  <a:pt x="4416" y="342899"/>
                </a:lnTo>
                <a:lnTo>
                  <a:pt x="5992" y="330199"/>
                </a:lnTo>
                <a:lnTo>
                  <a:pt x="7808" y="317499"/>
                </a:lnTo>
                <a:lnTo>
                  <a:pt x="9861" y="304799"/>
                </a:lnTo>
                <a:lnTo>
                  <a:pt x="12148" y="292099"/>
                </a:lnTo>
                <a:lnTo>
                  <a:pt x="14670" y="292099"/>
                </a:lnTo>
                <a:lnTo>
                  <a:pt x="17426" y="279399"/>
                </a:lnTo>
                <a:lnTo>
                  <a:pt x="20413" y="266699"/>
                </a:lnTo>
                <a:lnTo>
                  <a:pt x="23628" y="253999"/>
                </a:lnTo>
                <a:lnTo>
                  <a:pt x="68984" y="253999"/>
                </a:lnTo>
                <a:lnTo>
                  <a:pt x="65692" y="266699"/>
                </a:lnTo>
                <a:lnTo>
                  <a:pt x="62604" y="279399"/>
                </a:lnTo>
                <a:lnTo>
                  <a:pt x="59720" y="279399"/>
                </a:lnTo>
                <a:lnTo>
                  <a:pt x="57041" y="292099"/>
                </a:lnTo>
                <a:lnTo>
                  <a:pt x="54569" y="304799"/>
                </a:lnTo>
                <a:lnTo>
                  <a:pt x="52307" y="304799"/>
                </a:lnTo>
                <a:lnTo>
                  <a:pt x="50256" y="317499"/>
                </a:lnTo>
                <a:lnTo>
                  <a:pt x="48416" y="330199"/>
                </a:lnTo>
                <a:lnTo>
                  <a:pt x="46788" y="330199"/>
                </a:lnTo>
                <a:lnTo>
                  <a:pt x="45374" y="342899"/>
                </a:lnTo>
                <a:lnTo>
                  <a:pt x="44175" y="355599"/>
                </a:lnTo>
                <a:lnTo>
                  <a:pt x="43191" y="355599"/>
                </a:lnTo>
                <a:lnTo>
                  <a:pt x="42422" y="368299"/>
                </a:lnTo>
                <a:lnTo>
                  <a:pt x="41870" y="380999"/>
                </a:lnTo>
                <a:close/>
              </a:path>
              <a:path w="3295650" h="2197100">
                <a:moveTo>
                  <a:pt x="3294753" y="380999"/>
                </a:moveTo>
                <a:lnTo>
                  <a:pt x="3253390" y="380999"/>
                </a:lnTo>
                <a:lnTo>
                  <a:pt x="3252838" y="368299"/>
                </a:lnTo>
                <a:lnTo>
                  <a:pt x="3252069" y="355599"/>
                </a:lnTo>
                <a:lnTo>
                  <a:pt x="3251084" y="355599"/>
                </a:lnTo>
                <a:lnTo>
                  <a:pt x="3249885" y="342899"/>
                </a:lnTo>
                <a:lnTo>
                  <a:pt x="3248472" y="330199"/>
                </a:lnTo>
                <a:lnTo>
                  <a:pt x="3246843" y="330199"/>
                </a:lnTo>
                <a:lnTo>
                  <a:pt x="3245002" y="317499"/>
                </a:lnTo>
                <a:lnTo>
                  <a:pt x="3242951" y="304799"/>
                </a:lnTo>
                <a:lnTo>
                  <a:pt x="3240689" y="304799"/>
                </a:lnTo>
                <a:lnTo>
                  <a:pt x="3238217" y="292099"/>
                </a:lnTo>
                <a:lnTo>
                  <a:pt x="3235537" y="279399"/>
                </a:lnTo>
                <a:lnTo>
                  <a:pt x="3232653" y="279399"/>
                </a:lnTo>
                <a:lnTo>
                  <a:pt x="3229565" y="266699"/>
                </a:lnTo>
                <a:lnTo>
                  <a:pt x="3226272" y="253999"/>
                </a:lnTo>
                <a:lnTo>
                  <a:pt x="3271628" y="253999"/>
                </a:lnTo>
                <a:lnTo>
                  <a:pt x="3274844" y="266699"/>
                </a:lnTo>
                <a:lnTo>
                  <a:pt x="3277832" y="279399"/>
                </a:lnTo>
                <a:lnTo>
                  <a:pt x="3280588" y="292099"/>
                </a:lnTo>
                <a:lnTo>
                  <a:pt x="3283111" y="292099"/>
                </a:lnTo>
                <a:lnTo>
                  <a:pt x="3285398" y="304799"/>
                </a:lnTo>
                <a:lnTo>
                  <a:pt x="3287451" y="317499"/>
                </a:lnTo>
                <a:lnTo>
                  <a:pt x="3289267" y="330199"/>
                </a:lnTo>
                <a:lnTo>
                  <a:pt x="3290844" y="342899"/>
                </a:lnTo>
                <a:lnTo>
                  <a:pt x="3292181" y="342899"/>
                </a:lnTo>
                <a:lnTo>
                  <a:pt x="3293279" y="355599"/>
                </a:lnTo>
                <a:lnTo>
                  <a:pt x="3294137" y="368299"/>
                </a:lnTo>
                <a:lnTo>
                  <a:pt x="3294753" y="380999"/>
                </a:lnTo>
                <a:close/>
              </a:path>
              <a:path w="3295650" h="2197100">
                <a:moveTo>
                  <a:pt x="41535" y="1816099"/>
                </a:moveTo>
                <a:lnTo>
                  <a:pt x="131" y="1816099"/>
                </a:lnTo>
                <a:lnTo>
                  <a:pt x="0" y="1803399"/>
                </a:lnTo>
                <a:lnTo>
                  <a:pt x="0" y="393699"/>
                </a:lnTo>
                <a:lnTo>
                  <a:pt x="132" y="380999"/>
                </a:lnTo>
                <a:lnTo>
                  <a:pt x="41535" y="380999"/>
                </a:lnTo>
                <a:lnTo>
                  <a:pt x="41535" y="1816099"/>
                </a:lnTo>
                <a:close/>
              </a:path>
              <a:path w="3295650" h="2197100">
                <a:moveTo>
                  <a:pt x="3295129" y="1816099"/>
                </a:moveTo>
                <a:lnTo>
                  <a:pt x="3253725" y="1816099"/>
                </a:lnTo>
                <a:lnTo>
                  <a:pt x="3253725" y="380999"/>
                </a:lnTo>
                <a:lnTo>
                  <a:pt x="3295128" y="380999"/>
                </a:lnTo>
                <a:lnTo>
                  <a:pt x="3295261" y="393699"/>
                </a:lnTo>
                <a:lnTo>
                  <a:pt x="3295261" y="1803399"/>
                </a:lnTo>
                <a:lnTo>
                  <a:pt x="3295129" y="1816099"/>
                </a:lnTo>
                <a:close/>
              </a:path>
              <a:path w="3295650" h="2197100">
                <a:moveTo>
                  <a:pt x="80049" y="1968499"/>
                </a:moveTo>
                <a:lnTo>
                  <a:pt x="34624" y="1968499"/>
                </a:lnTo>
                <a:lnTo>
                  <a:pt x="30730" y="1955799"/>
                </a:lnTo>
                <a:lnTo>
                  <a:pt x="27060" y="1943099"/>
                </a:lnTo>
                <a:lnTo>
                  <a:pt x="23618" y="1930399"/>
                </a:lnTo>
                <a:lnTo>
                  <a:pt x="20403" y="1930399"/>
                </a:lnTo>
                <a:lnTo>
                  <a:pt x="17417" y="1917699"/>
                </a:lnTo>
                <a:lnTo>
                  <a:pt x="14661" y="1904999"/>
                </a:lnTo>
                <a:lnTo>
                  <a:pt x="12140" y="1904999"/>
                </a:lnTo>
                <a:lnTo>
                  <a:pt x="9853" y="1892299"/>
                </a:lnTo>
                <a:lnTo>
                  <a:pt x="7801" y="1879599"/>
                </a:lnTo>
                <a:lnTo>
                  <a:pt x="5986" y="1866899"/>
                </a:lnTo>
                <a:lnTo>
                  <a:pt x="4411" y="1854199"/>
                </a:lnTo>
                <a:lnTo>
                  <a:pt x="3074" y="1854199"/>
                </a:lnTo>
                <a:lnTo>
                  <a:pt x="1977" y="1841499"/>
                </a:lnTo>
                <a:lnTo>
                  <a:pt x="1120" y="1828799"/>
                </a:lnTo>
                <a:lnTo>
                  <a:pt x="505" y="1816099"/>
                </a:lnTo>
                <a:lnTo>
                  <a:pt x="41870" y="1816099"/>
                </a:lnTo>
                <a:lnTo>
                  <a:pt x="42422" y="1828799"/>
                </a:lnTo>
                <a:lnTo>
                  <a:pt x="43191" y="1841499"/>
                </a:lnTo>
                <a:lnTo>
                  <a:pt x="44175" y="1841499"/>
                </a:lnTo>
                <a:lnTo>
                  <a:pt x="45374" y="1854199"/>
                </a:lnTo>
                <a:lnTo>
                  <a:pt x="46788" y="1866899"/>
                </a:lnTo>
                <a:lnTo>
                  <a:pt x="48416" y="1866899"/>
                </a:lnTo>
                <a:lnTo>
                  <a:pt x="50256" y="1879599"/>
                </a:lnTo>
                <a:lnTo>
                  <a:pt x="52307" y="1892299"/>
                </a:lnTo>
                <a:lnTo>
                  <a:pt x="54569" y="1892299"/>
                </a:lnTo>
                <a:lnTo>
                  <a:pt x="57041" y="1904999"/>
                </a:lnTo>
                <a:lnTo>
                  <a:pt x="59720" y="1917699"/>
                </a:lnTo>
                <a:lnTo>
                  <a:pt x="62604" y="1917699"/>
                </a:lnTo>
                <a:lnTo>
                  <a:pt x="65692" y="1930399"/>
                </a:lnTo>
                <a:lnTo>
                  <a:pt x="68984" y="1943099"/>
                </a:lnTo>
                <a:lnTo>
                  <a:pt x="72476" y="1943099"/>
                </a:lnTo>
                <a:lnTo>
                  <a:pt x="76164" y="1955799"/>
                </a:lnTo>
                <a:lnTo>
                  <a:pt x="80049" y="1968499"/>
                </a:lnTo>
                <a:close/>
              </a:path>
              <a:path w="3295650" h="2197100">
                <a:moveTo>
                  <a:pt x="3260632" y="1968499"/>
                </a:moveTo>
                <a:lnTo>
                  <a:pt x="3215206" y="1968499"/>
                </a:lnTo>
                <a:lnTo>
                  <a:pt x="3219091" y="1955799"/>
                </a:lnTo>
                <a:lnTo>
                  <a:pt x="3222780" y="1943099"/>
                </a:lnTo>
                <a:lnTo>
                  <a:pt x="3226272" y="1943099"/>
                </a:lnTo>
                <a:lnTo>
                  <a:pt x="3229565" y="1930399"/>
                </a:lnTo>
                <a:lnTo>
                  <a:pt x="3232653" y="1917699"/>
                </a:lnTo>
                <a:lnTo>
                  <a:pt x="3235537" y="1917699"/>
                </a:lnTo>
                <a:lnTo>
                  <a:pt x="3238217" y="1904999"/>
                </a:lnTo>
                <a:lnTo>
                  <a:pt x="3240689" y="1892299"/>
                </a:lnTo>
                <a:lnTo>
                  <a:pt x="3242951" y="1892299"/>
                </a:lnTo>
                <a:lnTo>
                  <a:pt x="3245002" y="1879599"/>
                </a:lnTo>
                <a:lnTo>
                  <a:pt x="3246843" y="1866899"/>
                </a:lnTo>
                <a:lnTo>
                  <a:pt x="3248472" y="1866899"/>
                </a:lnTo>
                <a:lnTo>
                  <a:pt x="3249885" y="1854199"/>
                </a:lnTo>
                <a:lnTo>
                  <a:pt x="3251084" y="1841499"/>
                </a:lnTo>
                <a:lnTo>
                  <a:pt x="3252069" y="1841499"/>
                </a:lnTo>
                <a:lnTo>
                  <a:pt x="3252838" y="1828799"/>
                </a:lnTo>
                <a:lnTo>
                  <a:pt x="3253390" y="1816099"/>
                </a:lnTo>
                <a:lnTo>
                  <a:pt x="3294755" y="1816099"/>
                </a:lnTo>
                <a:lnTo>
                  <a:pt x="3294140" y="1828799"/>
                </a:lnTo>
                <a:lnTo>
                  <a:pt x="3293283" y="1841499"/>
                </a:lnTo>
                <a:lnTo>
                  <a:pt x="3292185" y="1854199"/>
                </a:lnTo>
                <a:lnTo>
                  <a:pt x="3290849" y="1854199"/>
                </a:lnTo>
                <a:lnTo>
                  <a:pt x="3289273" y="1866899"/>
                </a:lnTo>
                <a:lnTo>
                  <a:pt x="3287458" y="1879599"/>
                </a:lnTo>
                <a:lnTo>
                  <a:pt x="3285406" y="1892299"/>
                </a:lnTo>
                <a:lnTo>
                  <a:pt x="3283119" y="1904999"/>
                </a:lnTo>
                <a:lnTo>
                  <a:pt x="3280597" y="1904999"/>
                </a:lnTo>
                <a:lnTo>
                  <a:pt x="3277841" y="1917699"/>
                </a:lnTo>
                <a:lnTo>
                  <a:pt x="3274854" y="1930399"/>
                </a:lnTo>
                <a:lnTo>
                  <a:pt x="3271639" y="1930399"/>
                </a:lnTo>
                <a:lnTo>
                  <a:pt x="3268196" y="1943099"/>
                </a:lnTo>
                <a:lnTo>
                  <a:pt x="3264526" y="1955799"/>
                </a:lnTo>
                <a:lnTo>
                  <a:pt x="3260632" y="1968499"/>
                </a:lnTo>
                <a:close/>
              </a:path>
              <a:path w="3295650" h="2197100">
                <a:moveTo>
                  <a:pt x="112527" y="2019299"/>
                </a:moveTo>
                <a:lnTo>
                  <a:pt x="62524" y="2019299"/>
                </a:lnTo>
                <a:lnTo>
                  <a:pt x="57347" y="2006599"/>
                </a:lnTo>
                <a:lnTo>
                  <a:pt x="52377" y="1993899"/>
                </a:lnTo>
                <a:lnTo>
                  <a:pt x="47615" y="1993899"/>
                </a:lnTo>
                <a:lnTo>
                  <a:pt x="43066" y="1981199"/>
                </a:lnTo>
                <a:lnTo>
                  <a:pt x="38735" y="1968499"/>
                </a:lnTo>
                <a:lnTo>
                  <a:pt x="84129" y="1968499"/>
                </a:lnTo>
                <a:lnTo>
                  <a:pt x="88401" y="1981199"/>
                </a:lnTo>
                <a:lnTo>
                  <a:pt x="92859" y="1981199"/>
                </a:lnTo>
                <a:lnTo>
                  <a:pt x="97503" y="1993899"/>
                </a:lnTo>
                <a:lnTo>
                  <a:pt x="102333" y="2006599"/>
                </a:lnTo>
                <a:lnTo>
                  <a:pt x="107343" y="2006599"/>
                </a:lnTo>
                <a:lnTo>
                  <a:pt x="112527" y="2019299"/>
                </a:lnTo>
                <a:close/>
              </a:path>
              <a:path w="3295650" h="2197100">
                <a:moveTo>
                  <a:pt x="3232729" y="2019299"/>
                </a:moveTo>
                <a:lnTo>
                  <a:pt x="3182723" y="2019299"/>
                </a:lnTo>
                <a:lnTo>
                  <a:pt x="3187908" y="2006599"/>
                </a:lnTo>
                <a:lnTo>
                  <a:pt x="3192919" y="2006599"/>
                </a:lnTo>
                <a:lnTo>
                  <a:pt x="3197749" y="1993899"/>
                </a:lnTo>
                <a:lnTo>
                  <a:pt x="3202394" y="1981199"/>
                </a:lnTo>
                <a:lnTo>
                  <a:pt x="3206852" y="1981199"/>
                </a:lnTo>
                <a:lnTo>
                  <a:pt x="3211124" y="1968499"/>
                </a:lnTo>
                <a:lnTo>
                  <a:pt x="3256520" y="1968499"/>
                </a:lnTo>
                <a:lnTo>
                  <a:pt x="3252188" y="1981199"/>
                </a:lnTo>
                <a:lnTo>
                  <a:pt x="3247639" y="1993899"/>
                </a:lnTo>
                <a:lnTo>
                  <a:pt x="3242876" y="1993899"/>
                </a:lnTo>
                <a:lnTo>
                  <a:pt x="3237906" y="2006599"/>
                </a:lnTo>
                <a:lnTo>
                  <a:pt x="3232729" y="2019299"/>
                </a:lnTo>
                <a:close/>
              </a:path>
              <a:path w="3295650" h="2197100">
                <a:moveTo>
                  <a:pt x="134980" y="2044699"/>
                </a:moveTo>
                <a:lnTo>
                  <a:pt x="79273" y="2044699"/>
                </a:lnTo>
                <a:lnTo>
                  <a:pt x="73494" y="2031999"/>
                </a:lnTo>
                <a:lnTo>
                  <a:pt x="67908" y="2019299"/>
                </a:lnTo>
                <a:lnTo>
                  <a:pt x="117886" y="2019299"/>
                </a:lnTo>
                <a:lnTo>
                  <a:pt x="123418" y="2031999"/>
                </a:lnTo>
                <a:lnTo>
                  <a:pt x="129119" y="2031999"/>
                </a:lnTo>
                <a:lnTo>
                  <a:pt x="134980" y="2044699"/>
                </a:lnTo>
                <a:close/>
              </a:path>
              <a:path w="3295650" h="2197100">
                <a:moveTo>
                  <a:pt x="3215977" y="2044699"/>
                </a:moveTo>
                <a:lnTo>
                  <a:pt x="3160267" y="2044699"/>
                </a:lnTo>
                <a:lnTo>
                  <a:pt x="3166129" y="2031999"/>
                </a:lnTo>
                <a:lnTo>
                  <a:pt x="3171830" y="2031999"/>
                </a:lnTo>
                <a:lnTo>
                  <a:pt x="3177364" y="2019299"/>
                </a:lnTo>
                <a:lnTo>
                  <a:pt x="3227344" y="2019299"/>
                </a:lnTo>
                <a:lnTo>
                  <a:pt x="3221757" y="2031999"/>
                </a:lnTo>
                <a:lnTo>
                  <a:pt x="3215977" y="2044699"/>
                </a:lnTo>
                <a:close/>
              </a:path>
              <a:path w="3295650" h="2197100">
                <a:moveTo>
                  <a:pt x="147184" y="2057399"/>
                </a:moveTo>
                <a:lnTo>
                  <a:pt x="91415" y="2057399"/>
                </a:lnTo>
                <a:lnTo>
                  <a:pt x="85247" y="2044699"/>
                </a:lnTo>
                <a:lnTo>
                  <a:pt x="141002" y="2044699"/>
                </a:lnTo>
                <a:lnTo>
                  <a:pt x="147184" y="2057399"/>
                </a:lnTo>
                <a:close/>
              </a:path>
              <a:path w="3295650" h="2197100">
                <a:moveTo>
                  <a:pt x="3203833" y="2057399"/>
                </a:moveTo>
                <a:lnTo>
                  <a:pt x="3148061" y="2057399"/>
                </a:lnTo>
                <a:lnTo>
                  <a:pt x="3154245" y="2044699"/>
                </a:lnTo>
                <a:lnTo>
                  <a:pt x="3210002" y="2044699"/>
                </a:lnTo>
                <a:lnTo>
                  <a:pt x="3203833" y="2057399"/>
                </a:lnTo>
                <a:close/>
              </a:path>
              <a:path w="3295650" h="2197100">
                <a:moveTo>
                  <a:pt x="173402" y="2082799"/>
                </a:moveTo>
                <a:lnTo>
                  <a:pt x="111018" y="2082799"/>
                </a:lnTo>
                <a:lnTo>
                  <a:pt x="104304" y="2070099"/>
                </a:lnTo>
                <a:lnTo>
                  <a:pt x="97770" y="2057399"/>
                </a:lnTo>
                <a:lnTo>
                  <a:pt x="153520" y="2057399"/>
                </a:lnTo>
                <a:lnTo>
                  <a:pt x="160002" y="2070099"/>
                </a:lnTo>
                <a:lnTo>
                  <a:pt x="166629" y="2070099"/>
                </a:lnTo>
                <a:lnTo>
                  <a:pt x="173402" y="2082799"/>
                </a:lnTo>
                <a:close/>
              </a:path>
              <a:path w="3295650" h="2197100">
                <a:moveTo>
                  <a:pt x="3184229" y="2082799"/>
                </a:moveTo>
                <a:lnTo>
                  <a:pt x="3121840" y="2082799"/>
                </a:lnTo>
                <a:lnTo>
                  <a:pt x="3128614" y="2070099"/>
                </a:lnTo>
                <a:lnTo>
                  <a:pt x="3135242" y="2070099"/>
                </a:lnTo>
                <a:lnTo>
                  <a:pt x="3141725" y="2057399"/>
                </a:lnTo>
                <a:lnTo>
                  <a:pt x="3197478" y="2057399"/>
                </a:lnTo>
                <a:lnTo>
                  <a:pt x="3190943" y="2070099"/>
                </a:lnTo>
                <a:lnTo>
                  <a:pt x="3184229" y="2082799"/>
                </a:lnTo>
                <a:close/>
              </a:path>
              <a:path w="3295650" h="2197100">
                <a:moveTo>
                  <a:pt x="187353" y="2095499"/>
                </a:moveTo>
                <a:lnTo>
                  <a:pt x="124974" y="2095499"/>
                </a:lnTo>
                <a:lnTo>
                  <a:pt x="117910" y="2082799"/>
                </a:lnTo>
                <a:lnTo>
                  <a:pt x="180313" y="2082799"/>
                </a:lnTo>
                <a:lnTo>
                  <a:pt x="187353" y="2095499"/>
                </a:lnTo>
                <a:close/>
              </a:path>
              <a:path w="3295650" h="2197100">
                <a:moveTo>
                  <a:pt x="3170271" y="2095499"/>
                </a:moveTo>
                <a:lnTo>
                  <a:pt x="3107888" y="2095499"/>
                </a:lnTo>
                <a:lnTo>
                  <a:pt x="3114929" y="2082799"/>
                </a:lnTo>
                <a:lnTo>
                  <a:pt x="3177335" y="2082799"/>
                </a:lnTo>
                <a:lnTo>
                  <a:pt x="3170271" y="2095499"/>
                </a:lnTo>
                <a:close/>
              </a:path>
              <a:path w="3295650" h="2197100">
                <a:moveTo>
                  <a:pt x="209239" y="2108199"/>
                </a:moveTo>
                <a:lnTo>
                  <a:pt x="139588" y="2108199"/>
                </a:lnTo>
                <a:lnTo>
                  <a:pt x="132199" y="2095499"/>
                </a:lnTo>
                <a:lnTo>
                  <a:pt x="201820" y="2095499"/>
                </a:lnTo>
                <a:lnTo>
                  <a:pt x="209239" y="2108199"/>
                </a:lnTo>
                <a:close/>
              </a:path>
              <a:path w="3295650" h="2197100">
                <a:moveTo>
                  <a:pt x="3155655" y="2108199"/>
                </a:moveTo>
                <a:lnTo>
                  <a:pt x="3085998" y="2108199"/>
                </a:lnTo>
                <a:lnTo>
                  <a:pt x="3093418" y="2095499"/>
                </a:lnTo>
                <a:lnTo>
                  <a:pt x="3163044" y="2095499"/>
                </a:lnTo>
                <a:lnTo>
                  <a:pt x="3155655" y="2108199"/>
                </a:lnTo>
                <a:close/>
              </a:path>
              <a:path w="3295650" h="2197100">
                <a:moveTo>
                  <a:pt x="224412" y="2120899"/>
                </a:moveTo>
                <a:lnTo>
                  <a:pt x="154843" y="2120899"/>
                </a:lnTo>
                <a:lnTo>
                  <a:pt x="147139" y="2108199"/>
                </a:lnTo>
                <a:lnTo>
                  <a:pt x="216770" y="2108199"/>
                </a:lnTo>
                <a:lnTo>
                  <a:pt x="224412" y="2120899"/>
                </a:lnTo>
                <a:close/>
              </a:path>
              <a:path w="3295650" h="2197100">
                <a:moveTo>
                  <a:pt x="3140398" y="2120899"/>
                </a:moveTo>
                <a:lnTo>
                  <a:pt x="3070824" y="2120899"/>
                </a:lnTo>
                <a:lnTo>
                  <a:pt x="3078467" y="2108199"/>
                </a:lnTo>
                <a:lnTo>
                  <a:pt x="3148103" y="2108199"/>
                </a:lnTo>
                <a:lnTo>
                  <a:pt x="3140398" y="2120899"/>
                </a:lnTo>
                <a:close/>
              </a:path>
              <a:path w="3295650" h="2197100">
                <a:moveTo>
                  <a:pt x="256013" y="2133599"/>
                </a:moveTo>
                <a:lnTo>
                  <a:pt x="170684" y="2133599"/>
                </a:lnTo>
                <a:lnTo>
                  <a:pt x="162691" y="2120899"/>
                </a:lnTo>
                <a:lnTo>
                  <a:pt x="247971" y="2120899"/>
                </a:lnTo>
                <a:lnTo>
                  <a:pt x="256013" y="2133599"/>
                </a:lnTo>
                <a:close/>
              </a:path>
              <a:path w="3295650" h="2197100">
                <a:moveTo>
                  <a:pt x="3124556" y="2133599"/>
                </a:moveTo>
                <a:lnTo>
                  <a:pt x="3039220" y="2133599"/>
                </a:lnTo>
                <a:lnTo>
                  <a:pt x="3047262" y="2120899"/>
                </a:lnTo>
                <a:lnTo>
                  <a:pt x="3132549" y="2120899"/>
                </a:lnTo>
                <a:lnTo>
                  <a:pt x="3124556" y="2133599"/>
                </a:lnTo>
                <a:close/>
              </a:path>
              <a:path w="3295650" h="2197100">
                <a:moveTo>
                  <a:pt x="280656" y="2146299"/>
                </a:moveTo>
                <a:lnTo>
                  <a:pt x="187091" y="2146299"/>
                </a:lnTo>
                <a:lnTo>
                  <a:pt x="178820" y="2133599"/>
                </a:lnTo>
                <a:lnTo>
                  <a:pt x="272365" y="2133599"/>
                </a:lnTo>
                <a:lnTo>
                  <a:pt x="280656" y="2146299"/>
                </a:lnTo>
                <a:close/>
              </a:path>
              <a:path w="3295650" h="2197100">
                <a:moveTo>
                  <a:pt x="3108147" y="2146299"/>
                </a:moveTo>
                <a:lnTo>
                  <a:pt x="3014574" y="2146299"/>
                </a:lnTo>
                <a:lnTo>
                  <a:pt x="3022866" y="2133599"/>
                </a:lnTo>
                <a:lnTo>
                  <a:pt x="3116419" y="2133599"/>
                </a:lnTo>
                <a:lnTo>
                  <a:pt x="3108147" y="2146299"/>
                </a:lnTo>
                <a:close/>
              </a:path>
              <a:path w="3295650" h="2197100">
                <a:moveTo>
                  <a:pt x="323118" y="2158999"/>
                </a:moveTo>
                <a:lnTo>
                  <a:pt x="212650" y="2158999"/>
                </a:lnTo>
                <a:lnTo>
                  <a:pt x="204006" y="2146299"/>
                </a:lnTo>
                <a:lnTo>
                  <a:pt x="314511" y="2146299"/>
                </a:lnTo>
                <a:lnTo>
                  <a:pt x="323118" y="2158999"/>
                </a:lnTo>
                <a:close/>
              </a:path>
              <a:path w="3295650" h="2197100">
                <a:moveTo>
                  <a:pt x="3082585" y="2158999"/>
                </a:moveTo>
                <a:lnTo>
                  <a:pt x="2972108" y="2158999"/>
                </a:lnTo>
                <a:lnTo>
                  <a:pt x="2980715" y="2146299"/>
                </a:lnTo>
                <a:lnTo>
                  <a:pt x="3091230" y="2146299"/>
                </a:lnTo>
                <a:lnTo>
                  <a:pt x="3082585" y="2158999"/>
                </a:lnTo>
                <a:close/>
              </a:path>
              <a:path w="3295650" h="2197100">
                <a:moveTo>
                  <a:pt x="3055997" y="2171699"/>
                </a:moveTo>
                <a:lnTo>
                  <a:pt x="239235" y="2171699"/>
                </a:lnTo>
                <a:lnTo>
                  <a:pt x="230270" y="2158999"/>
                </a:lnTo>
                <a:lnTo>
                  <a:pt x="3064963" y="2158999"/>
                </a:lnTo>
                <a:lnTo>
                  <a:pt x="3055997" y="2171699"/>
                </a:lnTo>
                <a:close/>
              </a:path>
              <a:path w="3295650" h="2197100">
                <a:moveTo>
                  <a:pt x="3028521" y="2184399"/>
                </a:moveTo>
                <a:lnTo>
                  <a:pt x="266708" y="2184399"/>
                </a:lnTo>
                <a:lnTo>
                  <a:pt x="257465" y="2171699"/>
                </a:lnTo>
                <a:lnTo>
                  <a:pt x="3037765" y="2171699"/>
                </a:lnTo>
                <a:lnTo>
                  <a:pt x="3028521" y="2184399"/>
                </a:lnTo>
                <a:close/>
              </a:path>
              <a:path w="3295650" h="2197100">
                <a:moveTo>
                  <a:pt x="2990775" y="2197099"/>
                </a:moveTo>
                <a:lnTo>
                  <a:pt x="304451" y="2197099"/>
                </a:lnTo>
                <a:lnTo>
                  <a:pt x="294916" y="2184399"/>
                </a:lnTo>
                <a:lnTo>
                  <a:pt x="3000311" y="2184399"/>
                </a:lnTo>
                <a:lnTo>
                  <a:pt x="2990775" y="21970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1861" y="4547117"/>
            <a:ext cx="2919730" cy="16656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76860" marR="5080" indent="-264795">
              <a:lnSpc>
                <a:spcPts val="3229"/>
              </a:lnSpc>
              <a:spcBef>
                <a:spcPts val="195"/>
              </a:spcBef>
            </a:pPr>
            <a:r>
              <a:rPr sz="2700" spc="-450" dirty="0">
                <a:latin typeface="Verdana"/>
                <a:cs typeface="Verdana"/>
              </a:rPr>
              <a:t>1.</a:t>
            </a:r>
            <a:r>
              <a:rPr sz="2700" spc="-670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Driver</a:t>
            </a:r>
            <a:r>
              <a:rPr sz="2700" spc="-15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registers securely </a:t>
            </a:r>
            <a:r>
              <a:rPr sz="2700" spc="-135" dirty="0">
                <a:latin typeface="Verdana"/>
                <a:cs typeface="Verdana"/>
              </a:rPr>
              <a:t>(identity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60" dirty="0">
                <a:latin typeface="Verdana"/>
                <a:cs typeface="Verdana"/>
              </a:rPr>
              <a:t>verified </a:t>
            </a:r>
            <a:r>
              <a:rPr sz="2700" spc="-145" dirty="0">
                <a:latin typeface="Verdana"/>
                <a:cs typeface="Verdana"/>
              </a:rPr>
              <a:t>via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ZKP)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0250" y="4350397"/>
            <a:ext cx="10031730" cy="4638675"/>
          </a:xfrm>
          <a:custGeom>
            <a:avLst/>
            <a:gdLst/>
            <a:ahLst/>
            <a:cxnLst/>
            <a:rect l="l" t="t" r="r" b="b"/>
            <a:pathLst>
              <a:path w="10031730" h="4638675">
                <a:moveTo>
                  <a:pt x="3076054" y="355600"/>
                </a:moveTo>
                <a:lnTo>
                  <a:pt x="3075711" y="355600"/>
                </a:lnTo>
                <a:lnTo>
                  <a:pt x="3075140" y="342900"/>
                </a:lnTo>
                <a:lnTo>
                  <a:pt x="3074327" y="330200"/>
                </a:lnTo>
                <a:lnTo>
                  <a:pt x="3073311" y="317500"/>
                </a:lnTo>
                <a:lnTo>
                  <a:pt x="3072053" y="317500"/>
                </a:lnTo>
                <a:lnTo>
                  <a:pt x="3070593" y="304800"/>
                </a:lnTo>
                <a:lnTo>
                  <a:pt x="3068891" y="292100"/>
                </a:lnTo>
                <a:lnTo>
                  <a:pt x="3066973" y="292100"/>
                </a:lnTo>
                <a:lnTo>
                  <a:pt x="3064840" y="279400"/>
                </a:lnTo>
                <a:lnTo>
                  <a:pt x="3062490" y="266700"/>
                </a:lnTo>
                <a:lnTo>
                  <a:pt x="3059912" y="266700"/>
                </a:lnTo>
                <a:lnTo>
                  <a:pt x="3057118" y="254000"/>
                </a:lnTo>
                <a:lnTo>
                  <a:pt x="3054121" y="241300"/>
                </a:lnTo>
                <a:lnTo>
                  <a:pt x="3050908" y="228600"/>
                </a:lnTo>
                <a:lnTo>
                  <a:pt x="3047479" y="228600"/>
                </a:lnTo>
                <a:lnTo>
                  <a:pt x="3043847" y="215900"/>
                </a:lnTo>
                <a:lnTo>
                  <a:pt x="3039999" y="203200"/>
                </a:lnTo>
                <a:lnTo>
                  <a:pt x="3037408" y="203200"/>
                </a:lnTo>
                <a:lnTo>
                  <a:pt x="3037408" y="355600"/>
                </a:lnTo>
                <a:lnTo>
                  <a:pt x="3037408" y="1689100"/>
                </a:lnTo>
                <a:lnTo>
                  <a:pt x="3037090" y="1701800"/>
                </a:lnTo>
                <a:lnTo>
                  <a:pt x="3036582" y="1714500"/>
                </a:lnTo>
                <a:lnTo>
                  <a:pt x="3035858" y="1714500"/>
                </a:lnTo>
                <a:lnTo>
                  <a:pt x="3034944" y="1727200"/>
                </a:lnTo>
                <a:lnTo>
                  <a:pt x="3033826" y="1739900"/>
                </a:lnTo>
                <a:lnTo>
                  <a:pt x="3032506" y="1739900"/>
                </a:lnTo>
                <a:lnTo>
                  <a:pt x="3030982" y="1752600"/>
                </a:lnTo>
                <a:lnTo>
                  <a:pt x="3029267" y="1752600"/>
                </a:lnTo>
                <a:lnTo>
                  <a:pt x="3027349" y="1765300"/>
                </a:lnTo>
                <a:lnTo>
                  <a:pt x="3025241" y="1778000"/>
                </a:lnTo>
                <a:lnTo>
                  <a:pt x="3022930" y="1778000"/>
                </a:lnTo>
                <a:lnTo>
                  <a:pt x="3020428" y="1790700"/>
                </a:lnTo>
                <a:lnTo>
                  <a:pt x="3017736" y="1803400"/>
                </a:lnTo>
                <a:lnTo>
                  <a:pt x="3014853" y="1803400"/>
                </a:lnTo>
                <a:lnTo>
                  <a:pt x="3011779" y="1816100"/>
                </a:lnTo>
                <a:lnTo>
                  <a:pt x="3008515" y="1816100"/>
                </a:lnTo>
                <a:lnTo>
                  <a:pt x="3005074" y="1828800"/>
                </a:lnTo>
                <a:lnTo>
                  <a:pt x="3001441" y="1841500"/>
                </a:lnTo>
                <a:lnTo>
                  <a:pt x="2997631" y="1841500"/>
                </a:lnTo>
                <a:lnTo>
                  <a:pt x="2993644" y="1854200"/>
                </a:lnTo>
                <a:lnTo>
                  <a:pt x="2989491" y="1854200"/>
                </a:lnTo>
                <a:lnTo>
                  <a:pt x="2985147" y="1866900"/>
                </a:lnTo>
                <a:lnTo>
                  <a:pt x="2980639" y="1866900"/>
                </a:lnTo>
                <a:lnTo>
                  <a:pt x="2975965" y="1879600"/>
                </a:lnTo>
                <a:lnTo>
                  <a:pt x="2971127" y="1879600"/>
                </a:lnTo>
                <a:lnTo>
                  <a:pt x="2966123" y="1892300"/>
                </a:lnTo>
                <a:lnTo>
                  <a:pt x="2960954" y="1892300"/>
                </a:lnTo>
                <a:lnTo>
                  <a:pt x="2955633" y="1905000"/>
                </a:lnTo>
                <a:lnTo>
                  <a:pt x="2950159" y="1905000"/>
                </a:lnTo>
                <a:lnTo>
                  <a:pt x="2944533" y="1917700"/>
                </a:lnTo>
                <a:lnTo>
                  <a:pt x="2938767" y="1917700"/>
                </a:lnTo>
                <a:lnTo>
                  <a:pt x="2932849" y="1930400"/>
                </a:lnTo>
                <a:lnTo>
                  <a:pt x="2926791" y="1930400"/>
                </a:lnTo>
                <a:lnTo>
                  <a:pt x="2920606" y="1943100"/>
                </a:lnTo>
                <a:lnTo>
                  <a:pt x="2914281" y="1943100"/>
                </a:lnTo>
                <a:lnTo>
                  <a:pt x="2907830" y="1955800"/>
                </a:lnTo>
                <a:lnTo>
                  <a:pt x="2894571" y="1955800"/>
                </a:lnTo>
                <a:lnTo>
                  <a:pt x="2887751" y="1968500"/>
                </a:lnTo>
                <a:lnTo>
                  <a:pt x="2873794" y="1968500"/>
                </a:lnTo>
                <a:lnTo>
                  <a:pt x="2866656" y="1981200"/>
                </a:lnTo>
                <a:lnTo>
                  <a:pt x="2852089" y="1981200"/>
                </a:lnTo>
                <a:lnTo>
                  <a:pt x="2844660" y="1993900"/>
                </a:lnTo>
                <a:lnTo>
                  <a:pt x="2821889" y="1993900"/>
                </a:lnTo>
                <a:lnTo>
                  <a:pt x="2814142" y="2006600"/>
                </a:lnTo>
                <a:lnTo>
                  <a:pt x="2782532" y="2006600"/>
                </a:lnTo>
                <a:lnTo>
                  <a:pt x="2774505" y="2019300"/>
                </a:lnTo>
                <a:lnTo>
                  <a:pt x="301523" y="2019300"/>
                </a:lnTo>
                <a:lnTo>
                  <a:pt x="293484" y="2006600"/>
                </a:lnTo>
                <a:lnTo>
                  <a:pt x="261886" y="2006600"/>
                </a:lnTo>
                <a:lnTo>
                  <a:pt x="254139" y="1993900"/>
                </a:lnTo>
                <a:lnTo>
                  <a:pt x="231368" y="1993900"/>
                </a:lnTo>
                <a:lnTo>
                  <a:pt x="223951" y="1981200"/>
                </a:lnTo>
                <a:lnTo>
                  <a:pt x="209372" y="1981200"/>
                </a:lnTo>
                <a:lnTo>
                  <a:pt x="202247" y="1968500"/>
                </a:lnTo>
                <a:lnTo>
                  <a:pt x="188290" y="1968500"/>
                </a:lnTo>
                <a:lnTo>
                  <a:pt x="181470" y="1955800"/>
                </a:lnTo>
                <a:lnTo>
                  <a:pt x="168211" y="1955800"/>
                </a:lnTo>
                <a:lnTo>
                  <a:pt x="161759" y="1943100"/>
                </a:lnTo>
                <a:lnTo>
                  <a:pt x="155435" y="1943100"/>
                </a:lnTo>
                <a:lnTo>
                  <a:pt x="149250" y="1930400"/>
                </a:lnTo>
                <a:lnTo>
                  <a:pt x="143192" y="1930400"/>
                </a:lnTo>
                <a:lnTo>
                  <a:pt x="137274" y="1917700"/>
                </a:lnTo>
                <a:lnTo>
                  <a:pt x="131508" y="1917700"/>
                </a:lnTo>
                <a:lnTo>
                  <a:pt x="125882" y="1905000"/>
                </a:lnTo>
                <a:lnTo>
                  <a:pt x="120408" y="1905000"/>
                </a:lnTo>
                <a:lnTo>
                  <a:pt x="115087" y="1892300"/>
                </a:lnTo>
                <a:lnTo>
                  <a:pt x="109931" y="1892300"/>
                </a:lnTo>
                <a:lnTo>
                  <a:pt x="104927" y="1879600"/>
                </a:lnTo>
                <a:lnTo>
                  <a:pt x="100088" y="1879600"/>
                </a:lnTo>
                <a:lnTo>
                  <a:pt x="95402" y="1866900"/>
                </a:lnTo>
                <a:lnTo>
                  <a:pt x="90893" y="1866900"/>
                </a:lnTo>
                <a:lnTo>
                  <a:pt x="86563" y="1854200"/>
                </a:lnTo>
                <a:lnTo>
                  <a:pt x="82397" y="1854200"/>
                </a:lnTo>
                <a:lnTo>
                  <a:pt x="78409" y="1841500"/>
                </a:lnTo>
                <a:lnTo>
                  <a:pt x="74599" y="1841500"/>
                </a:lnTo>
                <a:lnTo>
                  <a:pt x="70980" y="1828800"/>
                </a:lnTo>
                <a:lnTo>
                  <a:pt x="67538" y="1816100"/>
                </a:lnTo>
                <a:lnTo>
                  <a:pt x="64274" y="1816100"/>
                </a:lnTo>
                <a:lnTo>
                  <a:pt x="61201" y="1803400"/>
                </a:lnTo>
                <a:lnTo>
                  <a:pt x="58318" y="1803400"/>
                </a:lnTo>
                <a:lnTo>
                  <a:pt x="55626" y="1790700"/>
                </a:lnTo>
                <a:lnTo>
                  <a:pt x="53124" y="1778000"/>
                </a:lnTo>
                <a:lnTo>
                  <a:pt x="50812" y="1778000"/>
                </a:lnTo>
                <a:lnTo>
                  <a:pt x="48704" y="1765300"/>
                </a:lnTo>
                <a:lnTo>
                  <a:pt x="46786" y="1752600"/>
                </a:lnTo>
                <a:lnTo>
                  <a:pt x="45072" y="1752600"/>
                </a:lnTo>
                <a:lnTo>
                  <a:pt x="43548" y="1739900"/>
                </a:lnTo>
                <a:lnTo>
                  <a:pt x="42240" y="1739900"/>
                </a:lnTo>
                <a:lnTo>
                  <a:pt x="41109" y="1727200"/>
                </a:lnTo>
                <a:lnTo>
                  <a:pt x="40195" y="1714500"/>
                </a:lnTo>
                <a:lnTo>
                  <a:pt x="39484" y="1714500"/>
                </a:lnTo>
                <a:lnTo>
                  <a:pt x="38963" y="1701800"/>
                </a:lnTo>
                <a:lnTo>
                  <a:pt x="38646" y="1689100"/>
                </a:lnTo>
                <a:lnTo>
                  <a:pt x="38646" y="355600"/>
                </a:lnTo>
                <a:lnTo>
                  <a:pt x="38963" y="355600"/>
                </a:lnTo>
                <a:lnTo>
                  <a:pt x="39484" y="342900"/>
                </a:lnTo>
                <a:lnTo>
                  <a:pt x="40195" y="330200"/>
                </a:lnTo>
                <a:lnTo>
                  <a:pt x="41109" y="330200"/>
                </a:lnTo>
                <a:lnTo>
                  <a:pt x="42240" y="317500"/>
                </a:lnTo>
                <a:lnTo>
                  <a:pt x="43548" y="317500"/>
                </a:lnTo>
                <a:lnTo>
                  <a:pt x="45072" y="304800"/>
                </a:lnTo>
                <a:lnTo>
                  <a:pt x="46786" y="292100"/>
                </a:lnTo>
                <a:lnTo>
                  <a:pt x="48704" y="292100"/>
                </a:lnTo>
                <a:lnTo>
                  <a:pt x="50812" y="279400"/>
                </a:lnTo>
                <a:lnTo>
                  <a:pt x="53124" y="266700"/>
                </a:lnTo>
                <a:lnTo>
                  <a:pt x="55626" y="266700"/>
                </a:lnTo>
                <a:lnTo>
                  <a:pt x="58318" y="254000"/>
                </a:lnTo>
                <a:lnTo>
                  <a:pt x="61201" y="254000"/>
                </a:lnTo>
                <a:lnTo>
                  <a:pt x="64274" y="241300"/>
                </a:lnTo>
                <a:lnTo>
                  <a:pt x="67538" y="228600"/>
                </a:lnTo>
                <a:lnTo>
                  <a:pt x="70980" y="228600"/>
                </a:lnTo>
                <a:lnTo>
                  <a:pt x="74599" y="215900"/>
                </a:lnTo>
                <a:lnTo>
                  <a:pt x="78409" y="215900"/>
                </a:lnTo>
                <a:lnTo>
                  <a:pt x="82397" y="203200"/>
                </a:lnTo>
                <a:lnTo>
                  <a:pt x="86563" y="190500"/>
                </a:lnTo>
                <a:lnTo>
                  <a:pt x="90893" y="190500"/>
                </a:lnTo>
                <a:lnTo>
                  <a:pt x="95402" y="177800"/>
                </a:lnTo>
                <a:lnTo>
                  <a:pt x="100088" y="177800"/>
                </a:lnTo>
                <a:lnTo>
                  <a:pt x="104927" y="165100"/>
                </a:lnTo>
                <a:lnTo>
                  <a:pt x="109931" y="165100"/>
                </a:lnTo>
                <a:lnTo>
                  <a:pt x="115087" y="152400"/>
                </a:lnTo>
                <a:lnTo>
                  <a:pt x="120408" y="152400"/>
                </a:lnTo>
                <a:lnTo>
                  <a:pt x="125882" y="139700"/>
                </a:lnTo>
                <a:lnTo>
                  <a:pt x="131508" y="139700"/>
                </a:lnTo>
                <a:lnTo>
                  <a:pt x="137274" y="127000"/>
                </a:lnTo>
                <a:lnTo>
                  <a:pt x="143192" y="127000"/>
                </a:lnTo>
                <a:lnTo>
                  <a:pt x="149250" y="114300"/>
                </a:lnTo>
                <a:lnTo>
                  <a:pt x="161759" y="114300"/>
                </a:lnTo>
                <a:lnTo>
                  <a:pt x="168211" y="101600"/>
                </a:lnTo>
                <a:lnTo>
                  <a:pt x="174777" y="101600"/>
                </a:lnTo>
                <a:lnTo>
                  <a:pt x="181470" y="88900"/>
                </a:lnTo>
                <a:lnTo>
                  <a:pt x="195211" y="88900"/>
                </a:lnTo>
                <a:lnTo>
                  <a:pt x="202247" y="76200"/>
                </a:lnTo>
                <a:lnTo>
                  <a:pt x="216611" y="76200"/>
                </a:lnTo>
                <a:lnTo>
                  <a:pt x="223951" y="63500"/>
                </a:lnTo>
                <a:lnTo>
                  <a:pt x="246468" y="63500"/>
                </a:lnTo>
                <a:lnTo>
                  <a:pt x="254139" y="50800"/>
                </a:lnTo>
                <a:lnTo>
                  <a:pt x="285508" y="50800"/>
                </a:lnTo>
                <a:lnTo>
                  <a:pt x="293484" y="38100"/>
                </a:lnTo>
                <a:lnTo>
                  <a:pt x="2782532" y="38100"/>
                </a:lnTo>
                <a:lnTo>
                  <a:pt x="2790520" y="50800"/>
                </a:lnTo>
                <a:lnTo>
                  <a:pt x="2821889" y="50800"/>
                </a:lnTo>
                <a:lnTo>
                  <a:pt x="2829560" y="63500"/>
                </a:lnTo>
                <a:lnTo>
                  <a:pt x="2852089" y="63500"/>
                </a:lnTo>
                <a:lnTo>
                  <a:pt x="2859417" y="76200"/>
                </a:lnTo>
                <a:lnTo>
                  <a:pt x="2873794" y="76200"/>
                </a:lnTo>
                <a:lnTo>
                  <a:pt x="2880830" y="88900"/>
                </a:lnTo>
                <a:lnTo>
                  <a:pt x="2894571" y="88900"/>
                </a:lnTo>
                <a:lnTo>
                  <a:pt x="2901264" y="101600"/>
                </a:lnTo>
                <a:lnTo>
                  <a:pt x="2907830" y="101600"/>
                </a:lnTo>
                <a:lnTo>
                  <a:pt x="2914281" y="114300"/>
                </a:lnTo>
                <a:lnTo>
                  <a:pt x="2926791" y="114300"/>
                </a:lnTo>
                <a:lnTo>
                  <a:pt x="2932849" y="127000"/>
                </a:lnTo>
                <a:lnTo>
                  <a:pt x="2938767" y="127000"/>
                </a:lnTo>
                <a:lnTo>
                  <a:pt x="2944533" y="139700"/>
                </a:lnTo>
                <a:lnTo>
                  <a:pt x="2950159" y="139700"/>
                </a:lnTo>
                <a:lnTo>
                  <a:pt x="2955633" y="152400"/>
                </a:lnTo>
                <a:lnTo>
                  <a:pt x="2960954" y="152400"/>
                </a:lnTo>
                <a:lnTo>
                  <a:pt x="2966123" y="165100"/>
                </a:lnTo>
                <a:lnTo>
                  <a:pt x="2971127" y="165100"/>
                </a:lnTo>
                <a:lnTo>
                  <a:pt x="2975965" y="177800"/>
                </a:lnTo>
                <a:lnTo>
                  <a:pt x="2980639" y="177800"/>
                </a:lnTo>
                <a:lnTo>
                  <a:pt x="2985147" y="190500"/>
                </a:lnTo>
                <a:lnTo>
                  <a:pt x="2989491" y="190500"/>
                </a:lnTo>
                <a:lnTo>
                  <a:pt x="2993644" y="203200"/>
                </a:lnTo>
                <a:lnTo>
                  <a:pt x="2997631" y="215900"/>
                </a:lnTo>
                <a:lnTo>
                  <a:pt x="3001441" y="215900"/>
                </a:lnTo>
                <a:lnTo>
                  <a:pt x="3005074" y="228600"/>
                </a:lnTo>
                <a:lnTo>
                  <a:pt x="3008515" y="228600"/>
                </a:lnTo>
                <a:lnTo>
                  <a:pt x="3011779" y="241300"/>
                </a:lnTo>
                <a:lnTo>
                  <a:pt x="3014853" y="254000"/>
                </a:lnTo>
                <a:lnTo>
                  <a:pt x="3017736" y="254000"/>
                </a:lnTo>
                <a:lnTo>
                  <a:pt x="3020428" y="266700"/>
                </a:lnTo>
                <a:lnTo>
                  <a:pt x="3022930" y="266700"/>
                </a:lnTo>
                <a:lnTo>
                  <a:pt x="3025241" y="279400"/>
                </a:lnTo>
                <a:lnTo>
                  <a:pt x="3027349" y="292100"/>
                </a:lnTo>
                <a:lnTo>
                  <a:pt x="3029267" y="292100"/>
                </a:lnTo>
                <a:lnTo>
                  <a:pt x="3030982" y="304800"/>
                </a:lnTo>
                <a:lnTo>
                  <a:pt x="3032506" y="317500"/>
                </a:lnTo>
                <a:lnTo>
                  <a:pt x="3033826" y="317500"/>
                </a:lnTo>
                <a:lnTo>
                  <a:pt x="3034944" y="330200"/>
                </a:lnTo>
                <a:lnTo>
                  <a:pt x="3035858" y="330200"/>
                </a:lnTo>
                <a:lnTo>
                  <a:pt x="3036582" y="342900"/>
                </a:lnTo>
                <a:lnTo>
                  <a:pt x="3037090" y="355600"/>
                </a:lnTo>
                <a:lnTo>
                  <a:pt x="3037408" y="355600"/>
                </a:lnTo>
                <a:lnTo>
                  <a:pt x="3037408" y="203200"/>
                </a:lnTo>
                <a:lnTo>
                  <a:pt x="3035960" y="203200"/>
                </a:lnTo>
                <a:lnTo>
                  <a:pt x="3031718" y="190500"/>
                </a:lnTo>
                <a:lnTo>
                  <a:pt x="3027273" y="190500"/>
                </a:lnTo>
                <a:lnTo>
                  <a:pt x="3022625" y="177800"/>
                </a:lnTo>
                <a:lnTo>
                  <a:pt x="3017799" y="165100"/>
                </a:lnTo>
                <a:lnTo>
                  <a:pt x="3012770" y="165100"/>
                </a:lnTo>
                <a:lnTo>
                  <a:pt x="3007550" y="152400"/>
                </a:lnTo>
                <a:lnTo>
                  <a:pt x="3002153" y="139700"/>
                </a:lnTo>
                <a:lnTo>
                  <a:pt x="2996577" y="139700"/>
                </a:lnTo>
                <a:lnTo>
                  <a:pt x="2990824" y="127000"/>
                </a:lnTo>
                <a:lnTo>
                  <a:pt x="2984881" y="127000"/>
                </a:lnTo>
                <a:lnTo>
                  <a:pt x="2978785" y="114300"/>
                </a:lnTo>
                <a:lnTo>
                  <a:pt x="2972511" y="114300"/>
                </a:lnTo>
                <a:lnTo>
                  <a:pt x="2966085" y="101600"/>
                </a:lnTo>
                <a:lnTo>
                  <a:pt x="2959481" y="101600"/>
                </a:lnTo>
                <a:lnTo>
                  <a:pt x="2952737" y="88900"/>
                </a:lnTo>
                <a:lnTo>
                  <a:pt x="2945841" y="88900"/>
                </a:lnTo>
                <a:lnTo>
                  <a:pt x="2938792" y="76200"/>
                </a:lnTo>
                <a:lnTo>
                  <a:pt x="2931604" y="76200"/>
                </a:lnTo>
                <a:lnTo>
                  <a:pt x="2924276" y="63500"/>
                </a:lnTo>
                <a:lnTo>
                  <a:pt x="2916809" y="63500"/>
                </a:lnTo>
                <a:lnTo>
                  <a:pt x="2909214" y="50800"/>
                </a:lnTo>
                <a:lnTo>
                  <a:pt x="2893657" y="50800"/>
                </a:lnTo>
                <a:lnTo>
                  <a:pt x="2885706" y="38100"/>
                </a:lnTo>
                <a:lnTo>
                  <a:pt x="2869450" y="38100"/>
                </a:lnTo>
                <a:lnTo>
                  <a:pt x="2861183" y="25400"/>
                </a:lnTo>
                <a:lnTo>
                  <a:pt x="2844342" y="25400"/>
                </a:lnTo>
                <a:lnTo>
                  <a:pt x="2835795" y="12700"/>
                </a:lnTo>
                <a:lnTo>
                  <a:pt x="2800832" y="12700"/>
                </a:lnTo>
                <a:lnTo>
                  <a:pt x="2791930" y="0"/>
                </a:lnTo>
                <a:lnTo>
                  <a:pt x="284099" y="0"/>
                </a:lnTo>
                <a:lnTo>
                  <a:pt x="275196" y="12700"/>
                </a:lnTo>
                <a:lnTo>
                  <a:pt x="240233" y="12700"/>
                </a:lnTo>
                <a:lnTo>
                  <a:pt x="231686" y="25400"/>
                </a:lnTo>
                <a:lnTo>
                  <a:pt x="214845" y="25400"/>
                </a:lnTo>
                <a:lnTo>
                  <a:pt x="206578" y="38100"/>
                </a:lnTo>
                <a:lnTo>
                  <a:pt x="190334" y="38100"/>
                </a:lnTo>
                <a:lnTo>
                  <a:pt x="182384" y="50800"/>
                </a:lnTo>
                <a:lnTo>
                  <a:pt x="166827" y="50800"/>
                </a:lnTo>
                <a:lnTo>
                  <a:pt x="159232" y="63500"/>
                </a:lnTo>
                <a:lnTo>
                  <a:pt x="151765" y="63500"/>
                </a:lnTo>
                <a:lnTo>
                  <a:pt x="144437" y="76200"/>
                </a:lnTo>
                <a:lnTo>
                  <a:pt x="137248" y="76200"/>
                </a:lnTo>
                <a:lnTo>
                  <a:pt x="130200" y="88900"/>
                </a:lnTo>
                <a:lnTo>
                  <a:pt x="123304" y="88900"/>
                </a:lnTo>
                <a:lnTo>
                  <a:pt x="116560" y="101600"/>
                </a:lnTo>
                <a:lnTo>
                  <a:pt x="109956" y="101600"/>
                </a:lnTo>
                <a:lnTo>
                  <a:pt x="103530" y="114300"/>
                </a:lnTo>
                <a:lnTo>
                  <a:pt x="97256" y="114300"/>
                </a:lnTo>
                <a:lnTo>
                  <a:pt x="91160" y="127000"/>
                </a:lnTo>
                <a:lnTo>
                  <a:pt x="85229" y="127000"/>
                </a:lnTo>
                <a:lnTo>
                  <a:pt x="79463" y="139700"/>
                </a:lnTo>
                <a:lnTo>
                  <a:pt x="73888" y="139700"/>
                </a:lnTo>
                <a:lnTo>
                  <a:pt x="68503" y="152400"/>
                </a:lnTo>
                <a:lnTo>
                  <a:pt x="63284" y="165100"/>
                </a:lnTo>
                <a:lnTo>
                  <a:pt x="58254" y="165100"/>
                </a:lnTo>
                <a:lnTo>
                  <a:pt x="53428" y="177800"/>
                </a:lnTo>
                <a:lnTo>
                  <a:pt x="48780" y="190500"/>
                </a:lnTo>
                <a:lnTo>
                  <a:pt x="44335" y="190500"/>
                </a:lnTo>
                <a:lnTo>
                  <a:pt x="40093" y="203200"/>
                </a:lnTo>
                <a:lnTo>
                  <a:pt x="36042" y="203200"/>
                </a:lnTo>
                <a:lnTo>
                  <a:pt x="32207" y="215900"/>
                </a:lnTo>
                <a:lnTo>
                  <a:pt x="28575" y="228600"/>
                </a:lnTo>
                <a:lnTo>
                  <a:pt x="25146" y="228600"/>
                </a:lnTo>
                <a:lnTo>
                  <a:pt x="21932" y="241300"/>
                </a:lnTo>
                <a:lnTo>
                  <a:pt x="18935" y="254000"/>
                </a:lnTo>
                <a:lnTo>
                  <a:pt x="16141" y="266700"/>
                </a:lnTo>
                <a:lnTo>
                  <a:pt x="13576" y="266700"/>
                </a:lnTo>
                <a:lnTo>
                  <a:pt x="11214" y="279400"/>
                </a:lnTo>
                <a:lnTo>
                  <a:pt x="9080" y="292100"/>
                </a:lnTo>
                <a:lnTo>
                  <a:pt x="7162" y="292100"/>
                </a:lnTo>
                <a:lnTo>
                  <a:pt x="5473" y="304800"/>
                </a:lnTo>
                <a:lnTo>
                  <a:pt x="4000" y="317500"/>
                </a:lnTo>
                <a:lnTo>
                  <a:pt x="2743" y="317500"/>
                </a:lnTo>
                <a:lnTo>
                  <a:pt x="1727" y="330200"/>
                </a:lnTo>
                <a:lnTo>
                  <a:pt x="927" y="342900"/>
                </a:lnTo>
                <a:lnTo>
                  <a:pt x="342" y="355600"/>
                </a:lnTo>
                <a:lnTo>
                  <a:pt x="0" y="355600"/>
                </a:lnTo>
                <a:lnTo>
                  <a:pt x="0" y="1689100"/>
                </a:lnTo>
                <a:lnTo>
                  <a:pt x="342" y="1701800"/>
                </a:lnTo>
                <a:lnTo>
                  <a:pt x="927" y="1714500"/>
                </a:lnTo>
                <a:lnTo>
                  <a:pt x="1727" y="1727200"/>
                </a:lnTo>
                <a:lnTo>
                  <a:pt x="2743" y="1727200"/>
                </a:lnTo>
                <a:lnTo>
                  <a:pt x="3987" y="1739900"/>
                </a:lnTo>
                <a:lnTo>
                  <a:pt x="5461" y="1752600"/>
                </a:lnTo>
                <a:lnTo>
                  <a:pt x="7162" y="1752600"/>
                </a:lnTo>
                <a:lnTo>
                  <a:pt x="9067" y="1765300"/>
                </a:lnTo>
                <a:lnTo>
                  <a:pt x="11214" y="1778000"/>
                </a:lnTo>
                <a:lnTo>
                  <a:pt x="13563" y="1790700"/>
                </a:lnTo>
                <a:lnTo>
                  <a:pt x="16129" y="1790700"/>
                </a:lnTo>
                <a:lnTo>
                  <a:pt x="18923" y="1803400"/>
                </a:lnTo>
                <a:lnTo>
                  <a:pt x="21920" y="1816100"/>
                </a:lnTo>
                <a:lnTo>
                  <a:pt x="25133" y="1816100"/>
                </a:lnTo>
                <a:lnTo>
                  <a:pt x="28562" y="1828800"/>
                </a:lnTo>
                <a:lnTo>
                  <a:pt x="32194" y="1841500"/>
                </a:lnTo>
                <a:lnTo>
                  <a:pt x="36042" y="1841500"/>
                </a:lnTo>
                <a:lnTo>
                  <a:pt x="40081" y="1854200"/>
                </a:lnTo>
                <a:lnTo>
                  <a:pt x="44323" y="1866900"/>
                </a:lnTo>
                <a:lnTo>
                  <a:pt x="48768" y="1866900"/>
                </a:lnTo>
                <a:lnTo>
                  <a:pt x="53416" y="1879600"/>
                </a:lnTo>
                <a:lnTo>
                  <a:pt x="58242" y="1879600"/>
                </a:lnTo>
                <a:lnTo>
                  <a:pt x="63271" y="1892300"/>
                </a:lnTo>
                <a:lnTo>
                  <a:pt x="68491" y="1905000"/>
                </a:lnTo>
                <a:lnTo>
                  <a:pt x="73875" y="1905000"/>
                </a:lnTo>
                <a:lnTo>
                  <a:pt x="79463" y="1917700"/>
                </a:lnTo>
                <a:lnTo>
                  <a:pt x="85217" y="1917700"/>
                </a:lnTo>
                <a:lnTo>
                  <a:pt x="91147" y="1930400"/>
                </a:lnTo>
                <a:lnTo>
                  <a:pt x="97243" y="1930400"/>
                </a:lnTo>
                <a:lnTo>
                  <a:pt x="103517" y="1943100"/>
                </a:lnTo>
                <a:lnTo>
                  <a:pt x="109956" y="1955800"/>
                </a:lnTo>
                <a:lnTo>
                  <a:pt x="116547" y="1955800"/>
                </a:lnTo>
                <a:lnTo>
                  <a:pt x="123291" y="1968500"/>
                </a:lnTo>
                <a:lnTo>
                  <a:pt x="137236" y="1968500"/>
                </a:lnTo>
                <a:lnTo>
                  <a:pt x="144424" y="1981200"/>
                </a:lnTo>
                <a:lnTo>
                  <a:pt x="151752" y="1981200"/>
                </a:lnTo>
                <a:lnTo>
                  <a:pt x="159219" y="1993900"/>
                </a:lnTo>
                <a:lnTo>
                  <a:pt x="166814" y="1993900"/>
                </a:lnTo>
                <a:lnTo>
                  <a:pt x="174536" y="2006600"/>
                </a:lnTo>
                <a:lnTo>
                  <a:pt x="190322" y="2006600"/>
                </a:lnTo>
                <a:lnTo>
                  <a:pt x="198399" y="2019300"/>
                </a:lnTo>
                <a:lnTo>
                  <a:pt x="214845" y="2019300"/>
                </a:lnTo>
                <a:lnTo>
                  <a:pt x="223215" y="2032000"/>
                </a:lnTo>
                <a:lnTo>
                  <a:pt x="248856" y="2032000"/>
                </a:lnTo>
                <a:lnTo>
                  <a:pt x="257568" y="2044700"/>
                </a:lnTo>
                <a:lnTo>
                  <a:pt x="293052" y="2044700"/>
                </a:lnTo>
                <a:lnTo>
                  <a:pt x="302069" y="2057400"/>
                </a:lnTo>
                <a:lnTo>
                  <a:pt x="2782976" y="2057400"/>
                </a:lnTo>
                <a:lnTo>
                  <a:pt x="2791930" y="2044700"/>
                </a:lnTo>
                <a:lnTo>
                  <a:pt x="2818460" y="2044700"/>
                </a:lnTo>
                <a:lnTo>
                  <a:pt x="2827172" y="2032000"/>
                </a:lnTo>
                <a:lnTo>
                  <a:pt x="2852813" y="2032000"/>
                </a:lnTo>
                <a:lnTo>
                  <a:pt x="2861183" y="2019300"/>
                </a:lnTo>
                <a:lnTo>
                  <a:pt x="2877642" y="2019300"/>
                </a:lnTo>
                <a:lnTo>
                  <a:pt x="2885706" y="2006600"/>
                </a:lnTo>
                <a:lnTo>
                  <a:pt x="2901505" y="2006600"/>
                </a:lnTo>
                <a:lnTo>
                  <a:pt x="2909227" y="1993900"/>
                </a:lnTo>
                <a:lnTo>
                  <a:pt x="2916821" y="1993900"/>
                </a:lnTo>
                <a:lnTo>
                  <a:pt x="2924289" y="1981200"/>
                </a:lnTo>
                <a:lnTo>
                  <a:pt x="2931604" y="1981200"/>
                </a:lnTo>
                <a:lnTo>
                  <a:pt x="2938805" y="1968500"/>
                </a:lnTo>
                <a:lnTo>
                  <a:pt x="2952750" y="1968500"/>
                </a:lnTo>
                <a:lnTo>
                  <a:pt x="2959493" y="1955800"/>
                </a:lnTo>
                <a:lnTo>
                  <a:pt x="2966097" y="1955800"/>
                </a:lnTo>
                <a:lnTo>
                  <a:pt x="2972524" y="1943100"/>
                </a:lnTo>
                <a:lnTo>
                  <a:pt x="2978797" y="1930400"/>
                </a:lnTo>
                <a:lnTo>
                  <a:pt x="2984893" y="1930400"/>
                </a:lnTo>
                <a:lnTo>
                  <a:pt x="2990837" y="1917700"/>
                </a:lnTo>
                <a:lnTo>
                  <a:pt x="2996590" y="1917700"/>
                </a:lnTo>
                <a:lnTo>
                  <a:pt x="3002165" y="1905000"/>
                </a:lnTo>
                <a:lnTo>
                  <a:pt x="3007563" y="1905000"/>
                </a:lnTo>
                <a:lnTo>
                  <a:pt x="3012783" y="1892300"/>
                </a:lnTo>
                <a:lnTo>
                  <a:pt x="3017812" y="1879600"/>
                </a:lnTo>
                <a:lnTo>
                  <a:pt x="3022638" y="1879600"/>
                </a:lnTo>
                <a:lnTo>
                  <a:pt x="3027273" y="1866900"/>
                </a:lnTo>
                <a:lnTo>
                  <a:pt x="3031731" y="1866900"/>
                </a:lnTo>
                <a:lnTo>
                  <a:pt x="3035973" y="1854200"/>
                </a:lnTo>
                <a:lnTo>
                  <a:pt x="3040011" y="1841500"/>
                </a:lnTo>
                <a:lnTo>
                  <a:pt x="3043859" y="1841500"/>
                </a:lnTo>
                <a:lnTo>
                  <a:pt x="3047492" y="1828800"/>
                </a:lnTo>
                <a:lnTo>
                  <a:pt x="3050921" y="1816100"/>
                </a:lnTo>
                <a:lnTo>
                  <a:pt x="3054134" y="1816100"/>
                </a:lnTo>
                <a:lnTo>
                  <a:pt x="3057131" y="1803400"/>
                </a:lnTo>
                <a:lnTo>
                  <a:pt x="3059925" y="1790700"/>
                </a:lnTo>
                <a:lnTo>
                  <a:pt x="3062490" y="1790700"/>
                </a:lnTo>
                <a:lnTo>
                  <a:pt x="3064853" y="1778000"/>
                </a:lnTo>
                <a:lnTo>
                  <a:pt x="3066986" y="1765300"/>
                </a:lnTo>
                <a:lnTo>
                  <a:pt x="3068904" y="1752600"/>
                </a:lnTo>
                <a:lnTo>
                  <a:pt x="3070593" y="1752600"/>
                </a:lnTo>
                <a:lnTo>
                  <a:pt x="3072066" y="1739900"/>
                </a:lnTo>
                <a:lnTo>
                  <a:pt x="3073311" y="1727200"/>
                </a:lnTo>
                <a:lnTo>
                  <a:pt x="3074339" y="1727200"/>
                </a:lnTo>
                <a:lnTo>
                  <a:pt x="3075140" y="1714500"/>
                </a:lnTo>
                <a:lnTo>
                  <a:pt x="3075711" y="1701800"/>
                </a:lnTo>
                <a:lnTo>
                  <a:pt x="3076054" y="1689100"/>
                </a:lnTo>
                <a:lnTo>
                  <a:pt x="3076054" y="355600"/>
                </a:lnTo>
                <a:close/>
              </a:path>
              <a:path w="10031730" h="4638675">
                <a:moveTo>
                  <a:pt x="3178924" y="2936875"/>
                </a:moveTo>
                <a:lnTo>
                  <a:pt x="3178581" y="2936875"/>
                </a:lnTo>
                <a:lnTo>
                  <a:pt x="3177997" y="2924175"/>
                </a:lnTo>
                <a:lnTo>
                  <a:pt x="3177197" y="2911475"/>
                </a:lnTo>
                <a:lnTo>
                  <a:pt x="3176168" y="2898775"/>
                </a:lnTo>
                <a:lnTo>
                  <a:pt x="3174923" y="2898775"/>
                </a:lnTo>
                <a:lnTo>
                  <a:pt x="3173450" y="2886075"/>
                </a:lnTo>
                <a:lnTo>
                  <a:pt x="3171761" y="2873375"/>
                </a:lnTo>
                <a:lnTo>
                  <a:pt x="3169843" y="2873375"/>
                </a:lnTo>
                <a:lnTo>
                  <a:pt x="3167710" y="2860675"/>
                </a:lnTo>
                <a:lnTo>
                  <a:pt x="3165348" y="2847975"/>
                </a:lnTo>
                <a:lnTo>
                  <a:pt x="3162782" y="2847975"/>
                </a:lnTo>
                <a:lnTo>
                  <a:pt x="3159988" y="2835275"/>
                </a:lnTo>
                <a:lnTo>
                  <a:pt x="3156991" y="2822575"/>
                </a:lnTo>
                <a:lnTo>
                  <a:pt x="3153778" y="2809875"/>
                </a:lnTo>
                <a:lnTo>
                  <a:pt x="3150349" y="2809875"/>
                </a:lnTo>
                <a:lnTo>
                  <a:pt x="3146704" y="2797175"/>
                </a:lnTo>
                <a:lnTo>
                  <a:pt x="3142869" y="2784475"/>
                </a:lnTo>
                <a:lnTo>
                  <a:pt x="3140278" y="2784475"/>
                </a:lnTo>
                <a:lnTo>
                  <a:pt x="3140278" y="2936875"/>
                </a:lnTo>
                <a:lnTo>
                  <a:pt x="3140278" y="4270375"/>
                </a:lnTo>
                <a:lnTo>
                  <a:pt x="3139960" y="4283075"/>
                </a:lnTo>
                <a:lnTo>
                  <a:pt x="3139440" y="4295775"/>
                </a:lnTo>
                <a:lnTo>
                  <a:pt x="3138728" y="4295775"/>
                </a:lnTo>
                <a:lnTo>
                  <a:pt x="3137801" y="4308475"/>
                </a:lnTo>
                <a:lnTo>
                  <a:pt x="3136684" y="4321175"/>
                </a:lnTo>
                <a:lnTo>
                  <a:pt x="3135363" y="4321175"/>
                </a:lnTo>
                <a:lnTo>
                  <a:pt x="3133852" y="4333875"/>
                </a:lnTo>
                <a:lnTo>
                  <a:pt x="3132124" y="4333875"/>
                </a:lnTo>
                <a:lnTo>
                  <a:pt x="3130219" y="4346575"/>
                </a:lnTo>
                <a:lnTo>
                  <a:pt x="3128099" y="4359275"/>
                </a:lnTo>
                <a:lnTo>
                  <a:pt x="3125800" y="4359275"/>
                </a:lnTo>
                <a:lnTo>
                  <a:pt x="3123298" y="4371975"/>
                </a:lnTo>
                <a:lnTo>
                  <a:pt x="3120606" y="4384675"/>
                </a:lnTo>
                <a:lnTo>
                  <a:pt x="3117723" y="4384675"/>
                </a:lnTo>
                <a:lnTo>
                  <a:pt x="3114649" y="4397375"/>
                </a:lnTo>
                <a:lnTo>
                  <a:pt x="3111385" y="4397375"/>
                </a:lnTo>
                <a:lnTo>
                  <a:pt x="3107944" y="4410075"/>
                </a:lnTo>
                <a:lnTo>
                  <a:pt x="3104311" y="4422775"/>
                </a:lnTo>
                <a:lnTo>
                  <a:pt x="3100501" y="4422775"/>
                </a:lnTo>
                <a:lnTo>
                  <a:pt x="3096514" y="4435475"/>
                </a:lnTo>
                <a:lnTo>
                  <a:pt x="3092348" y="4435475"/>
                </a:lnTo>
                <a:lnTo>
                  <a:pt x="3088017" y="4448175"/>
                </a:lnTo>
                <a:lnTo>
                  <a:pt x="3083509" y="4448175"/>
                </a:lnTo>
                <a:lnTo>
                  <a:pt x="3078835" y="4460875"/>
                </a:lnTo>
                <a:lnTo>
                  <a:pt x="3073984" y="4460875"/>
                </a:lnTo>
                <a:lnTo>
                  <a:pt x="3068980" y="4473575"/>
                </a:lnTo>
                <a:lnTo>
                  <a:pt x="3063824" y="4473575"/>
                </a:lnTo>
                <a:lnTo>
                  <a:pt x="3058503" y="4486275"/>
                </a:lnTo>
                <a:lnTo>
                  <a:pt x="3053029" y="4486275"/>
                </a:lnTo>
                <a:lnTo>
                  <a:pt x="3047403" y="4498975"/>
                </a:lnTo>
                <a:lnTo>
                  <a:pt x="3041624" y="4498975"/>
                </a:lnTo>
                <a:lnTo>
                  <a:pt x="3035719" y="4511675"/>
                </a:lnTo>
                <a:lnTo>
                  <a:pt x="3029661" y="4511675"/>
                </a:lnTo>
                <a:lnTo>
                  <a:pt x="3023476" y="4524375"/>
                </a:lnTo>
                <a:lnTo>
                  <a:pt x="3017151" y="4524375"/>
                </a:lnTo>
                <a:lnTo>
                  <a:pt x="3010700" y="4537075"/>
                </a:lnTo>
                <a:lnTo>
                  <a:pt x="2997428" y="4537075"/>
                </a:lnTo>
                <a:lnTo>
                  <a:pt x="2990621" y="4549775"/>
                </a:lnTo>
                <a:lnTo>
                  <a:pt x="2976664" y="4549775"/>
                </a:lnTo>
                <a:lnTo>
                  <a:pt x="2969526" y="4562475"/>
                </a:lnTo>
                <a:lnTo>
                  <a:pt x="2954947" y="4562475"/>
                </a:lnTo>
                <a:lnTo>
                  <a:pt x="2947530" y="4575175"/>
                </a:lnTo>
                <a:lnTo>
                  <a:pt x="2924759" y="4575175"/>
                </a:lnTo>
                <a:lnTo>
                  <a:pt x="2917012" y="4587875"/>
                </a:lnTo>
                <a:lnTo>
                  <a:pt x="2885402" y="4587875"/>
                </a:lnTo>
                <a:lnTo>
                  <a:pt x="2877362" y="4600575"/>
                </a:lnTo>
                <a:lnTo>
                  <a:pt x="404393" y="4600575"/>
                </a:lnTo>
                <a:lnTo>
                  <a:pt x="396354" y="4587875"/>
                </a:lnTo>
                <a:lnTo>
                  <a:pt x="364744" y="4587875"/>
                </a:lnTo>
                <a:lnTo>
                  <a:pt x="357009" y="4575175"/>
                </a:lnTo>
                <a:lnTo>
                  <a:pt x="334238" y="4575175"/>
                </a:lnTo>
                <a:lnTo>
                  <a:pt x="326809" y="4562475"/>
                </a:lnTo>
                <a:lnTo>
                  <a:pt x="312242" y="4562475"/>
                </a:lnTo>
                <a:lnTo>
                  <a:pt x="305104" y="4549775"/>
                </a:lnTo>
                <a:lnTo>
                  <a:pt x="291147" y="4549775"/>
                </a:lnTo>
                <a:lnTo>
                  <a:pt x="284340" y="4537075"/>
                </a:lnTo>
                <a:lnTo>
                  <a:pt x="271068" y="4537075"/>
                </a:lnTo>
                <a:lnTo>
                  <a:pt x="264617" y="4524375"/>
                </a:lnTo>
                <a:lnTo>
                  <a:pt x="258292" y="4524375"/>
                </a:lnTo>
                <a:lnTo>
                  <a:pt x="252107" y="4511675"/>
                </a:lnTo>
                <a:lnTo>
                  <a:pt x="246062" y="4511675"/>
                </a:lnTo>
                <a:lnTo>
                  <a:pt x="240144" y="4498975"/>
                </a:lnTo>
                <a:lnTo>
                  <a:pt x="234378" y="4498975"/>
                </a:lnTo>
                <a:lnTo>
                  <a:pt x="228752" y="4486275"/>
                </a:lnTo>
                <a:lnTo>
                  <a:pt x="223278" y="4486275"/>
                </a:lnTo>
                <a:lnTo>
                  <a:pt x="217957" y="4473575"/>
                </a:lnTo>
                <a:lnTo>
                  <a:pt x="212788" y="4473575"/>
                </a:lnTo>
                <a:lnTo>
                  <a:pt x="207797" y="4460875"/>
                </a:lnTo>
                <a:lnTo>
                  <a:pt x="202946" y="4460875"/>
                </a:lnTo>
                <a:lnTo>
                  <a:pt x="198272" y="4448175"/>
                </a:lnTo>
                <a:lnTo>
                  <a:pt x="193763" y="4448175"/>
                </a:lnTo>
                <a:lnTo>
                  <a:pt x="189433" y="4435475"/>
                </a:lnTo>
                <a:lnTo>
                  <a:pt x="185267" y="4435475"/>
                </a:lnTo>
                <a:lnTo>
                  <a:pt x="181279" y="4422775"/>
                </a:lnTo>
                <a:lnTo>
                  <a:pt x="177469" y="4422775"/>
                </a:lnTo>
                <a:lnTo>
                  <a:pt x="173850" y="4410075"/>
                </a:lnTo>
                <a:lnTo>
                  <a:pt x="170395" y="4397375"/>
                </a:lnTo>
                <a:lnTo>
                  <a:pt x="167144" y="4397375"/>
                </a:lnTo>
                <a:lnTo>
                  <a:pt x="164071" y="4384675"/>
                </a:lnTo>
                <a:lnTo>
                  <a:pt x="161188" y="4384675"/>
                </a:lnTo>
                <a:lnTo>
                  <a:pt x="158496" y="4371975"/>
                </a:lnTo>
                <a:lnTo>
                  <a:pt x="155994" y="4359275"/>
                </a:lnTo>
                <a:lnTo>
                  <a:pt x="153682" y="4359275"/>
                </a:lnTo>
                <a:lnTo>
                  <a:pt x="151574" y="4346575"/>
                </a:lnTo>
                <a:lnTo>
                  <a:pt x="149656" y="4333875"/>
                </a:lnTo>
                <a:lnTo>
                  <a:pt x="147942" y="4333875"/>
                </a:lnTo>
                <a:lnTo>
                  <a:pt x="146418" y="4321175"/>
                </a:lnTo>
                <a:lnTo>
                  <a:pt x="145097" y="4321175"/>
                </a:lnTo>
                <a:lnTo>
                  <a:pt x="143979" y="4308475"/>
                </a:lnTo>
                <a:lnTo>
                  <a:pt x="143065" y="4295775"/>
                </a:lnTo>
                <a:lnTo>
                  <a:pt x="142341" y="4295775"/>
                </a:lnTo>
                <a:lnTo>
                  <a:pt x="141833" y="4283075"/>
                </a:lnTo>
                <a:lnTo>
                  <a:pt x="141516" y="4270375"/>
                </a:lnTo>
                <a:lnTo>
                  <a:pt x="141516" y="2936875"/>
                </a:lnTo>
                <a:lnTo>
                  <a:pt x="141833" y="2936875"/>
                </a:lnTo>
                <a:lnTo>
                  <a:pt x="142341" y="2924175"/>
                </a:lnTo>
                <a:lnTo>
                  <a:pt x="143065" y="2911475"/>
                </a:lnTo>
                <a:lnTo>
                  <a:pt x="143979" y="2911475"/>
                </a:lnTo>
                <a:lnTo>
                  <a:pt x="145097" y="2898775"/>
                </a:lnTo>
                <a:lnTo>
                  <a:pt x="146418" y="2898775"/>
                </a:lnTo>
                <a:lnTo>
                  <a:pt x="147942" y="2886075"/>
                </a:lnTo>
                <a:lnTo>
                  <a:pt x="149656" y="2873375"/>
                </a:lnTo>
                <a:lnTo>
                  <a:pt x="151574" y="2873375"/>
                </a:lnTo>
                <a:lnTo>
                  <a:pt x="153682" y="2860675"/>
                </a:lnTo>
                <a:lnTo>
                  <a:pt x="155994" y="2847975"/>
                </a:lnTo>
                <a:lnTo>
                  <a:pt x="158496" y="2847975"/>
                </a:lnTo>
                <a:lnTo>
                  <a:pt x="161188" y="2835275"/>
                </a:lnTo>
                <a:lnTo>
                  <a:pt x="164071" y="2835275"/>
                </a:lnTo>
                <a:lnTo>
                  <a:pt x="167144" y="2822575"/>
                </a:lnTo>
                <a:lnTo>
                  <a:pt x="170395" y="2809875"/>
                </a:lnTo>
                <a:lnTo>
                  <a:pt x="173850" y="2809875"/>
                </a:lnTo>
                <a:lnTo>
                  <a:pt x="177469" y="2797175"/>
                </a:lnTo>
                <a:lnTo>
                  <a:pt x="181279" y="2797175"/>
                </a:lnTo>
                <a:lnTo>
                  <a:pt x="185267" y="2784475"/>
                </a:lnTo>
                <a:lnTo>
                  <a:pt x="189433" y="2771775"/>
                </a:lnTo>
                <a:lnTo>
                  <a:pt x="193763" y="2771775"/>
                </a:lnTo>
                <a:lnTo>
                  <a:pt x="198272" y="2759075"/>
                </a:lnTo>
                <a:lnTo>
                  <a:pt x="202946" y="2759075"/>
                </a:lnTo>
                <a:lnTo>
                  <a:pt x="207797" y="2746375"/>
                </a:lnTo>
                <a:lnTo>
                  <a:pt x="212788" y="2746375"/>
                </a:lnTo>
                <a:lnTo>
                  <a:pt x="217957" y="2733675"/>
                </a:lnTo>
                <a:lnTo>
                  <a:pt x="223278" y="2733675"/>
                </a:lnTo>
                <a:lnTo>
                  <a:pt x="228752" y="2720975"/>
                </a:lnTo>
                <a:lnTo>
                  <a:pt x="234378" y="2720975"/>
                </a:lnTo>
                <a:lnTo>
                  <a:pt x="240144" y="2708275"/>
                </a:lnTo>
                <a:lnTo>
                  <a:pt x="246062" y="2708275"/>
                </a:lnTo>
                <a:lnTo>
                  <a:pt x="252107" y="2695575"/>
                </a:lnTo>
                <a:lnTo>
                  <a:pt x="264617" y="2695575"/>
                </a:lnTo>
                <a:lnTo>
                  <a:pt x="271068" y="2682875"/>
                </a:lnTo>
                <a:lnTo>
                  <a:pt x="277647" y="2682875"/>
                </a:lnTo>
                <a:lnTo>
                  <a:pt x="284340" y="2670175"/>
                </a:lnTo>
                <a:lnTo>
                  <a:pt x="298081" y="2670175"/>
                </a:lnTo>
                <a:lnTo>
                  <a:pt x="305104" y="2657475"/>
                </a:lnTo>
                <a:lnTo>
                  <a:pt x="319481" y="2657475"/>
                </a:lnTo>
                <a:lnTo>
                  <a:pt x="326809" y="2644775"/>
                </a:lnTo>
                <a:lnTo>
                  <a:pt x="349338" y="2644775"/>
                </a:lnTo>
                <a:lnTo>
                  <a:pt x="357009" y="2632075"/>
                </a:lnTo>
                <a:lnTo>
                  <a:pt x="388366" y="2632075"/>
                </a:lnTo>
                <a:lnTo>
                  <a:pt x="396354" y="2619375"/>
                </a:lnTo>
                <a:lnTo>
                  <a:pt x="2885402" y="2619375"/>
                </a:lnTo>
                <a:lnTo>
                  <a:pt x="2893390" y="2632075"/>
                </a:lnTo>
                <a:lnTo>
                  <a:pt x="2924759" y="2632075"/>
                </a:lnTo>
                <a:lnTo>
                  <a:pt x="2932430" y="2644775"/>
                </a:lnTo>
                <a:lnTo>
                  <a:pt x="2954947" y="2644775"/>
                </a:lnTo>
                <a:lnTo>
                  <a:pt x="2962287" y="2657475"/>
                </a:lnTo>
                <a:lnTo>
                  <a:pt x="2976664" y="2657475"/>
                </a:lnTo>
                <a:lnTo>
                  <a:pt x="2983687" y="2670175"/>
                </a:lnTo>
                <a:lnTo>
                  <a:pt x="2997428" y="2670175"/>
                </a:lnTo>
                <a:lnTo>
                  <a:pt x="3004121" y="2682875"/>
                </a:lnTo>
                <a:lnTo>
                  <a:pt x="3010700" y="2682875"/>
                </a:lnTo>
                <a:lnTo>
                  <a:pt x="3017151" y="2695575"/>
                </a:lnTo>
                <a:lnTo>
                  <a:pt x="3029661" y="2695575"/>
                </a:lnTo>
                <a:lnTo>
                  <a:pt x="3035719" y="2708275"/>
                </a:lnTo>
                <a:lnTo>
                  <a:pt x="3041624" y="2708275"/>
                </a:lnTo>
                <a:lnTo>
                  <a:pt x="3047403" y="2720975"/>
                </a:lnTo>
                <a:lnTo>
                  <a:pt x="3053029" y="2720975"/>
                </a:lnTo>
                <a:lnTo>
                  <a:pt x="3058503" y="2733675"/>
                </a:lnTo>
                <a:lnTo>
                  <a:pt x="3063824" y="2733675"/>
                </a:lnTo>
                <a:lnTo>
                  <a:pt x="3068980" y="2746375"/>
                </a:lnTo>
                <a:lnTo>
                  <a:pt x="3073984" y="2746375"/>
                </a:lnTo>
                <a:lnTo>
                  <a:pt x="3078835" y="2759075"/>
                </a:lnTo>
                <a:lnTo>
                  <a:pt x="3083509" y="2759075"/>
                </a:lnTo>
                <a:lnTo>
                  <a:pt x="3088017" y="2771775"/>
                </a:lnTo>
                <a:lnTo>
                  <a:pt x="3092348" y="2771775"/>
                </a:lnTo>
                <a:lnTo>
                  <a:pt x="3096514" y="2784475"/>
                </a:lnTo>
                <a:lnTo>
                  <a:pt x="3100501" y="2797175"/>
                </a:lnTo>
                <a:lnTo>
                  <a:pt x="3104311" y="2797175"/>
                </a:lnTo>
                <a:lnTo>
                  <a:pt x="3107944" y="2809875"/>
                </a:lnTo>
                <a:lnTo>
                  <a:pt x="3111385" y="2809875"/>
                </a:lnTo>
                <a:lnTo>
                  <a:pt x="3114649" y="2822575"/>
                </a:lnTo>
                <a:lnTo>
                  <a:pt x="3117723" y="2835275"/>
                </a:lnTo>
                <a:lnTo>
                  <a:pt x="3120606" y="2835275"/>
                </a:lnTo>
                <a:lnTo>
                  <a:pt x="3123298" y="2847975"/>
                </a:lnTo>
                <a:lnTo>
                  <a:pt x="3125800" y="2847975"/>
                </a:lnTo>
                <a:lnTo>
                  <a:pt x="3128099" y="2860675"/>
                </a:lnTo>
                <a:lnTo>
                  <a:pt x="3130219" y="2873375"/>
                </a:lnTo>
                <a:lnTo>
                  <a:pt x="3132124" y="2873375"/>
                </a:lnTo>
                <a:lnTo>
                  <a:pt x="3133852" y="2886075"/>
                </a:lnTo>
                <a:lnTo>
                  <a:pt x="3135363" y="2898775"/>
                </a:lnTo>
                <a:lnTo>
                  <a:pt x="3136684" y="2898775"/>
                </a:lnTo>
                <a:lnTo>
                  <a:pt x="3137801" y="2911475"/>
                </a:lnTo>
                <a:lnTo>
                  <a:pt x="3138728" y="2911475"/>
                </a:lnTo>
                <a:lnTo>
                  <a:pt x="3139440" y="2924175"/>
                </a:lnTo>
                <a:lnTo>
                  <a:pt x="3139960" y="2936875"/>
                </a:lnTo>
                <a:lnTo>
                  <a:pt x="3140278" y="2936875"/>
                </a:lnTo>
                <a:lnTo>
                  <a:pt x="3140278" y="2784475"/>
                </a:lnTo>
                <a:lnTo>
                  <a:pt x="3138830" y="2784475"/>
                </a:lnTo>
                <a:lnTo>
                  <a:pt x="3134576" y="2771775"/>
                </a:lnTo>
                <a:lnTo>
                  <a:pt x="3130131" y="2771775"/>
                </a:lnTo>
                <a:lnTo>
                  <a:pt x="3125495" y="2759075"/>
                </a:lnTo>
                <a:lnTo>
                  <a:pt x="3120656" y="2746375"/>
                </a:lnTo>
                <a:lnTo>
                  <a:pt x="3115627" y="2746375"/>
                </a:lnTo>
                <a:lnTo>
                  <a:pt x="3110420" y="2733675"/>
                </a:lnTo>
                <a:lnTo>
                  <a:pt x="3105023" y="2720975"/>
                </a:lnTo>
                <a:lnTo>
                  <a:pt x="3099447" y="2720975"/>
                </a:lnTo>
                <a:lnTo>
                  <a:pt x="3093682" y="2708275"/>
                </a:lnTo>
                <a:lnTo>
                  <a:pt x="3087751" y="2708275"/>
                </a:lnTo>
                <a:lnTo>
                  <a:pt x="3081655" y="2695575"/>
                </a:lnTo>
                <a:lnTo>
                  <a:pt x="3075381" y="2695575"/>
                </a:lnTo>
                <a:lnTo>
                  <a:pt x="3068942" y="2682875"/>
                </a:lnTo>
                <a:lnTo>
                  <a:pt x="3062351" y="2682875"/>
                </a:lnTo>
                <a:lnTo>
                  <a:pt x="3055607" y="2670175"/>
                </a:lnTo>
                <a:lnTo>
                  <a:pt x="3048711" y="2670175"/>
                </a:lnTo>
                <a:lnTo>
                  <a:pt x="3041662" y="2657475"/>
                </a:lnTo>
                <a:lnTo>
                  <a:pt x="3034461" y="2657475"/>
                </a:lnTo>
                <a:lnTo>
                  <a:pt x="3027134" y="2644775"/>
                </a:lnTo>
                <a:lnTo>
                  <a:pt x="3019679" y="2644775"/>
                </a:lnTo>
                <a:lnTo>
                  <a:pt x="3012084" y="2632075"/>
                </a:lnTo>
                <a:lnTo>
                  <a:pt x="2996527" y="2632075"/>
                </a:lnTo>
                <a:lnTo>
                  <a:pt x="2988564" y="2619375"/>
                </a:lnTo>
                <a:lnTo>
                  <a:pt x="2972320" y="2619375"/>
                </a:lnTo>
                <a:lnTo>
                  <a:pt x="2964040" y="2606675"/>
                </a:lnTo>
                <a:lnTo>
                  <a:pt x="2947212" y="2606675"/>
                </a:lnTo>
                <a:lnTo>
                  <a:pt x="2938653" y="2593975"/>
                </a:lnTo>
                <a:lnTo>
                  <a:pt x="2903690" y="2593975"/>
                </a:lnTo>
                <a:lnTo>
                  <a:pt x="2894787" y="2581275"/>
                </a:lnTo>
                <a:lnTo>
                  <a:pt x="386969" y="2581275"/>
                </a:lnTo>
                <a:lnTo>
                  <a:pt x="378066" y="2593975"/>
                </a:lnTo>
                <a:lnTo>
                  <a:pt x="343103" y="2593975"/>
                </a:lnTo>
                <a:lnTo>
                  <a:pt x="334556" y="2606675"/>
                </a:lnTo>
                <a:lnTo>
                  <a:pt x="317715" y="2606675"/>
                </a:lnTo>
                <a:lnTo>
                  <a:pt x="309448" y="2619375"/>
                </a:lnTo>
                <a:lnTo>
                  <a:pt x="293204" y="2619375"/>
                </a:lnTo>
                <a:lnTo>
                  <a:pt x="285242" y="2632075"/>
                </a:lnTo>
                <a:lnTo>
                  <a:pt x="269684" y="2632075"/>
                </a:lnTo>
                <a:lnTo>
                  <a:pt x="262089" y="2644775"/>
                </a:lnTo>
                <a:lnTo>
                  <a:pt x="254635" y="2644775"/>
                </a:lnTo>
                <a:lnTo>
                  <a:pt x="247307" y="2657475"/>
                </a:lnTo>
                <a:lnTo>
                  <a:pt x="240118" y="2657475"/>
                </a:lnTo>
                <a:lnTo>
                  <a:pt x="233070" y="2670175"/>
                </a:lnTo>
                <a:lnTo>
                  <a:pt x="226161" y="2670175"/>
                </a:lnTo>
                <a:lnTo>
                  <a:pt x="219417" y="2682875"/>
                </a:lnTo>
                <a:lnTo>
                  <a:pt x="212826" y="2682875"/>
                </a:lnTo>
                <a:lnTo>
                  <a:pt x="206387" y="2695575"/>
                </a:lnTo>
                <a:lnTo>
                  <a:pt x="200126" y="2695575"/>
                </a:lnTo>
                <a:lnTo>
                  <a:pt x="194030" y="2708275"/>
                </a:lnTo>
                <a:lnTo>
                  <a:pt x="188099" y="2708275"/>
                </a:lnTo>
                <a:lnTo>
                  <a:pt x="182333" y="2720975"/>
                </a:lnTo>
                <a:lnTo>
                  <a:pt x="176758" y="2720975"/>
                </a:lnTo>
                <a:lnTo>
                  <a:pt x="171361" y="2733675"/>
                </a:lnTo>
                <a:lnTo>
                  <a:pt x="166154" y="2746375"/>
                </a:lnTo>
                <a:lnTo>
                  <a:pt x="161124" y="2746375"/>
                </a:lnTo>
                <a:lnTo>
                  <a:pt x="156286" y="2759075"/>
                </a:lnTo>
                <a:lnTo>
                  <a:pt x="151650" y="2771775"/>
                </a:lnTo>
                <a:lnTo>
                  <a:pt x="147205" y="2771775"/>
                </a:lnTo>
                <a:lnTo>
                  <a:pt x="142951" y="2784475"/>
                </a:lnTo>
                <a:lnTo>
                  <a:pt x="138912" y="2784475"/>
                </a:lnTo>
                <a:lnTo>
                  <a:pt x="135077" y="2797175"/>
                </a:lnTo>
                <a:lnTo>
                  <a:pt x="131445" y="2809875"/>
                </a:lnTo>
                <a:lnTo>
                  <a:pt x="128016" y="2809875"/>
                </a:lnTo>
                <a:lnTo>
                  <a:pt x="124802" y="2822575"/>
                </a:lnTo>
                <a:lnTo>
                  <a:pt x="121793" y="2835275"/>
                </a:lnTo>
                <a:lnTo>
                  <a:pt x="119011" y="2847975"/>
                </a:lnTo>
                <a:lnTo>
                  <a:pt x="116433" y="2847975"/>
                </a:lnTo>
                <a:lnTo>
                  <a:pt x="114084" y="2860675"/>
                </a:lnTo>
                <a:lnTo>
                  <a:pt x="111950" y="2873375"/>
                </a:lnTo>
                <a:lnTo>
                  <a:pt x="110032" y="2873375"/>
                </a:lnTo>
                <a:lnTo>
                  <a:pt x="108331" y="2886075"/>
                </a:lnTo>
                <a:lnTo>
                  <a:pt x="106857" y="2898775"/>
                </a:lnTo>
                <a:lnTo>
                  <a:pt x="105613" y="2898775"/>
                </a:lnTo>
                <a:lnTo>
                  <a:pt x="104584" y="2911475"/>
                </a:lnTo>
                <a:lnTo>
                  <a:pt x="103784" y="2924175"/>
                </a:lnTo>
                <a:lnTo>
                  <a:pt x="103212" y="2936875"/>
                </a:lnTo>
                <a:lnTo>
                  <a:pt x="102870" y="2936875"/>
                </a:lnTo>
                <a:lnTo>
                  <a:pt x="102870" y="4270375"/>
                </a:lnTo>
                <a:lnTo>
                  <a:pt x="103212" y="4283075"/>
                </a:lnTo>
                <a:lnTo>
                  <a:pt x="103784" y="4295775"/>
                </a:lnTo>
                <a:lnTo>
                  <a:pt x="104584" y="4308475"/>
                </a:lnTo>
                <a:lnTo>
                  <a:pt x="105613" y="4308475"/>
                </a:lnTo>
                <a:lnTo>
                  <a:pt x="106857" y="4321175"/>
                </a:lnTo>
                <a:lnTo>
                  <a:pt x="108331" y="4333875"/>
                </a:lnTo>
                <a:lnTo>
                  <a:pt x="110020" y="4333875"/>
                </a:lnTo>
                <a:lnTo>
                  <a:pt x="111937" y="4346575"/>
                </a:lnTo>
                <a:lnTo>
                  <a:pt x="114071" y="4359275"/>
                </a:lnTo>
                <a:lnTo>
                  <a:pt x="116433" y="4371975"/>
                </a:lnTo>
                <a:lnTo>
                  <a:pt x="118999" y="4371975"/>
                </a:lnTo>
                <a:lnTo>
                  <a:pt x="121793" y="4384675"/>
                </a:lnTo>
                <a:lnTo>
                  <a:pt x="124790" y="4397375"/>
                </a:lnTo>
                <a:lnTo>
                  <a:pt x="128003" y="4397375"/>
                </a:lnTo>
                <a:lnTo>
                  <a:pt x="131432" y="4410075"/>
                </a:lnTo>
                <a:lnTo>
                  <a:pt x="135064" y="4422775"/>
                </a:lnTo>
                <a:lnTo>
                  <a:pt x="138899" y="4422775"/>
                </a:lnTo>
                <a:lnTo>
                  <a:pt x="142951" y="4435475"/>
                </a:lnTo>
                <a:lnTo>
                  <a:pt x="147193" y="4448175"/>
                </a:lnTo>
                <a:lnTo>
                  <a:pt x="151638" y="4448175"/>
                </a:lnTo>
                <a:lnTo>
                  <a:pt x="156273" y="4460875"/>
                </a:lnTo>
                <a:lnTo>
                  <a:pt x="161112" y="4460875"/>
                </a:lnTo>
                <a:lnTo>
                  <a:pt x="166141" y="4473575"/>
                </a:lnTo>
                <a:lnTo>
                  <a:pt x="171348" y="4486275"/>
                </a:lnTo>
                <a:lnTo>
                  <a:pt x="176745" y="4486275"/>
                </a:lnTo>
                <a:lnTo>
                  <a:pt x="182321" y="4498975"/>
                </a:lnTo>
                <a:lnTo>
                  <a:pt x="188087" y="4498975"/>
                </a:lnTo>
                <a:lnTo>
                  <a:pt x="194017" y="4511675"/>
                </a:lnTo>
                <a:lnTo>
                  <a:pt x="200113" y="4511675"/>
                </a:lnTo>
                <a:lnTo>
                  <a:pt x="206387" y="4524375"/>
                </a:lnTo>
                <a:lnTo>
                  <a:pt x="212813" y="4537075"/>
                </a:lnTo>
                <a:lnTo>
                  <a:pt x="219405" y="4537075"/>
                </a:lnTo>
                <a:lnTo>
                  <a:pt x="226161" y="4549775"/>
                </a:lnTo>
                <a:lnTo>
                  <a:pt x="240106" y="4549775"/>
                </a:lnTo>
                <a:lnTo>
                  <a:pt x="247294" y="4562475"/>
                </a:lnTo>
                <a:lnTo>
                  <a:pt x="254622" y="4562475"/>
                </a:lnTo>
                <a:lnTo>
                  <a:pt x="262089" y="4575175"/>
                </a:lnTo>
                <a:lnTo>
                  <a:pt x="269684" y="4575175"/>
                </a:lnTo>
                <a:lnTo>
                  <a:pt x="277406" y="4587875"/>
                </a:lnTo>
                <a:lnTo>
                  <a:pt x="293192" y="4587875"/>
                </a:lnTo>
                <a:lnTo>
                  <a:pt x="301256" y="4600575"/>
                </a:lnTo>
                <a:lnTo>
                  <a:pt x="317715" y="4600575"/>
                </a:lnTo>
                <a:lnTo>
                  <a:pt x="326085" y="4613275"/>
                </a:lnTo>
                <a:lnTo>
                  <a:pt x="351726" y="4613275"/>
                </a:lnTo>
                <a:lnTo>
                  <a:pt x="360438" y="4625975"/>
                </a:lnTo>
                <a:lnTo>
                  <a:pt x="395922" y="4625975"/>
                </a:lnTo>
                <a:lnTo>
                  <a:pt x="404926" y="4638675"/>
                </a:lnTo>
                <a:lnTo>
                  <a:pt x="2885833" y="4638675"/>
                </a:lnTo>
                <a:lnTo>
                  <a:pt x="2894800" y="4625975"/>
                </a:lnTo>
                <a:lnTo>
                  <a:pt x="2921330" y="4625975"/>
                </a:lnTo>
                <a:lnTo>
                  <a:pt x="2930029" y="4613275"/>
                </a:lnTo>
                <a:lnTo>
                  <a:pt x="2955683" y="4613275"/>
                </a:lnTo>
                <a:lnTo>
                  <a:pt x="2964053" y="4600575"/>
                </a:lnTo>
                <a:lnTo>
                  <a:pt x="2980499" y="4600575"/>
                </a:lnTo>
                <a:lnTo>
                  <a:pt x="2988576" y="4587875"/>
                </a:lnTo>
                <a:lnTo>
                  <a:pt x="3004362" y="4587875"/>
                </a:lnTo>
                <a:lnTo>
                  <a:pt x="3012084" y="4575175"/>
                </a:lnTo>
                <a:lnTo>
                  <a:pt x="3019691" y="4575175"/>
                </a:lnTo>
                <a:lnTo>
                  <a:pt x="3027146" y="4562475"/>
                </a:lnTo>
                <a:lnTo>
                  <a:pt x="3034474" y="4562475"/>
                </a:lnTo>
                <a:lnTo>
                  <a:pt x="3041675" y="4549775"/>
                </a:lnTo>
                <a:lnTo>
                  <a:pt x="3055620" y="4549775"/>
                </a:lnTo>
                <a:lnTo>
                  <a:pt x="3062363" y="4537075"/>
                </a:lnTo>
                <a:lnTo>
                  <a:pt x="3068955" y="4537075"/>
                </a:lnTo>
                <a:lnTo>
                  <a:pt x="3075394" y="4524375"/>
                </a:lnTo>
                <a:lnTo>
                  <a:pt x="3081667" y="4511675"/>
                </a:lnTo>
                <a:lnTo>
                  <a:pt x="3087763" y="4511675"/>
                </a:lnTo>
                <a:lnTo>
                  <a:pt x="3093694" y="4498975"/>
                </a:lnTo>
                <a:lnTo>
                  <a:pt x="3099460" y="4498975"/>
                </a:lnTo>
                <a:lnTo>
                  <a:pt x="3105035" y="4486275"/>
                </a:lnTo>
                <a:lnTo>
                  <a:pt x="3110433" y="4486275"/>
                </a:lnTo>
                <a:lnTo>
                  <a:pt x="3115640" y="4473575"/>
                </a:lnTo>
                <a:lnTo>
                  <a:pt x="3120669" y="4460875"/>
                </a:lnTo>
                <a:lnTo>
                  <a:pt x="3125508" y="4460875"/>
                </a:lnTo>
                <a:lnTo>
                  <a:pt x="3130143" y="4448175"/>
                </a:lnTo>
                <a:lnTo>
                  <a:pt x="3134588" y="4448175"/>
                </a:lnTo>
                <a:lnTo>
                  <a:pt x="3138843" y="4435475"/>
                </a:lnTo>
                <a:lnTo>
                  <a:pt x="3142881" y="4422775"/>
                </a:lnTo>
                <a:lnTo>
                  <a:pt x="3146717" y="4422775"/>
                </a:lnTo>
                <a:lnTo>
                  <a:pt x="3150362" y="4410075"/>
                </a:lnTo>
                <a:lnTo>
                  <a:pt x="3153778" y="4397375"/>
                </a:lnTo>
                <a:lnTo>
                  <a:pt x="3156991" y="4397375"/>
                </a:lnTo>
                <a:lnTo>
                  <a:pt x="3160001" y="4384675"/>
                </a:lnTo>
                <a:lnTo>
                  <a:pt x="3162782" y="4371975"/>
                </a:lnTo>
                <a:lnTo>
                  <a:pt x="3165360" y="4371975"/>
                </a:lnTo>
                <a:lnTo>
                  <a:pt x="3167710" y="4359275"/>
                </a:lnTo>
                <a:lnTo>
                  <a:pt x="3169843" y="4346575"/>
                </a:lnTo>
                <a:lnTo>
                  <a:pt x="3171761" y="4333875"/>
                </a:lnTo>
                <a:lnTo>
                  <a:pt x="3173463" y="4333875"/>
                </a:lnTo>
                <a:lnTo>
                  <a:pt x="3174936" y="4321175"/>
                </a:lnTo>
                <a:lnTo>
                  <a:pt x="3176181" y="4308475"/>
                </a:lnTo>
                <a:lnTo>
                  <a:pt x="3177197" y="4308475"/>
                </a:lnTo>
                <a:lnTo>
                  <a:pt x="3177997" y="4295775"/>
                </a:lnTo>
                <a:lnTo>
                  <a:pt x="3178581" y="4283075"/>
                </a:lnTo>
                <a:lnTo>
                  <a:pt x="3178924" y="4270375"/>
                </a:lnTo>
                <a:lnTo>
                  <a:pt x="3178924" y="2936875"/>
                </a:lnTo>
                <a:close/>
              </a:path>
              <a:path w="10031730" h="4638675">
                <a:moveTo>
                  <a:pt x="10031133" y="355600"/>
                </a:moveTo>
                <a:lnTo>
                  <a:pt x="10030790" y="355600"/>
                </a:lnTo>
                <a:lnTo>
                  <a:pt x="10030206" y="342900"/>
                </a:lnTo>
                <a:lnTo>
                  <a:pt x="10029406" y="330200"/>
                </a:lnTo>
                <a:lnTo>
                  <a:pt x="10028390" y="317500"/>
                </a:lnTo>
                <a:lnTo>
                  <a:pt x="10027133" y="317500"/>
                </a:lnTo>
                <a:lnTo>
                  <a:pt x="10025659" y="304800"/>
                </a:lnTo>
                <a:lnTo>
                  <a:pt x="10023970" y="292100"/>
                </a:lnTo>
                <a:lnTo>
                  <a:pt x="10022053" y="292100"/>
                </a:lnTo>
                <a:lnTo>
                  <a:pt x="10019919" y="279400"/>
                </a:lnTo>
                <a:lnTo>
                  <a:pt x="10017557" y="266700"/>
                </a:lnTo>
                <a:lnTo>
                  <a:pt x="10014991" y="266700"/>
                </a:lnTo>
                <a:lnTo>
                  <a:pt x="10012197" y="254000"/>
                </a:lnTo>
                <a:lnTo>
                  <a:pt x="10009200" y="241300"/>
                </a:lnTo>
                <a:lnTo>
                  <a:pt x="10005987" y="228600"/>
                </a:lnTo>
                <a:lnTo>
                  <a:pt x="10002558" y="228600"/>
                </a:lnTo>
                <a:lnTo>
                  <a:pt x="9998926" y="215900"/>
                </a:lnTo>
                <a:lnTo>
                  <a:pt x="9995078" y="203200"/>
                </a:lnTo>
                <a:lnTo>
                  <a:pt x="9992487" y="203200"/>
                </a:lnTo>
                <a:lnTo>
                  <a:pt x="9992487" y="355600"/>
                </a:lnTo>
                <a:lnTo>
                  <a:pt x="9992487" y="1689100"/>
                </a:lnTo>
                <a:lnTo>
                  <a:pt x="9992169" y="1701800"/>
                </a:lnTo>
                <a:lnTo>
                  <a:pt x="9991649" y="1714500"/>
                </a:lnTo>
                <a:lnTo>
                  <a:pt x="9990938" y="1714500"/>
                </a:lnTo>
                <a:lnTo>
                  <a:pt x="9990023" y="1727200"/>
                </a:lnTo>
                <a:lnTo>
                  <a:pt x="9988893" y="1739900"/>
                </a:lnTo>
                <a:lnTo>
                  <a:pt x="9987585" y="1739900"/>
                </a:lnTo>
                <a:lnTo>
                  <a:pt x="9986061" y="1752600"/>
                </a:lnTo>
                <a:lnTo>
                  <a:pt x="9984346" y="1752600"/>
                </a:lnTo>
                <a:lnTo>
                  <a:pt x="9982429" y="1765300"/>
                </a:lnTo>
                <a:lnTo>
                  <a:pt x="9980308" y="1778000"/>
                </a:lnTo>
                <a:lnTo>
                  <a:pt x="9978009" y="1778000"/>
                </a:lnTo>
                <a:lnTo>
                  <a:pt x="9975507" y="1790700"/>
                </a:lnTo>
                <a:lnTo>
                  <a:pt x="9972815" y="1803400"/>
                </a:lnTo>
                <a:lnTo>
                  <a:pt x="9969932" y="1803400"/>
                </a:lnTo>
                <a:lnTo>
                  <a:pt x="9966858" y="1816100"/>
                </a:lnTo>
                <a:lnTo>
                  <a:pt x="9963594" y="1816100"/>
                </a:lnTo>
                <a:lnTo>
                  <a:pt x="9960153" y="1828800"/>
                </a:lnTo>
                <a:lnTo>
                  <a:pt x="9956521" y="1841500"/>
                </a:lnTo>
                <a:lnTo>
                  <a:pt x="9952711" y="1841500"/>
                </a:lnTo>
                <a:lnTo>
                  <a:pt x="9948723" y="1854200"/>
                </a:lnTo>
                <a:lnTo>
                  <a:pt x="9944557" y="1854200"/>
                </a:lnTo>
                <a:lnTo>
                  <a:pt x="9940226" y="1866900"/>
                </a:lnTo>
                <a:lnTo>
                  <a:pt x="9935718" y="1866900"/>
                </a:lnTo>
                <a:lnTo>
                  <a:pt x="9931044" y="1879600"/>
                </a:lnTo>
                <a:lnTo>
                  <a:pt x="9926206" y="1879600"/>
                </a:lnTo>
                <a:lnTo>
                  <a:pt x="9921202" y="1892300"/>
                </a:lnTo>
                <a:lnTo>
                  <a:pt x="9916033" y="1892300"/>
                </a:lnTo>
                <a:lnTo>
                  <a:pt x="9910712" y="1905000"/>
                </a:lnTo>
                <a:lnTo>
                  <a:pt x="9905238" y="1905000"/>
                </a:lnTo>
                <a:lnTo>
                  <a:pt x="9899612" y="1917700"/>
                </a:lnTo>
                <a:lnTo>
                  <a:pt x="9893846" y="1917700"/>
                </a:lnTo>
                <a:lnTo>
                  <a:pt x="9887928" y="1930400"/>
                </a:lnTo>
                <a:lnTo>
                  <a:pt x="9881870" y="1930400"/>
                </a:lnTo>
                <a:lnTo>
                  <a:pt x="9875685" y="1943100"/>
                </a:lnTo>
                <a:lnTo>
                  <a:pt x="9869360" y="1943100"/>
                </a:lnTo>
                <a:lnTo>
                  <a:pt x="9862909" y="1955800"/>
                </a:lnTo>
                <a:lnTo>
                  <a:pt x="9849637" y="1955800"/>
                </a:lnTo>
                <a:lnTo>
                  <a:pt x="9842830" y="1968500"/>
                </a:lnTo>
                <a:lnTo>
                  <a:pt x="9828873" y="1968500"/>
                </a:lnTo>
                <a:lnTo>
                  <a:pt x="9821735" y="1981200"/>
                </a:lnTo>
                <a:lnTo>
                  <a:pt x="9807156" y="1981200"/>
                </a:lnTo>
                <a:lnTo>
                  <a:pt x="9799739" y="1993900"/>
                </a:lnTo>
                <a:lnTo>
                  <a:pt x="9776968" y="1993900"/>
                </a:lnTo>
                <a:lnTo>
                  <a:pt x="9769221" y="2006600"/>
                </a:lnTo>
                <a:lnTo>
                  <a:pt x="9737611" y="2006600"/>
                </a:lnTo>
                <a:lnTo>
                  <a:pt x="9729584" y="2019300"/>
                </a:lnTo>
                <a:lnTo>
                  <a:pt x="7256602" y="2019300"/>
                </a:lnTo>
                <a:lnTo>
                  <a:pt x="7248563" y="2006600"/>
                </a:lnTo>
                <a:lnTo>
                  <a:pt x="7216965" y="2006600"/>
                </a:lnTo>
                <a:lnTo>
                  <a:pt x="7209218" y="1993900"/>
                </a:lnTo>
                <a:lnTo>
                  <a:pt x="7186447" y="1993900"/>
                </a:lnTo>
                <a:lnTo>
                  <a:pt x="7179030" y="1981200"/>
                </a:lnTo>
                <a:lnTo>
                  <a:pt x="7164451" y="1981200"/>
                </a:lnTo>
                <a:lnTo>
                  <a:pt x="7157313" y="1968500"/>
                </a:lnTo>
                <a:lnTo>
                  <a:pt x="7143356" y="1968500"/>
                </a:lnTo>
                <a:lnTo>
                  <a:pt x="7136549" y="1955800"/>
                </a:lnTo>
                <a:lnTo>
                  <a:pt x="7123277" y="1955800"/>
                </a:lnTo>
                <a:lnTo>
                  <a:pt x="7116826" y="1943100"/>
                </a:lnTo>
                <a:lnTo>
                  <a:pt x="7110514" y="1943100"/>
                </a:lnTo>
                <a:lnTo>
                  <a:pt x="7104316" y="1930400"/>
                </a:lnTo>
                <a:lnTo>
                  <a:pt x="7098271" y="1930400"/>
                </a:lnTo>
                <a:lnTo>
                  <a:pt x="7092353" y="1917700"/>
                </a:lnTo>
                <a:lnTo>
                  <a:pt x="7086587" y="1917700"/>
                </a:lnTo>
                <a:lnTo>
                  <a:pt x="7080961" y="1905000"/>
                </a:lnTo>
                <a:lnTo>
                  <a:pt x="7075487" y="1905000"/>
                </a:lnTo>
                <a:lnTo>
                  <a:pt x="7070166" y="1892300"/>
                </a:lnTo>
                <a:lnTo>
                  <a:pt x="7065010" y="1892300"/>
                </a:lnTo>
                <a:lnTo>
                  <a:pt x="7060006" y="1879600"/>
                </a:lnTo>
                <a:lnTo>
                  <a:pt x="7055167" y="1879600"/>
                </a:lnTo>
                <a:lnTo>
                  <a:pt x="7050481" y="1866900"/>
                </a:lnTo>
                <a:lnTo>
                  <a:pt x="7045973" y="1866900"/>
                </a:lnTo>
                <a:lnTo>
                  <a:pt x="7041642" y="1854200"/>
                </a:lnTo>
                <a:lnTo>
                  <a:pt x="7037476" y="1854200"/>
                </a:lnTo>
                <a:lnTo>
                  <a:pt x="7033488" y="1841500"/>
                </a:lnTo>
                <a:lnTo>
                  <a:pt x="7029678" y="1841500"/>
                </a:lnTo>
                <a:lnTo>
                  <a:pt x="7026059" y="1828800"/>
                </a:lnTo>
                <a:lnTo>
                  <a:pt x="7022617" y="1816100"/>
                </a:lnTo>
                <a:lnTo>
                  <a:pt x="7019353" y="1816100"/>
                </a:lnTo>
                <a:lnTo>
                  <a:pt x="7016280" y="1803400"/>
                </a:lnTo>
                <a:lnTo>
                  <a:pt x="7013397" y="1803400"/>
                </a:lnTo>
                <a:lnTo>
                  <a:pt x="7010705" y="1790700"/>
                </a:lnTo>
                <a:lnTo>
                  <a:pt x="7008203" y="1778000"/>
                </a:lnTo>
                <a:lnTo>
                  <a:pt x="7005891" y="1778000"/>
                </a:lnTo>
                <a:lnTo>
                  <a:pt x="7003783" y="1765300"/>
                </a:lnTo>
                <a:lnTo>
                  <a:pt x="7001865" y="1752600"/>
                </a:lnTo>
                <a:lnTo>
                  <a:pt x="7000151" y="1752600"/>
                </a:lnTo>
                <a:lnTo>
                  <a:pt x="6998627" y="1739900"/>
                </a:lnTo>
                <a:lnTo>
                  <a:pt x="6997306" y="1739900"/>
                </a:lnTo>
                <a:lnTo>
                  <a:pt x="6996189" y="1727200"/>
                </a:lnTo>
                <a:lnTo>
                  <a:pt x="6995274" y="1714500"/>
                </a:lnTo>
                <a:lnTo>
                  <a:pt x="6994550" y="1714500"/>
                </a:lnTo>
                <a:lnTo>
                  <a:pt x="6994042" y="1701800"/>
                </a:lnTo>
                <a:lnTo>
                  <a:pt x="6993725" y="1689100"/>
                </a:lnTo>
                <a:lnTo>
                  <a:pt x="6993725" y="355600"/>
                </a:lnTo>
                <a:lnTo>
                  <a:pt x="6994042" y="355600"/>
                </a:lnTo>
                <a:lnTo>
                  <a:pt x="6994550" y="342900"/>
                </a:lnTo>
                <a:lnTo>
                  <a:pt x="6995274" y="330200"/>
                </a:lnTo>
                <a:lnTo>
                  <a:pt x="6996189" y="330200"/>
                </a:lnTo>
                <a:lnTo>
                  <a:pt x="6997306" y="317500"/>
                </a:lnTo>
                <a:lnTo>
                  <a:pt x="6998627" y="317500"/>
                </a:lnTo>
                <a:lnTo>
                  <a:pt x="7000151" y="304800"/>
                </a:lnTo>
                <a:lnTo>
                  <a:pt x="7001865" y="292100"/>
                </a:lnTo>
                <a:lnTo>
                  <a:pt x="7003783" y="292100"/>
                </a:lnTo>
                <a:lnTo>
                  <a:pt x="7005891" y="279400"/>
                </a:lnTo>
                <a:lnTo>
                  <a:pt x="7008203" y="266700"/>
                </a:lnTo>
                <a:lnTo>
                  <a:pt x="7010705" y="266700"/>
                </a:lnTo>
                <a:lnTo>
                  <a:pt x="7013397" y="254000"/>
                </a:lnTo>
                <a:lnTo>
                  <a:pt x="7016280" y="254000"/>
                </a:lnTo>
                <a:lnTo>
                  <a:pt x="7019353" y="241300"/>
                </a:lnTo>
                <a:lnTo>
                  <a:pt x="7022617" y="228600"/>
                </a:lnTo>
                <a:lnTo>
                  <a:pt x="7026059" y="228600"/>
                </a:lnTo>
                <a:lnTo>
                  <a:pt x="7029678" y="215900"/>
                </a:lnTo>
                <a:lnTo>
                  <a:pt x="7033488" y="215900"/>
                </a:lnTo>
                <a:lnTo>
                  <a:pt x="7037476" y="203200"/>
                </a:lnTo>
                <a:lnTo>
                  <a:pt x="7041642" y="190500"/>
                </a:lnTo>
                <a:lnTo>
                  <a:pt x="7045973" y="190500"/>
                </a:lnTo>
                <a:lnTo>
                  <a:pt x="7050481" y="177800"/>
                </a:lnTo>
                <a:lnTo>
                  <a:pt x="7055167" y="177800"/>
                </a:lnTo>
                <a:lnTo>
                  <a:pt x="7060006" y="165100"/>
                </a:lnTo>
                <a:lnTo>
                  <a:pt x="7065010" y="165100"/>
                </a:lnTo>
                <a:lnTo>
                  <a:pt x="7070166" y="152400"/>
                </a:lnTo>
                <a:lnTo>
                  <a:pt x="7075487" y="152400"/>
                </a:lnTo>
                <a:lnTo>
                  <a:pt x="7080961" y="139700"/>
                </a:lnTo>
                <a:lnTo>
                  <a:pt x="7086587" y="139700"/>
                </a:lnTo>
                <a:lnTo>
                  <a:pt x="7092353" y="127000"/>
                </a:lnTo>
                <a:lnTo>
                  <a:pt x="7098271" y="127000"/>
                </a:lnTo>
                <a:lnTo>
                  <a:pt x="7104316" y="114300"/>
                </a:lnTo>
                <a:lnTo>
                  <a:pt x="7116826" y="114300"/>
                </a:lnTo>
                <a:lnTo>
                  <a:pt x="7123277" y="101600"/>
                </a:lnTo>
                <a:lnTo>
                  <a:pt x="7129856" y="101600"/>
                </a:lnTo>
                <a:lnTo>
                  <a:pt x="7136549" y="88900"/>
                </a:lnTo>
                <a:lnTo>
                  <a:pt x="7150290" y="88900"/>
                </a:lnTo>
                <a:lnTo>
                  <a:pt x="7157313" y="76200"/>
                </a:lnTo>
                <a:lnTo>
                  <a:pt x="7171690" y="76200"/>
                </a:lnTo>
                <a:lnTo>
                  <a:pt x="7179030" y="63500"/>
                </a:lnTo>
                <a:lnTo>
                  <a:pt x="7201548" y="63500"/>
                </a:lnTo>
                <a:lnTo>
                  <a:pt x="7209218" y="50800"/>
                </a:lnTo>
                <a:lnTo>
                  <a:pt x="7240575" y="50800"/>
                </a:lnTo>
                <a:lnTo>
                  <a:pt x="7248563" y="38100"/>
                </a:lnTo>
                <a:lnTo>
                  <a:pt x="9737611" y="38100"/>
                </a:lnTo>
                <a:lnTo>
                  <a:pt x="9745599" y="50800"/>
                </a:lnTo>
                <a:lnTo>
                  <a:pt x="9776968" y="50800"/>
                </a:lnTo>
                <a:lnTo>
                  <a:pt x="9784639" y="63500"/>
                </a:lnTo>
                <a:lnTo>
                  <a:pt x="9807156" y="63500"/>
                </a:lnTo>
                <a:lnTo>
                  <a:pt x="9814496" y="76200"/>
                </a:lnTo>
                <a:lnTo>
                  <a:pt x="9828873" y="76200"/>
                </a:lnTo>
                <a:lnTo>
                  <a:pt x="9835896" y="88900"/>
                </a:lnTo>
                <a:lnTo>
                  <a:pt x="9849637" y="88900"/>
                </a:lnTo>
                <a:lnTo>
                  <a:pt x="9856330" y="101600"/>
                </a:lnTo>
                <a:lnTo>
                  <a:pt x="9862909" y="101600"/>
                </a:lnTo>
                <a:lnTo>
                  <a:pt x="9869360" y="114300"/>
                </a:lnTo>
                <a:lnTo>
                  <a:pt x="9881870" y="114300"/>
                </a:lnTo>
                <a:lnTo>
                  <a:pt x="9887928" y="127000"/>
                </a:lnTo>
                <a:lnTo>
                  <a:pt x="9893846" y="127000"/>
                </a:lnTo>
                <a:lnTo>
                  <a:pt x="9899612" y="139700"/>
                </a:lnTo>
                <a:lnTo>
                  <a:pt x="9905238" y="139700"/>
                </a:lnTo>
                <a:lnTo>
                  <a:pt x="9910712" y="152400"/>
                </a:lnTo>
                <a:lnTo>
                  <a:pt x="9916033" y="152400"/>
                </a:lnTo>
                <a:lnTo>
                  <a:pt x="9921202" y="165100"/>
                </a:lnTo>
                <a:lnTo>
                  <a:pt x="9926206" y="165100"/>
                </a:lnTo>
                <a:lnTo>
                  <a:pt x="9931044" y="177800"/>
                </a:lnTo>
                <a:lnTo>
                  <a:pt x="9935718" y="177800"/>
                </a:lnTo>
                <a:lnTo>
                  <a:pt x="9940226" y="190500"/>
                </a:lnTo>
                <a:lnTo>
                  <a:pt x="9944557" y="190500"/>
                </a:lnTo>
                <a:lnTo>
                  <a:pt x="9948723" y="203200"/>
                </a:lnTo>
                <a:lnTo>
                  <a:pt x="9952711" y="215900"/>
                </a:lnTo>
                <a:lnTo>
                  <a:pt x="9956521" y="215900"/>
                </a:lnTo>
                <a:lnTo>
                  <a:pt x="9960153" y="228600"/>
                </a:lnTo>
                <a:lnTo>
                  <a:pt x="9963594" y="228600"/>
                </a:lnTo>
                <a:lnTo>
                  <a:pt x="9966858" y="241300"/>
                </a:lnTo>
                <a:lnTo>
                  <a:pt x="9969932" y="254000"/>
                </a:lnTo>
                <a:lnTo>
                  <a:pt x="9972815" y="254000"/>
                </a:lnTo>
                <a:lnTo>
                  <a:pt x="9975507" y="266700"/>
                </a:lnTo>
                <a:lnTo>
                  <a:pt x="9978009" y="266700"/>
                </a:lnTo>
                <a:lnTo>
                  <a:pt x="9980308" y="279400"/>
                </a:lnTo>
                <a:lnTo>
                  <a:pt x="9982429" y="292100"/>
                </a:lnTo>
                <a:lnTo>
                  <a:pt x="9984346" y="292100"/>
                </a:lnTo>
                <a:lnTo>
                  <a:pt x="9986061" y="304800"/>
                </a:lnTo>
                <a:lnTo>
                  <a:pt x="9987585" y="317500"/>
                </a:lnTo>
                <a:lnTo>
                  <a:pt x="9988893" y="317500"/>
                </a:lnTo>
                <a:lnTo>
                  <a:pt x="9990023" y="330200"/>
                </a:lnTo>
                <a:lnTo>
                  <a:pt x="9990938" y="330200"/>
                </a:lnTo>
                <a:lnTo>
                  <a:pt x="9991649" y="342900"/>
                </a:lnTo>
                <a:lnTo>
                  <a:pt x="9992169" y="355600"/>
                </a:lnTo>
                <a:lnTo>
                  <a:pt x="9992487" y="355600"/>
                </a:lnTo>
                <a:lnTo>
                  <a:pt x="9992487" y="203200"/>
                </a:lnTo>
                <a:lnTo>
                  <a:pt x="9991039" y="203200"/>
                </a:lnTo>
                <a:lnTo>
                  <a:pt x="9986785" y="190500"/>
                </a:lnTo>
                <a:lnTo>
                  <a:pt x="9982340" y="190500"/>
                </a:lnTo>
                <a:lnTo>
                  <a:pt x="9977704" y="177800"/>
                </a:lnTo>
                <a:lnTo>
                  <a:pt x="9972865" y="165100"/>
                </a:lnTo>
                <a:lnTo>
                  <a:pt x="9967849" y="165100"/>
                </a:lnTo>
                <a:lnTo>
                  <a:pt x="9962629" y="152400"/>
                </a:lnTo>
                <a:lnTo>
                  <a:pt x="9957232" y="139700"/>
                </a:lnTo>
                <a:lnTo>
                  <a:pt x="9951656" y="139700"/>
                </a:lnTo>
                <a:lnTo>
                  <a:pt x="9945891" y="127000"/>
                </a:lnTo>
                <a:lnTo>
                  <a:pt x="9939960" y="127000"/>
                </a:lnTo>
                <a:lnTo>
                  <a:pt x="9933864" y="114300"/>
                </a:lnTo>
                <a:lnTo>
                  <a:pt x="9927590" y="114300"/>
                </a:lnTo>
                <a:lnTo>
                  <a:pt x="9921164" y="101600"/>
                </a:lnTo>
                <a:lnTo>
                  <a:pt x="9914560" y="101600"/>
                </a:lnTo>
                <a:lnTo>
                  <a:pt x="9907816" y="88900"/>
                </a:lnTo>
                <a:lnTo>
                  <a:pt x="9900920" y="88900"/>
                </a:lnTo>
                <a:lnTo>
                  <a:pt x="9893871" y="76200"/>
                </a:lnTo>
                <a:lnTo>
                  <a:pt x="9886671" y="76200"/>
                </a:lnTo>
                <a:lnTo>
                  <a:pt x="9879355" y="63500"/>
                </a:lnTo>
                <a:lnTo>
                  <a:pt x="9871888" y="63500"/>
                </a:lnTo>
                <a:lnTo>
                  <a:pt x="9864293" y="50800"/>
                </a:lnTo>
                <a:lnTo>
                  <a:pt x="9848736" y="50800"/>
                </a:lnTo>
                <a:lnTo>
                  <a:pt x="9840773" y="38100"/>
                </a:lnTo>
                <a:lnTo>
                  <a:pt x="9824529" y="38100"/>
                </a:lnTo>
                <a:lnTo>
                  <a:pt x="9816262" y="25400"/>
                </a:lnTo>
                <a:lnTo>
                  <a:pt x="9799422" y="25400"/>
                </a:lnTo>
                <a:lnTo>
                  <a:pt x="9790862" y="12700"/>
                </a:lnTo>
                <a:lnTo>
                  <a:pt x="9755899" y="12700"/>
                </a:lnTo>
                <a:lnTo>
                  <a:pt x="9746996" y="0"/>
                </a:lnTo>
                <a:lnTo>
                  <a:pt x="7239178" y="0"/>
                </a:lnTo>
                <a:lnTo>
                  <a:pt x="7230275" y="12700"/>
                </a:lnTo>
                <a:lnTo>
                  <a:pt x="7195312" y="12700"/>
                </a:lnTo>
                <a:lnTo>
                  <a:pt x="7186765" y="25400"/>
                </a:lnTo>
                <a:lnTo>
                  <a:pt x="7169925" y="25400"/>
                </a:lnTo>
                <a:lnTo>
                  <a:pt x="7161657" y="38100"/>
                </a:lnTo>
                <a:lnTo>
                  <a:pt x="7145414" y="38100"/>
                </a:lnTo>
                <a:lnTo>
                  <a:pt x="7137451" y="50800"/>
                </a:lnTo>
                <a:lnTo>
                  <a:pt x="7121893" y="50800"/>
                </a:lnTo>
                <a:lnTo>
                  <a:pt x="7114299" y="63500"/>
                </a:lnTo>
                <a:lnTo>
                  <a:pt x="7106844" y="63500"/>
                </a:lnTo>
                <a:lnTo>
                  <a:pt x="7099516" y="76200"/>
                </a:lnTo>
                <a:lnTo>
                  <a:pt x="7092328" y="76200"/>
                </a:lnTo>
                <a:lnTo>
                  <a:pt x="7085279" y="88900"/>
                </a:lnTo>
                <a:lnTo>
                  <a:pt x="7078383" y="88900"/>
                </a:lnTo>
                <a:lnTo>
                  <a:pt x="7071627" y="101600"/>
                </a:lnTo>
                <a:lnTo>
                  <a:pt x="7065035" y="101600"/>
                </a:lnTo>
                <a:lnTo>
                  <a:pt x="7058609" y="114300"/>
                </a:lnTo>
                <a:lnTo>
                  <a:pt x="7052335" y="114300"/>
                </a:lnTo>
                <a:lnTo>
                  <a:pt x="7046239" y="127000"/>
                </a:lnTo>
                <a:lnTo>
                  <a:pt x="7040308" y="127000"/>
                </a:lnTo>
                <a:lnTo>
                  <a:pt x="7034543" y="139700"/>
                </a:lnTo>
                <a:lnTo>
                  <a:pt x="7028967" y="139700"/>
                </a:lnTo>
                <a:lnTo>
                  <a:pt x="7023570" y="152400"/>
                </a:lnTo>
                <a:lnTo>
                  <a:pt x="7018363" y="165100"/>
                </a:lnTo>
                <a:lnTo>
                  <a:pt x="7013334" y="165100"/>
                </a:lnTo>
                <a:lnTo>
                  <a:pt x="7008495" y="177800"/>
                </a:lnTo>
                <a:lnTo>
                  <a:pt x="7003859" y="190500"/>
                </a:lnTo>
                <a:lnTo>
                  <a:pt x="6999414" y="190500"/>
                </a:lnTo>
                <a:lnTo>
                  <a:pt x="6995173" y="203200"/>
                </a:lnTo>
                <a:lnTo>
                  <a:pt x="6991121" y="203200"/>
                </a:lnTo>
                <a:lnTo>
                  <a:pt x="6987286" y="215900"/>
                </a:lnTo>
                <a:lnTo>
                  <a:pt x="6983654" y="228600"/>
                </a:lnTo>
                <a:lnTo>
                  <a:pt x="6980225" y="228600"/>
                </a:lnTo>
                <a:lnTo>
                  <a:pt x="6977012" y="241300"/>
                </a:lnTo>
                <a:lnTo>
                  <a:pt x="6974014" y="254000"/>
                </a:lnTo>
                <a:lnTo>
                  <a:pt x="6971220" y="266700"/>
                </a:lnTo>
                <a:lnTo>
                  <a:pt x="6968642" y="266700"/>
                </a:lnTo>
                <a:lnTo>
                  <a:pt x="6966293" y="279400"/>
                </a:lnTo>
                <a:lnTo>
                  <a:pt x="6964159" y="292100"/>
                </a:lnTo>
                <a:lnTo>
                  <a:pt x="6962241" y="292100"/>
                </a:lnTo>
                <a:lnTo>
                  <a:pt x="6960540" y="304800"/>
                </a:lnTo>
                <a:lnTo>
                  <a:pt x="6959079" y="317500"/>
                </a:lnTo>
                <a:lnTo>
                  <a:pt x="6957822" y="317500"/>
                </a:lnTo>
                <a:lnTo>
                  <a:pt x="6956806" y="330200"/>
                </a:lnTo>
                <a:lnTo>
                  <a:pt x="6956006" y="342900"/>
                </a:lnTo>
                <a:lnTo>
                  <a:pt x="6955422" y="355600"/>
                </a:lnTo>
                <a:lnTo>
                  <a:pt x="6955079" y="355600"/>
                </a:lnTo>
                <a:lnTo>
                  <a:pt x="6955079" y="1689100"/>
                </a:lnTo>
                <a:lnTo>
                  <a:pt x="6955422" y="1701800"/>
                </a:lnTo>
                <a:lnTo>
                  <a:pt x="6955993" y="1714500"/>
                </a:lnTo>
                <a:lnTo>
                  <a:pt x="6956793" y="1727200"/>
                </a:lnTo>
                <a:lnTo>
                  <a:pt x="6957822" y="1727200"/>
                </a:lnTo>
                <a:lnTo>
                  <a:pt x="6959066" y="1739900"/>
                </a:lnTo>
                <a:lnTo>
                  <a:pt x="6960540" y="1752600"/>
                </a:lnTo>
                <a:lnTo>
                  <a:pt x="6962229" y="1752600"/>
                </a:lnTo>
                <a:lnTo>
                  <a:pt x="6964146" y="1765300"/>
                </a:lnTo>
                <a:lnTo>
                  <a:pt x="6966280" y="1778000"/>
                </a:lnTo>
                <a:lnTo>
                  <a:pt x="6968642" y="1790700"/>
                </a:lnTo>
                <a:lnTo>
                  <a:pt x="6971208" y="1790700"/>
                </a:lnTo>
                <a:lnTo>
                  <a:pt x="6974002" y="1803400"/>
                </a:lnTo>
                <a:lnTo>
                  <a:pt x="6976999" y="1816100"/>
                </a:lnTo>
                <a:lnTo>
                  <a:pt x="6980212" y="1816100"/>
                </a:lnTo>
                <a:lnTo>
                  <a:pt x="6983641" y="1828800"/>
                </a:lnTo>
                <a:lnTo>
                  <a:pt x="6987273" y="1841500"/>
                </a:lnTo>
                <a:lnTo>
                  <a:pt x="6991109" y="1841500"/>
                </a:lnTo>
                <a:lnTo>
                  <a:pt x="6995160" y="1854200"/>
                </a:lnTo>
                <a:lnTo>
                  <a:pt x="6999402" y="1866900"/>
                </a:lnTo>
                <a:lnTo>
                  <a:pt x="7003847" y="1866900"/>
                </a:lnTo>
                <a:lnTo>
                  <a:pt x="7008482" y="1879600"/>
                </a:lnTo>
                <a:lnTo>
                  <a:pt x="7013321" y="1879600"/>
                </a:lnTo>
                <a:lnTo>
                  <a:pt x="7018350" y="1892300"/>
                </a:lnTo>
                <a:lnTo>
                  <a:pt x="7023557" y="1905000"/>
                </a:lnTo>
                <a:lnTo>
                  <a:pt x="7028955" y="1905000"/>
                </a:lnTo>
                <a:lnTo>
                  <a:pt x="7034530" y="1917700"/>
                </a:lnTo>
                <a:lnTo>
                  <a:pt x="7040296" y="1917700"/>
                </a:lnTo>
                <a:lnTo>
                  <a:pt x="7046227" y="1930400"/>
                </a:lnTo>
                <a:lnTo>
                  <a:pt x="7052323" y="1930400"/>
                </a:lnTo>
                <a:lnTo>
                  <a:pt x="7058596" y="1943100"/>
                </a:lnTo>
                <a:lnTo>
                  <a:pt x="7065023" y="1955800"/>
                </a:lnTo>
                <a:lnTo>
                  <a:pt x="7071627" y="1955800"/>
                </a:lnTo>
                <a:lnTo>
                  <a:pt x="7078370" y="1968500"/>
                </a:lnTo>
                <a:lnTo>
                  <a:pt x="7092315" y="1968500"/>
                </a:lnTo>
                <a:lnTo>
                  <a:pt x="7099503" y="1981200"/>
                </a:lnTo>
                <a:lnTo>
                  <a:pt x="7106831" y="1981200"/>
                </a:lnTo>
                <a:lnTo>
                  <a:pt x="7114299" y="1993900"/>
                </a:lnTo>
                <a:lnTo>
                  <a:pt x="7121893" y="1993900"/>
                </a:lnTo>
                <a:lnTo>
                  <a:pt x="7129615" y="2006600"/>
                </a:lnTo>
                <a:lnTo>
                  <a:pt x="7145401" y="2006600"/>
                </a:lnTo>
                <a:lnTo>
                  <a:pt x="7153478" y="2019300"/>
                </a:lnTo>
                <a:lnTo>
                  <a:pt x="7169925" y="2019300"/>
                </a:lnTo>
                <a:lnTo>
                  <a:pt x="7178294" y="2032000"/>
                </a:lnTo>
                <a:lnTo>
                  <a:pt x="7203935" y="2032000"/>
                </a:lnTo>
                <a:lnTo>
                  <a:pt x="7212647" y="2044700"/>
                </a:lnTo>
                <a:lnTo>
                  <a:pt x="7248131" y="2044700"/>
                </a:lnTo>
                <a:lnTo>
                  <a:pt x="7257148" y="2057400"/>
                </a:lnTo>
                <a:lnTo>
                  <a:pt x="9738042" y="2057400"/>
                </a:lnTo>
                <a:lnTo>
                  <a:pt x="9747009" y="2044700"/>
                </a:lnTo>
                <a:lnTo>
                  <a:pt x="9773539" y="2044700"/>
                </a:lnTo>
                <a:lnTo>
                  <a:pt x="9782238" y="2032000"/>
                </a:lnTo>
                <a:lnTo>
                  <a:pt x="9807892" y="2032000"/>
                </a:lnTo>
                <a:lnTo>
                  <a:pt x="9816262" y="2019300"/>
                </a:lnTo>
                <a:lnTo>
                  <a:pt x="9832721" y="2019300"/>
                </a:lnTo>
                <a:lnTo>
                  <a:pt x="9840785" y="2006600"/>
                </a:lnTo>
                <a:lnTo>
                  <a:pt x="9856584" y="2006600"/>
                </a:lnTo>
                <a:lnTo>
                  <a:pt x="9864306" y="1993900"/>
                </a:lnTo>
                <a:lnTo>
                  <a:pt x="9871900" y="1993900"/>
                </a:lnTo>
                <a:lnTo>
                  <a:pt x="9879355" y="1981200"/>
                </a:lnTo>
                <a:lnTo>
                  <a:pt x="9886683" y="1981200"/>
                </a:lnTo>
                <a:lnTo>
                  <a:pt x="9893884" y="1968500"/>
                </a:lnTo>
                <a:lnTo>
                  <a:pt x="9907829" y="1968500"/>
                </a:lnTo>
                <a:lnTo>
                  <a:pt x="9914572" y="1955800"/>
                </a:lnTo>
                <a:lnTo>
                  <a:pt x="9921164" y="1955800"/>
                </a:lnTo>
                <a:lnTo>
                  <a:pt x="9927603" y="1943100"/>
                </a:lnTo>
                <a:lnTo>
                  <a:pt x="9933876" y="1930400"/>
                </a:lnTo>
                <a:lnTo>
                  <a:pt x="9939972" y="1930400"/>
                </a:lnTo>
                <a:lnTo>
                  <a:pt x="9945903" y="1917700"/>
                </a:lnTo>
                <a:lnTo>
                  <a:pt x="9951669" y="1917700"/>
                </a:lnTo>
                <a:lnTo>
                  <a:pt x="9957244" y="1905000"/>
                </a:lnTo>
                <a:lnTo>
                  <a:pt x="9962642" y="1905000"/>
                </a:lnTo>
                <a:lnTo>
                  <a:pt x="9967849" y="1892300"/>
                </a:lnTo>
                <a:lnTo>
                  <a:pt x="9972878" y="1879600"/>
                </a:lnTo>
                <a:lnTo>
                  <a:pt x="9977717" y="1879600"/>
                </a:lnTo>
                <a:lnTo>
                  <a:pt x="9982352" y="1866900"/>
                </a:lnTo>
                <a:lnTo>
                  <a:pt x="9986797" y="1866900"/>
                </a:lnTo>
                <a:lnTo>
                  <a:pt x="9991052" y="1854200"/>
                </a:lnTo>
                <a:lnTo>
                  <a:pt x="9995090" y="1841500"/>
                </a:lnTo>
                <a:lnTo>
                  <a:pt x="9998926" y="1841500"/>
                </a:lnTo>
                <a:lnTo>
                  <a:pt x="10002571" y="1828800"/>
                </a:lnTo>
                <a:lnTo>
                  <a:pt x="10005987" y="1816100"/>
                </a:lnTo>
                <a:lnTo>
                  <a:pt x="10009213" y="1816100"/>
                </a:lnTo>
                <a:lnTo>
                  <a:pt x="10012210" y="1803400"/>
                </a:lnTo>
                <a:lnTo>
                  <a:pt x="10014991" y="1790700"/>
                </a:lnTo>
                <a:lnTo>
                  <a:pt x="10017569" y="1790700"/>
                </a:lnTo>
                <a:lnTo>
                  <a:pt x="10019919" y="1778000"/>
                </a:lnTo>
                <a:lnTo>
                  <a:pt x="10022065" y="1765300"/>
                </a:lnTo>
                <a:lnTo>
                  <a:pt x="10023970" y="1752600"/>
                </a:lnTo>
                <a:lnTo>
                  <a:pt x="10025672" y="1752600"/>
                </a:lnTo>
                <a:lnTo>
                  <a:pt x="10027145" y="1739900"/>
                </a:lnTo>
                <a:lnTo>
                  <a:pt x="10028390" y="1727200"/>
                </a:lnTo>
                <a:lnTo>
                  <a:pt x="10029419" y="1727200"/>
                </a:lnTo>
                <a:lnTo>
                  <a:pt x="10030219" y="1714500"/>
                </a:lnTo>
                <a:lnTo>
                  <a:pt x="10030790" y="1701800"/>
                </a:lnTo>
                <a:lnTo>
                  <a:pt x="10031133" y="1689100"/>
                </a:lnTo>
                <a:lnTo>
                  <a:pt x="10031133" y="3556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0725" y="4634318"/>
            <a:ext cx="2471420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85" dirty="0">
                <a:latin typeface="Verdana"/>
                <a:cs typeface="Verdana"/>
              </a:rPr>
              <a:t>2.</a:t>
            </a:r>
            <a:r>
              <a:rPr sz="2900" spc="-195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Rider </a:t>
            </a:r>
            <a:r>
              <a:rPr sz="2900" dirty="0">
                <a:latin typeface="Verdana"/>
                <a:cs typeface="Verdana"/>
              </a:rPr>
              <a:t>creates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70" dirty="0">
                <a:latin typeface="Verdana"/>
                <a:cs typeface="Verdana"/>
              </a:rPr>
              <a:t>a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-70" dirty="0">
                <a:latin typeface="Verdana"/>
                <a:cs typeface="Verdana"/>
              </a:rPr>
              <a:t>ride </a:t>
            </a:r>
            <a:r>
              <a:rPr sz="2900" spc="-10" dirty="0">
                <a:latin typeface="Verdana"/>
                <a:cs typeface="Verdana"/>
              </a:rPr>
              <a:t>request.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62927" y="4540831"/>
            <a:ext cx="2660015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55" dirty="0">
                <a:latin typeface="Verdana"/>
                <a:cs typeface="Verdana"/>
              </a:rPr>
              <a:t>3.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90" dirty="0">
                <a:latin typeface="Verdana"/>
                <a:cs typeface="Verdana"/>
              </a:rPr>
              <a:t>Off-</a:t>
            </a:r>
            <a:r>
              <a:rPr sz="2900" spc="-10" dirty="0">
                <a:latin typeface="Verdana"/>
                <a:cs typeface="Verdana"/>
              </a:rPr>
              <a:t>chain </a:t>
            </a:r>
            <a:r>
              <a:rPr sz="2900" spc="-100" dirty="0">
                <a:latin typeface="Verdana"/>
                <a:cs typeface="Verdana"/>
              </a:rPr>
              <a:t>algorithm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-40" dirty="0">
                <a:latin typeface="Verdana"/>
                <a:cs typeface="Verdana"/>
              </a:rPr>
              <a:t>finds </a:t>
            </a:r>
            <a:r>
              <a:rPr sz="2900" spc="-55" dirty="0">
                <a:latin typeface="Verdana"/>
                <a:cs typeface="Verdana"/>
              </a:rPr>
              <a:t>nearest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-40" dirty="0">
                <a:latin typeface="Verdana"/>
                <a:cs typeface="Verdana"/>
              </a:rPr>
              <a:t>driver.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62927" y="7059310"/>
            <a:ext cx="2965450" cy="17818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65" dirty="0">
                <a:latin typeface="Verdana"/>
                <a:cs typeface="Verdana"/>
              </a:rPr>
              <a:t>4.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Smart contract </a:t>
            </a:r>
            <a:r>
              <a:rPr sz="2900" spc="-50" dirty="0">
                <a:latin typeface="Verdana"/>
                <a:cs typeface="Verdana"/>
              </a:rPr>
              <a:t>handles</a:t>
            </a:r>
            <a:r>
              <a:rPr sz="2900" spc="-19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booking </a:t>
            </a:r>
            <a:r>
              <a:rPr sz="2900" spc="-90" dirty="0">
                <a:latin typeface="Verdana"/>
                <a:cs typeface="Verdana"/>
              </a:rPr>
              <a:t>and</a:t>
            </a:r>
            <a:r>
              <a:rPr sz="2900" spc="-19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pricing.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4061" y="7278385"/>
            <a:ext cx="2747645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75" dirty="0">
                <a:latin typeface="Verdana"/>
                <a:cs typeface="Verdana"/>
              </a:rPr>
              <a:t>5.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Payment </a:t>
            </a:r>
            <a:r>
              <a:rPr sz="2900" spc="-80" dirty="0">
                <a:latin typeface="Verdana"/>
                <a:cs typeface="Verdana"/>
              </a:rPr>
              <a:t>made</a:t>
            </a:r>
            <a:r>
              <a:rPr sz="2900" spc="-185" dirty="0">
                <a:latin typeface="Verdana"/>
                <a:cs typeface="Verdana"/>
              </a:rPr>
              <a:t> </a:t>
            </a:r>
            <a:r>
              <a:rPr sz="2900" spc="-155" dirty="0">
                <a:latin typeface="Verdana"/>
                <a:cs typeface="Verdana"/>
              </a:rPr>
              <a:t>via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90" dirty="0">
                <a:latin typeface="Verdana"/>
                <a:cs typeface="Verdana"/>
              </a:rPr>
              <a:t>fiat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or </a:t>
            </a:r>
            <a:r>
              <a:rPr sz="2900" spc="-10" dirty="0">
                <a:latin typeface="Verdana"/>
                <a:cs typeface="Verdana"/>
              </a:rPr>
              <a:t>crypto.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285" y="6931672"/>
            <a:ext cx="16977995" cy="2057400"/>
          </a:xfrm>
          <a:custGeom>
            <a:avLst/>
            <a:gdLst/>
            <a:ahLst/>
            <a:cxnLst/>
            <a:rect l="l" t="t" r="r" b="b"/>
            <a:pathLst>
              <a:path w="16977995" h="2057400">
                <a:moveTo>
                  <a:pt x="3076067" y="355600"/>
                </a:moveTo>
                <a:lnTo>
                  <a:pt x="3075711" y="355600"/>
                </a:lnTo>
                <a:lnTo>
                  <a:pt x="3075140" y="342900"/>
                </a:lnTo>
                <a:lnTo>
                  <a:pt x="3074339" y="330200"/>
                </a:lnTo>
                <a:lnTo>
                  <a:pt x="3073311" y="317500"/>
                </a:lnTo>
                <a:lnTo>
                  <a:pt x="3072066" y="317500"/>
                </a:lnTo>
                <a:lnTo>
                  <a:pt x="3070593" y="304800"/>
                </a:lnTo>
                <a:lnTo>
                  <a:pt x="3068904" y="292100"/>
                </a:lnTo>
                <a:lnTo>
                  <a:pt x="3066986" y="292100"/>
                </a:lnTo>
                <a:lnTo>
                  <a:pt x="3064840" y="279400"/>
                </a:lnTo>
                <a:lnTo>
                  <a:pt x="3062490" y="266700"/>
                </a:lnTo>
                <a:lnTo>
                  <a:pt x="3059912" y="266700"/>
                </a:lnTo>
                <a:lnTo>
                  <a:pt x="3057131" y="254000"/>
                </a:lnTo>
                <a:lnTo>
                  <a:pt x="3054121" y="241300"/>
                </a:lnTo>
                <a:lnTo>
                  <a:pt x="3050908" y="228600"/>
                </a:lnTo>
                <a:lnTo>
                  <a:pt x="3047492" y="228600"/>
                </a:lnTo>
                <a:lnTo>
                  <a:pt x="3043847" y="215900"/>
                </a:lnTo>
                <a:lnTo>
                  <a:pt x="3040011" y="203200"/>
                </a:lnTo>
                <a:lnTo>
                  <a:pt x="3037408" y="203200"/>
                </a:lnTo>
                <a:lnTo>
                  <a:pt x="3037408" y="355600"/>
                </a:lnTo>
                <a:lnTo>
                  <a:pt x="3037408" y="1689100"/>
                </a:lnTo>
                <a:lnTo>
                  <a:pt x="3037103" y="1701800"/>
                </a:lnTo>
                <a:lnTo>
                  <a:pt x="3036582" y="1714500"/>
                </a:lnTo>
                <a:lnTo>
                  <a:pt x="3035871" y="1714500"/>
                </a:lnTo>
                <a:lnTo>
                  <a:pt x="3034944" y="1727200"/>
                </a:lnTo>
                <a:lnTo>
                  <a:pt x="3033826" y="1739900"/>
                </a:lnTo>
                <a:lnTo>
                  <a:pt x="3032506" y="1739900"/>
                </a:lnTo>
                <a:lnTo>
                  <a:pt x="3030994" y="1752600"/>
                </a:lnTo>
                <a:lnTo>
                  <a:pt x="3029267" y="1752600"/>
                </a:lnTo>
                <a:lnTo>
                  <a:pt x="3027349" y="1765300"/>
                </a:lnTo>
                <a:lnTo>
                  <a:pt x="3025241" y="1778000"/>
                </a:lnTo>
                <a:lnTo>
                  <a:pt x="3022930" y="1778000"/>
                </a:lnTo>
                <a:lnTo>
                  <a:pt x="3020428" y="1790700"/>
                </a:lnTo>
                <a:lnTo>
                  <a:pt x="3017736" y="1803400"/>
                </a:lnTo>
                <a:lnTo>
                  <a:pt x="3014853" y="1803400"/>
                </a:lnTo>
                <a:lnTo>
                  <a:pt x="3011779" y="1816100"/>
                </a:lnTo>
                <a:lnTo>
                  <a:pt x="3008528" y="1816100"/>
                </a:lnTo>
                <a:lnTo>
                  <a:pt x="3005074" y="1828800"/>
                </a:lnTo>
                <a:lnTo>
                  <a:pt x="3001454" y="1841500"/>
                </a:lnTo>
                <a:lnTo>
                  <a:pt x="2997644" y="1841500"/>
                </a:lnTo>
                <a:lnTo>
                  <a:pt x="2993656" y="1854200"/>
                </a:lnTo>
                <a:lnTo>
                  <a:pt x="2989491" y="1854200"/>
                </a:lnTo>
                <a:lnTo>
                  <a:pt x="2985160" y="1866900"/>
                </a:lnTo>
                <a:lnTo>
                  <a:pt x="2980652" y="1866900"/>
                </a:lnTo>
                <a:lnTo>
                  <a:pt x="2975965" y="1879600"/>
                </a:lnTo>
                <a:lnTo>
                  <a:pt x="2971127" y="1879600"/>
                </a:lnTo>
                <a:lnTo>
                  <a:pt x="2966123" y="1892300"/>
                </a:lnTo>
                <a:lnTo>
                  <a:pt x="2960954" y="1892300"/>
                </a:lnTo>
                <a:lnTo>
                  <a:pt x="2955633" y="1905000"/>
                </a:lnTo>
                <a:lnTo>
                  <a:pt x="2950159" y="1905000"/>
                </a:lnTo>
                <a:lnTo>
                  <a:pt x="2944545" y="1917700"/>
                </a:lnTo>
                <a:lnTo>
                  <a:pt x="2938767" y="1917700"/>
                </a:lnTo>
                <a:lnTo>
                  <a:pt x="2932849" y="1930400"/>
                </a:lnTo>
                <a:lnTo>
                  <a:pt x="2926804" y="1930400"/>
                </a:lnTo>
                <a:lnTo>
                  <a:pt x="2920619" y="1943100"/>
                </a:lnTo>
                <a:lnTo>
                  <a:pt x="2914294" y="1943100"/>
                </a:lnTo>
                <a:lnTo>
                  <a:pt x="2907842" y="1955800"/>
                </a:lnTo>
                <a:lnTo>
                  <a:pt x="2894571" y="1955800"/>
                </a:lnTo>
                <a:lnTo>
                  <a:pt x="2887764" y="1968500"/>
                </a:lnTo>
                <a:lnTo>
                  <a:pt x="2873794" y="1968500"/>
                </a:lnTo>
                <a:lnTo>
                  <a:pt x="2866669" y="1981200"/>
                </a:lnTo>
                <a:lnTo>
                  <a:pt x="2852089" y="1981200"/>
                </a:lnTo>
                <a:lnTo>
                  <a:pt x="2844673" y="1993900"/>
                </a:lnTo>
                <a:lnTo>
                  <a:pt x="2821889" y="1993900"/>
                </a:lnTo>
                <a:lnTo>
                  <a:pt x="2814155" y="2006600"/>
                </a:lnTo>
                <a:lnTo>
                  <a:pt x="2782544" y="2006600"/>
                </a:lnTo>
                <a:lnTo>
                  <a:pt x="2774505" y="2019300"/>
                </a:lnTo>
                <a:lnTo>
                  <a:pt x="301523" y="2019300"/>
                </a:lnTo>
                <a:lnTo>
                  <a:pt x="293497" y="2006600"/>
                </a:lnTo>
                <a:lnTo>
                  <a:pt x="261886" y="2006600"/>
                </a:lnTo>
                <a:lnTo>
                  <a:pt x="254152" y="1993900"/>
                </a:lnTo>
                <a:lnTo>
                  <a:pt x="231381" y="1993900"/>
                </a:lnTo>
                <a:lnTo>
                  <a:pt x="223951" y="1981200"/>
                </a:lnTo>
                <a:lnTo>
                  <a:pt x="209384" y="1981200"/>
                </a:lnTo>
                <a:lnTo>
                  <a:pt x="202247" y="1968500"/>
                </a:lnTo>
                <a:lnTo>
                  <a:pt x="188290" y="1968500"/>
                </a:lnTo>
                <a:lnTo>
                  <a:pt x="181483" y="1955800"/>
                </a:lnTo>
                <a:lnTo>
                  <a:pt x="168211" y="1955800"/>
                </a:lnTo>
                <a:lnTo>
                  <a:pt x="161759" y="1943100"/>
                </a:lnTo>
                <a:lnTo>
                  <a:pt x="155435" y="1943100"/>
                </a:lnTo>
                <a:lnTo>
                  <a:pt x="149250" y="1930400"/>
                </a:lnTo>
                <a:lnTo>
                  <a:pt x="143205" y="1930400"/>
                </a:lnTo>
                <a:lnTo>
                  <a:pt x="137287" y="1917700"/>
                </a:lnTo>
                <a:lnTo>
                  <a:pt x="131508" y="1917700"/>
                </a:lnTo>
                <a:lnTo>
                  <a:pt x="125895" y="1905000"/>
                </a:lnTo>
                <a:lnTo>
                  <a:pt x="120421" y="1905000"/>
                </a:lnTo>
                <a:lnTo>
                  <a:pt x="115100" y="1892300"/>
                </a:lnTo>
                <a:lnTo>
                  <a:pt x="109931" y="1892300"/>
                </a:lnTo>
                <a:lnTo>
                  <a:pt x="104927" y="1879600"/>
                </a:lnTo>
                <a:lnTo>
                  <a:pt x="100088" y="1879600"/>
                </a:lnTo>
                <a:lnTo>
                  <a:pt x="95415" y="1866900"/>
                </a:lnTo>
                <a:lnTo>
                  <a:pt x="90906" y="1866900"/>
                </a:lnTo>
                <a:lnTo>
                  <a:pt x="86575" y="1854200"/>
                </a:lnTo>
                <a:lnTo>
                  <a:pt x="82410" y="1854200"/>
                </a:lnTo>
                <a:lnTo>
                  <a:pt x="78422" y="1841500"/>
                </a:lnTo>
                <a:lnTo>
                  <a:pt x="74612" y="1841500"/>
                </a:lnTo>
                <a:lnTo>
                  <a:pt x="70980" y="1828800"/>
                </a:lnTo>
                <a:lnTo>
                  <a:pt x="67538" y="1816100"/>
                </a:lnTo>
                <a:lnTo>
                  <a:pt x="64287" y="1816100"/>
                </a:lnTo>
                <a:lnTo>
                  <a:pt x="61214" y="1803400"/>
                </a:lnTo>
                <a:lnTo>
                  <a:pt x="58331" y="1803400"/>
                </a:lnTo>
                <a:lnTo>
                  <a:pt x="55638" y="1790700"/>
                </a:lnTo>
                <a:lnTo>
                  <a:pt x="53136" y="1778000"/>
                </a:lnTo>
                <a:lnTo>
                  <a:pt x="50825" y="1778000"/>
                </a:lnTo>
                <a:lnTo>
                  <a:pt x="48717" y="1765300"/>
                </a:lnTo>
                <a:lnTo>
                  <a:pt x="46799" y="1752600"/>
                </a:lnTo>
                <a:lnTo>
                  <a:pt x="45085" y="1752600"/>
                </a:lnTo>
                <a:lnTo>
                  <a:pt x="43561" y="1739900"/>
                </a:lnTo>
                <a:lnTo>
                  <a:pt x="42240" y="1739900"/>
                </a:lnTo>
                <a:lnTo>
                  <a:pt x="41122" y="1727200"/>
                </a:lnTo>
                <a:lnTo>
                  <a:pt x="40208" y="1714500"/>
                </a:lnTo>
                <a:lnTo>
                  <a:pt x="39484" y="1714500"/>
                </a:lnTo>
                <a:lnTo>
                  <a:pt x="38963" y="1701800"/>
                </a:lnTo>
                <a:lnTo>
                  <a:pt x="38658" y="1689100"/>
                </a:lnTo>
                <a:lnTo>
                  <a:pt x="38658" y="355600"/>
                </a:lnTo>
                <a:lnTo>
                  <a:pt x="38963" y="355600"/>
                </a:lnTo>
                <a:lnTo>
                  <a:pt x="39484" y="342900"/>
                </a:lnTo>
                <a:lnTo>
                  <a:pt x="40208" y="330200"/>
                </a:lnTo>
                <a:lnTo>
                  <a:pt x="41122" y="330200"/>
                </a:lnTo>
                <a:lnTo>
                  <a:pt x="42240" y="317500"/>
                </a:lnTo>
                <a:lnTo>
                  <a:pt x="43561" y="317500"/>
                </a:lnTo>
                <a:lnTo>
                  <a:pt x="45085" y="304800"/>
                </a:lnTo>
                <a:lnTo>
                  <a:pt x="46799" y="292100"/>
                </a:lnTo>
                <a:lnTo>
                  <a:pt x="48717" y="292100"/>
                </a:lnTo>
                <a:lnTo>
                  <a:pt x="50825" y="279400"/>
                </a:lnTo>
                <a:lnTo>
                  <a:pt x="53136" y="266700"/>
                </a:lnTo>
                <a:lnTo>
                  <a:pt x="55638" y="266700"/>
                </a:lnTo>
                <a:lnTo>
                  <a:pt x="58331" y="254000"/>
                </a:lnTo>
                <a:lnTo>
                  <a:pt x="61214" y="254000"/>
                </a:lnTo>
                <a:lnTo>
                  <a:pt x="64287" y="241300"/>
                </a:lnTo>
                <a:lnTo>
                  <a:pt x="67538" y="228600"/>
                </a:lnTo>
                <a:lnTo>
                  <a:pt x="70980" y="228600"/>
                </a:lnTo>
                <a:lnTo>
                  <a:pt x="74612" y="215900"/>
                </a:lnTo>
                <a:lnTo>
                  <a:pt x="78422" y="215900"/>
                </a:lnTo>
                <a:lnTo>
                  <a:pt x="82410" y="203200"/>
                </a:lnTo>
                <a:lnTo>
                  <a:pt x="86575" y="190500"/>
                </a:lnTo>
                <a:lnTo>
                  <a:pt x="90906" y="190500"/>
                </a:lnTo>
                <a:lnTo>
                  <a:pt x="95415" y="177800"/>
                </a:lnTo>
                <a:lnTo>
                  <a:pt x="100088" y="177800"/>
                </a:lnTo>
                <a:lnTo>
                  <a:pt x="104927" y="165100"/>
                </a:lnTo>
                <a:lnTo>
                  <a:pt x="109931" y="165100"/>
                </a:lnTo>
                <a:lnTo>
                  <a:pt x="115100" y="152400"/>
                </a:lnTo>
                <a:lnTo>
                  <a:pt x="120421" y="152400"/>
                </a:lnTo>
                <a:lnTo>
                  <a:pt x="125895" y="139700"/>
                </a:lnTo>
                <a:lnTo>
                  <a:pt x="131508" y="139700"/>
                </a:lnTo>
                <a:lnTo>
                  <a:pt x="137287" y="127000"/>
                </a:lnTo>
                <a:lnTo>
                  <a:pt x="143205" y="127000"/>
                </a:lnTo>
                <a:lnTo>
                  <a:pt x="149250" y="114300"/>
                </a:lnTo>
                <a:lnTo>
                  <a:pt x="161759" y="114300"/>
                </a:lnTo>
                <a:lnTo>
                  <a:pt x="168211" y="101600"/>
                </a:lnTo>
                <a:lnTo>
                  <a:pt x="174790" y="101600"/>
                </a:lnTo>
                <a:lnTo>
                  <a:pt x="181483" y="88900"/>
                </a:lnTo>
                <a:lnTo>
                  <a:pt x="195211" y="88900"/>
                </a:lnTo>
                <a:lnTo>
                  <a:pt x="202247" y="76200"/>
                </a:lnTo>
                <a:lnTo>
                  <a:pt x="216623" y="76200"/>
                </a:lnTo>
                <a:lnTo>
                  <a:pt x="223951" y="63500"/>
                </a:lnTo>
                <a:lnTo>
                  <a:pt x="246481" y="63500"/>
                </a:lnTo>
                <a:lnTo>
                  <a:pt x="254152" y="50800"/>
                </a:lnTo>
                <a:lnTo>
                  <a:pt x="285508" y="50800"/>
                </a:lnTo>
                <a:lnTo>
                  <a:pt x="293497" y="38100"/>
                </a:lnTo>
                <a:lnTo>
                  <a:pt x="2782544" y="38100"/>
                </a:lnTo>
                <a:lnTo>
                  <a:pt x="2790533" y="50800"/>
                </a:lnTo>
                <a:lnTo>
                  <a:pt x="2821889" y="50800"/>
                </a:lnTo>
                <a:lnTo>
                  <a:pt x="2829560" y="63500"/>
                </a:lnTo>
                <a:lnTo>
                  <a:pt x="2852089" y="63500"/>
                </a:lnTo>
                <a:lnTo>
                  <a:pt x="2859430" y="76200"/>
                </a:lnTo>
                <a:lnTo>
                  <a:pt x="2873794" y="76200"/>
                </a:lnTo>
                <a:lnTo>
                  <a:pt x="2880830" y="88900"/>
                </a:lnTo>
                <a:lnTo>
                  <a:pt x="2894571" y="88900"/>
                </a:lnTo>
                <a:lnTo>
                  <a:pt x="2901264" y="101600"/>
                </a:lnTo>
                <a:lnTo>
                  <a:pt x="2907842" y="101600"/>
                </a:lnTo>
                <a:lnTo>
                  <a:pt x="2914294" y="114300"/>
                </a:lnTo>
                <a:lnTo>
                  <a:pt x="2926804" y="114300"/>
                </a:lnTo>
                <a:lnTo>
                  <a:pt x="2932849" y="127000"/>
                </a:lnTo>
                <a:lnTo>
                  <a:pt x="2938767" y="127000"/>
                </a:lnTo>
                <a:lnTo>
                  <a:pt x="2944545" y="139700"/>
                </a:lnTo>
                <a:lnTo>
                  <a:pt x="2950159" y="139700"/>
                </a:lnTo>
                <a:lnTo>
                  <a:pt x="2955633" y="152400"/>
                </a:lnTo>
                <a:lnTo>
                  <a:pt x="2960954" y="152400"/>
                </a:lnTo>
                <a:lnTo>
                  <a:pt x="2966123" y="165100"/>
                </a:lnTo>
                <a:lnTo>
                  <a:pt x="2971127" y="165100"/>
                </a:lnTo>
                <a:lnTo>
                  <a:pt x="2975965" y="177800"/>
                </a:lnTo>
                <a:lnTo>
                  <a:pt x="2980652" y="177800"/>
                </a:lnTo>
                <a:lnTo>
                  <a:pt x="2985160" y="190500"/>
                </a:lnTo>
                <a:lnTo>
                  <a:pt x="2989491" y="190500"/>
                </a:lnTo>
                <a:lnTo>
                  <a:pt x="2993656" y="203200"/>
                </a:lnTo>
                <a:lnTo>
                  <a:pt x="2997644" y="215900"/>
                </a:lnTo>
                <a:lnTo>
                  <a:pt x="3001454" y="215900"/>
                </a:lnTo>
                <a:lnTo>
                  <a:pt x="3005074" y="228600"/>
                </a:lnTo>
                <a:lnTo>
                  <a:pt x="3008528" y="228600"/>
                </a:lnTo>
                <a:lnTo>
                  <a:pt x="3011779" y="241300"/>
                </a:lnTo>
                <a:lnTo>
                  <a:pt x="3014853" y="254000"/>
                </a:lnTo>
                <a:lnTo>
                  <a:pt x="3017736" y="254000"/>
                </a:lnTo>
                <a:lnTo>
                  <a:pt x="3020428" y="266700"/>
                </a:lnTo>
                <a:lnTo>
                  <a:pt x="3022930" y="266700"/>
                </a:lnTo>
                <a:lnTo>
                  <a:pt x="3025241" y="279400"/>
                </a:lnTo>
                <a:lnTo>
                  <a:pt x="3027349" y="292100"/>
                </a:lnTo>
                <a:lnTo>
                  <a:pt x="3029267" y="292100"/>
                </a:lnTo>
                <a:lnTo>
                  <a:pt x="3030994" y="304800"/>
                </a:lnTo>
                <a:lnTo>
                  <a:pt x="3032506" y="317500"/>
                </a:lnTo>
                <a:lnTo>
                  <a:pt x="3033826" y="317500"/>
                </a:lnTo>
                <a:lnTo>
                  <a:pt x="3034944" y="330200"/>
                </a:lnTo>
                <a:lnTo>
                  <a:pt x="3035871" y="330200"/>
                </a:lnTo>
                <a:lnTo>
                  <a:pt x="3036582" y="342900"/>
                </a:lnTo>
                <a:lnTo>
                  <a:pt x="3037103" y="355600"/>
                </a:lnTo>
                <a:lnTo>
                  <a:pt x="3037408" y="355600"/>
                </a:lnTo>
                <a:lnTo>
                  <a:pt x="3037408" y="203200"/>
                </a:lnTo>
                <a:lnTo>
                  <a:pt x="3035973" y="203200"/>
                </a:lnTo>
                <a:lnTo>
                  <a:pt x="3031718" y="190500"/>
                </a:lnTo>
                <a:lnTo>
                  <a:pt x="3027273" y="190500"/>
                </a:lnTo>
                <a:lnTo>
                  <a:pt x="3022638" y="177800"/>
                </a:lnTo>
                <a:lnTo>
                  <a:pt x="3017799" y="165100"/>
                </a:lnTo>
                <a:lnTo>
                  <a:pt x="3012770" y="165100"/>
                </a:lnTo>
                <a:lnTo>
                  <a:pt x="3007563" y="152400"/>
                </a:lnTo>
                <a:lnTo>
                  <a:pt x="3002165" y="139700"/>
                </a:lnTo>
                <a:lnTo>
                  <a:pt x="2996577" y="139700"/>
                </a:lnTo>
                <a:lnTo>
                  <a:pt x="2990824" y="127000"/>
                </a:lnTo>
                <a:lnTo>
                  <a:pt x="2984893" y="127000"/>
                </a:lnTo>
                <a:lnTo>
                  <a:pt x="2978785" y="114300"/>
                </a:lnTo>
                <a:lnTo>
                  <a:pt x="2972524" y="114300"/>
                </a:lnTo>
                <a:lnTo>
                  <a:pt x="2966085" y="101600"/>
                </a:lnTo>
                <a:lnTo>
                  <a:pt x="2959493" y="101600"/>
                </a:lnTo>
                <a:lnTo>
                  <a:pt x="2952750" y="88900"/>
                </a:lnTo>
                <a:lnTo>
                  <a:pt x="2945854" y="88900"/>
                </a:lnTo>
                <a:lnTo>
                  <a:pt x="2938792" y="76200"/>
                </a:lnTo>
                <a:lnTo>
                  <a:pt x="2931604" y="76200"/>
                </a:lnTo>
                <a:lnTo>
                  <a:pt x="2924276" y="63500"/>
                </a:lnTo>
                <a:lnTo>
                  <a:pt x="2916821" y="63500"/>
                </a:lnTo>
                <a:lnTo>
                  <a:pt x="2909214" y="50800"/>
                </a:lnTo>
                <a:lnTo>
                  <a:pt x="2893657" y="50800"/>
                </a:lnTo>
                <a:lnTo>
                  <a:pt x="2885706" y="38100"/>
                </a:lnTo>
                <a:lnTo>
                  <a:pt x="2869463" y="38100"/>
                </a:lnTo>
                <a:lnTo>
                  <a:pt x="2861183" y="25400"/>
                </a:lnTo>
                <a:lnTo>
                  <a:pt x="2844355" y="25400"/>
                </a:lnTo>
                <a:lnTo>
                  <a:pt x="2835795" y="12700"/>
                </a:lnTo>
                <a:lnTo>
                  <a:pt x="2800832" y="12700"/>
                </a:lnTo>
                <a:lnTo>
                  <a:pt x="2791930" y="0"/>
                </a:lnTo>
                <a:lnTo>
                  <a:pt x="284111" y="0"/>
                </a:lnTo>
                <a:lnTo>
                  <a:pt x="275209" y="12700"/>
                </a:lnTo>
                <a:lnTo>
                  <a:pt x="240245" y="12700"/>
                </a:lnTo>
                <a:lnTo>
                  <a:pt x="231698" y="25400"/>
                </a:lnTo>
                <a:lnTo>
                  <a:pt x="214858" y="25400"/>
                </a:lnTo>
                <a:lnTo>
                  <a:pt x="206590" y="38100"/>
                </a:lnTo>
                <a:lnTo>
                  <a:pt x="190334" y="38100"/>
                </a:lnTo>
                <a:lnTo>
                  <a:pt x="182384" y="50800"/>
                </a:lnTo>
                <a:lnTo>
                  <a:pt x="166827" y="50800"/>
                </a:lnTo>
                <a:lnTo>
                  <a:pt x="159232" y="63500"/>
                </a:lnTo>
                <a:lnTo>
                  <a:pt x="151777" y="63500"/>
                </a:lnTo>
                <a:lnTo>
                  <a:pt x="144449" y="76200"/>
                </a:lnTo>
                <a:lnTo>
                  <a:pt x="137248" y="76200"/>
                </a:lnTo>
                <a:lnTo>
                  <a:pt x="130200" y="88900"/>
                </a:lnTo>
                <a:lnTo>
                  <a:pt x="123304" y="88900"/>
                </a:lnTo>
                <a:lnTo>
                  <a:pt x="116560" y="101600"/>
                </a:lnTo>
                <a:lnTo>
                  <a:pt x="109969" y="101600"/>
                </a:lnTo>
                <a:lnTo>
                  <a:pt x="103530" y="114300"/>
                </a:lnTo>
                <a:lnTo>
                  <a:pt x="97269" y="114300"/>
                </a:lnTo>
                <a:lnTo>
                  <a:pt x="91160" y="127000"/>
                </a:lnTo>
                <a:lnTo>
                  <a:pt x="85229" y="127000"/>
                </a:lnTo>
                <a:lnTo>
                  <a:pt x="79476" y="139700"/>
                </a:lnTo>
                <a:lnTo>
                  <a:pt x="73901" y="139700"/>
                </a:lnTo>
                <a:lnTo>
                  <a:pt x="68503" y="152400"/>
                </a:lnTo>
                <a:lnTo>
                  <a:pt x="63284" y="165100"/>
                </a:lnTo>
                <a:lnTo>
                  <a:pt x="58267" y="165100"/>
                </a:lnTo>
                <a:lnTo>
                  <a:pt x="53428" y="177800"/>
                </a:lnTo>
                <a:lnTo>
                  <a:pt x="48793" y="190500"/>
                </a:lnTo>
                <a:lnTo>
                  <a:pt x="44348" y="190500"/>
                </a:lnTo>
                <a:lnTo>
                  <a:pt x="40093" y="203200"/>
                </a:lnTo>
                <a:lnTo>
                  <a:pt x="36055" y="203200"/>
                </a:lnTo>
                <a:lnTo>
                  <a:pt x="32219" y="215900"/>
                </a:lnTo>
                <a:lnTo>
                  <a:pt x="28575" y="228600"/>
                </a:lnTo>
                <a:lnTo>
                  <a:pt x="25158" y="228600"/>
                </a:lnTo>
                <a:lnTo>
                  <a:pt x="21945" y="241300"/>
                </a:lnTo>
                <a:lnTo>
                  <a:pt x="18935" y="254000"/>
                </a:lnTo>
                <a:lnTo>
                  <a:pt x="16154" y="266700"/>
                </a:lnTo>
                <a:lnTo>
                  <a:pt x="13576" y="266700"/>
                </a:lnTo>
                <a:lnTo>
                  <a:pt x="11226" y="279400"/>
                </a:lnTo>
                <a:lnTo>
                  <a:pt x="9080" y="292100"/>
                </a:lnTo>
                <a:lnTo>
                  <a:pt x="7175" y="292100"/>
                </a:lnTo>
                <a:lnTo>
                  <a:pt x="5473" y="304800"/>
                </a:lnTo>
                <a:lnTo>
                  <a:pt x="4000" y="317500"/>
                </a:lnTo>
                <a:lnTo>
                  <a:pt x="2755" y="317500"/>
                </a:lnTo>
                <a:lnTo>
                  <a:pt x="1727" y="330200"/>
                </a:lnTo>
                <a:lnTo>
                  <a:pt x="927" y="342900"/>
                </a:lnTo>
                <a:lnTo>
                  <a:pt x="355" y="355600"/>
                </a:lnTo>
                <a:lnTo>
                  <a:pt x="0" y="355600"/>
                </a:lnTo>
                <a:lnTo>
                  <a:pt x="0" y="1689100"/>
                </a:lnTo>
                <a:lnTo>
                  <a:pt x="355" y="1701800"/>
                </a:lnTo>
                <a:lnTo>
                  <a:pt x="927" y="1714500"/>
                </a:lnTo>
                <a:lnTo>
                  <a:pt x="1727" y="1727200"/>
                </a:lnTo>
                <a:lnTo>
                  <a:pt x="2755" y="1727200"/>
                </a:lnTo>
                <a:lnTo>
                  <a:pt x="4000" y="1739900"/>
                </a:lnTo>
                <a:lnTo>
                  <a:pt x="5473" y="1752600"/>
                </a:lnTo>
                <a:lnTo>
                  <a:pt x="7162" y="1752600"/>
                </a:lnTo>
                <a:lnTo>
                  <a:pt x="9080" y="1765300"/>
                </a:lnTo>
                <a:lnTo>
                  <a:pt x="11214" y="1778000"/>
                </a:lnTo>
                <a:lnTo>
                  <a:pt x="13563" y="1790700"/>
                </a:lnTo>
                <a:lnTo>
                  <a:pt x="16141" y="1790700"/>
                </a:lnTo>
                <a:lnTo>
                  <a:pt x="18923" y="1803400"/>
                </a:lnTo>
                <a:lnTo>
                  <a:pt x="21932" y="1816100"/>
                </a:lnTo>
                <a:lnTo>
                  <a:pt x="25146" y="1816100"/>
                </a:lnTo>
                <a:lnTo>
                  <a:pt x="28575" y="1828800"/>
                </a:lnTo>
                <a:lnTo>
                  <a:pt x="32207" y="1841500"/>
                </a:lnTo>
                <a:lnTo>
                  <a:pt x="36042" y="1841500"/>
                </a:lnTo>
                <a:lnTo>
                  <a:pt x="40081" y="1854200"/>
                </a:lnTo>
                <a:lnTo>
                  <a:pt x="44335" y="1866900"/>
                </a:lnTo>
                <a:lnTo>
                  <a:pt x="48780" y="1866900"/>
                </a:lnTo>
                <a:lnTo>
                  <a:pt x="53416" y="1879600"/>
                </a:lnTo>
                <a:lnTo>
                  <a:pt x="58254" y="1879600"/>
                </a:lnTo>
                <a:lnTo>
                  <a:pt x="63271" y="1892300"/>
                </a:lnTo>
                <a:lnTo>
                  <a:pt x="68491" y="1905000"/>
                </a:lnTo>
                <a:lnTo>
                  <a:pt x="73888" y="1905000"/>
                </a:lnTo>
                <a:lnTo>
                  <a:pt x="79463" y="1917700"/>
                </a:lnTo>
                <a:lnTo>
                  <a:pt x="85217" y="1917700"/>
                </a:lnTo>
                <a:lnTo>
                  <a:pt x="91160" y="1930400"/>
                </a:lnTo>
                <a:lnTo>
                  <a:pt x="97256" y="1930400"/>
                </a:lnTo>
                <a:lnTo>
                  <a:pt x="103517" y="1943100"/>
                </a:lnTo>
                <a:lnTo>
                  <a:pt x="109956" y="1955800"/>
                </a:lnTo>
                <a:lnTo>
                  <a:pt x="116547" y="1955800"/>
                </a:lnTo>
                <a:lnTo>
                  <a:pt x="123291" y="1968500"/>
                </a:lnTo>
                <a:lnTo>
                  <a:pt x="137248" y="1968500"/>
                </a:lnTo>
                <a:lnTo>
                  <a:pt x="144437" y="1981200"/>
                </a:lnTo>
                <a:lnTo>
                  <a:pt x="151765" y="1981200"/>
                </a:lnTo>
                <a:lnTo>
                  <a:pt x="159219" y="1993900"/>
                </a:lnTo>
                <a:lnTo>
                  <a:pt x="166814" y="1993900"/>
                </a:lnTo>
                <a:lnTo>
                  <a:pt x="174536" y="2006600"/>
                </a:lnTo>
                <a:lnTo>
                  <a:pt x="190334" y="2006600"/>
                </a:lnTo>
                <a:lnTo>
                  <a:pt x="198399" y="2019300"/>
                </a:lnTo>
                <a:lnTo>
                  <a:pt x="214845" y="2019300"/>
                </a:lnTo>
                <a:lnTo>
                  <a:pt x="223215" y="2032000"/>
                </a:lnTo>
                <a:lnTo>
                  <a:pt x="248869" y="2032000"/>
                </a:lnTo>
                <a:lnTo>
                  <a:pt x="257568" y="2044700"/>
                </a:lnTo>
                <a:lnTo>
                  <a:pt x="293065" y="2044700"/>
                </a:lnTo>
                <a:lnTo>
                  <a:pt x="302069" y="2057400"/>
                </a:lnTo>
                <a:lnTo>
                  <a:pt x="2782976" y="2057400"/>
                </a:lnTo>
                <a:lnTo>
                  <a:pt x="2791930" y="2044700"/>
                </a:lnTo>
                <a:lnTo>
                  <a:pt x="2818473" y="2044700"/>
                </a:lnTo>
                <a:lnTo>
                  <a:pt x="2827172" y="2032000"/>
                </a:lnTo>
                <a:lnTo>
                  <a:pt x="2852826" y="2032000"/>
                </a:lnTo>
                <a:lnTo>
                  <a:pt x="2861195" y="2019300"/>
                </a:lnTo>
                <a:lnTo>
                  <a:pt x="2877642" y="2019300"/>
                </a:lnTo>
                <a:lnTo>
                  <a:pt x="2885719" y="2006600"/>
                </a:lnTo>
                <a:lnTo>
                  <a:pt x="2901505" y="2006600"/>
                </a:lnTo>
                <a:lnTo>
                  <a:pt x="2909227" y="1993900"/>
                </a:lnTo>
                <a:lnTo>
                  <a:pt x="2916821" y="1993900"/>
                </a:lnTo>
                <a:lnTo>
                  <a:pt x="2924289" y="1981200"/>
                </a:lnTo>
                <a:lnTo>
                  <a:pt x="2931617" y="1981200"/>
                </a:lnTo>
                <a:lnTo>
                  <a:pt x="2938805" y="1968500"/>
                </a:lnTo>
                <a:lnTo>
                  <a:pt x="2952762" y="1968500"/>
                </a:lnTo>
                <a:lnTo>
                  <a:pt x="2959506" y="1955800"/>
                </a:lnTo>
                <a:lnTo>
                  <a:pt x="2966097" y="1955800"/>
                </a:lnTo>
                <a:lnTo>
                  <a:pt x="2972536" y="1943100"/>
                </a:lnTo>
                <a:lnTo>
                  <a:pt x="2978797" y="1930400"/>
                </a:lnTo>
                <a:lnTo>
                  <a:pt x="2984906" y="1930400"/>
                </a:lnTo>
                <a:lnTo>
                  <a:pt x="2990837" y="1917700"/>
                </a:lnTo>
                <a:lnTo>
                  <a:pt x="2996590" y="1917700"/>
                </a:lnTo>
                <a:lnTo>
                  <a:pt x="3002178" y="1905000"/>
                </a:lnTo>
                <a:lnTo>
                  <a:pt x="3007576" y="1905000"/>
                </a:lnTo>
                <a:lnTo>
                  <a:pt x="3012783" y="1892300"/>
                </a:lnTo>
                <a:lnTo>
                  <a:pt x="3017812" y="1879600"/>
                </a:lnTo>
                <a:lnTo>
                  <a:pt x="3022650" y="1879600"/>
                </a:lnTo>
                <a:lnTo>
                  <a:pt x="3027286" y="1866900"/>
                </a:lnTo>
                <a:lnTo>
                  <a:pt x="3031731" y="1866900"/>
                </a:lnTo>
                <a:lnTo>
                  <a:pt x="3035973" y="1854200"/>
                </a:lnTo>
                <a:lnTo>
                  <a:pt x="3040024" y="1841500"/>
                </a:lnTo>
                <a:lnTo>
                  <a:pt x="3043859" y="1841500"/>
                </a:lnTo>
                <a:lnTo>
                  <a:pt x="3047492" y="1828800"/>
                </a:lnTo>
                <a:lnTo>
                  <a:pt x="3050921" y="1816100"/>
                </a:lnTo>
                <a:lnTo>
                  <a:pt x="3054134" y="1816100"/>
                </a:lnTo>
                <a:lnTo>
                  <a:pt x="3057144" y="1803400"/>
                </a:lnTo>
                <a:lnTo>
                  <a:pt x="3059925" y="1790700"/>
                </a:lnTo>
                <a:lnTo>
                  <a:pt x="3062503" y="1790700"/>
                </a:lnTo>
                <a:lnTo>
                  <a:pt x="3064853" y="1778000"/>
                </a:lnTo>
                <a:lnTo>
                  <a:pt x="3066986" y="1765300"/>
                </a:lnTo>
                <a:lnTo>
                  <a:pt x="3068904" y="1752600"/>
                </a:lnTo>
                <a:lnTo>
                  <a:pt x="3070593" y="1752600"/>
                </a:lnTo>
                <a:lnTo>
                  <a:pt x="3072066" y="1739900"/>
                </a:lnTo>
                <a:lnTo>
                  <a:pt x="3073323" y="1727200"/>
                </a:lnTo>
                <a:lnTo>
                  <a:pt x="3074339" y="1727200"/>
                </a:lnTo>
                <a:lnTo>
                  <a:pt x="3075140" y="1714500"/>
                </a:lnTo>
                <a:lnTo>
                  <a:pt x="3075711" y="1701800"/>
                </a:lnTo>
                <a:lnTo>
                  <a:pt x="3076067" y="1689100"/>
                </a:lnTo>
                <a:lnTo>
                  <a:pt x="3076067" y="355600"/>
                </a:lnTo>
                <a:close/>
              </a:path>
              <a:path w="16977995" h="2057400">
                <a:moveTo>
                  <a:pt x="16977983" y="355600"/>
                </a:moveTo>
                <a:lnTo>
                  <a:pt x="16977627" y="355600"/>
                </a:lnTo>
                <a:lnTo>
                  <a:pt x="16977056" y="342900"/>
                </a:lnTo>
                <a:lnTo>
                  <a:pt x="16976255" y="330200"/>
                </a:lnTo>
                <a:lnTo>
                  <a:pt x="16975227" y="317500"/>
                </a:lnTo>
                <a:lnTo>
                  <a:pt x="16973982" y="317500"/>
                </a:lnTo>
                <a:lnTo>
                  <a:pt x="16972509" y="304800"/>
                </a:lnTo>
                <a:lnTo>
                  <a:pt x="16970820" y="292100"/>
                </a:lnTo>
                <a:lnTo>
                  <a:pt x="16968902" y="292100"/>
                </a:lnTo>
                <a:lnTo>
                  <a:pt x="16966769" y="279400"/>
                </a:lnTo>
                <a:lnTo>
                  <a:pt x="16964406" y="266700"/>
                </a:lnTo>
                <a:lnTo>
                  <a:pt x="16961841" y="266700"/>
                </a:lnTo>
                <a:lnTo>
                  <a:pt x="16959047" y="254000"/>
                </a:lnTo>
                <a:lnTo>
                  <a:pt x="16956050" y="241300"/>
                </a:lnTo>
                <a:lnTo>
                  <a:pt x="16952837" y="228600"/>
                </a:lnTo>
                <a:lnTo>
                  <a:pt x="16949408" y="228600"/>
                </a:lnTo>
                <a:lnTo>
                  <a:pt x="16945763" y="215900"/>
                </a:lnTo>
                <a:lnTo>
                  <a:pt x="16941927" y="203200"/>
                </a:lnTo>
                <a:lnTo>
                  <a:pt x="16939337" y="203200"/>
                </a:lnTo>
                <a:lnTo>
                  <a:pt x="16939337" y="355600"/>
                </a:lnTo>
                <a:lnTo>
                  <a:pt x="16939337" y="1689100"/>
                </a:lnTo>
                <a:lnTo>
                  <a:pt x="16939019" y="1701800"/>
                </a:lnTo>
                <a:lnTo>
                  <a:pt x="16938498" y="1714500"/>
                </a:lnTo>
                <a:lnTo>
                  <a:pt x="16937787" y="1714500"/>
                </a:lnTo>
                <a:lnTo>
                  <a:pt x="16936860" y="1727200"/>
                </a:lnTo>
                <a:lnTo>
                  <a:pt x="16935742" y="1739900"/>
                </a:lnTo>
                <a:lnTo>
                  <a:pt x="16934422" y="1739900"/>
                </a:lnTo>
                <a:lnTo>
                  <a:pt x="16932910" y="1752600"/>
                </a:lnTo>
                <a:lnTo>
                  <a:pt x="16931183" y="1752600"/>
                </a:lnTo>
                <a:lnTo>
                  <a:pt x="16929278" y="1765300"/>
                </a:lnTo>
                <a:lnTo>
                  <a:pt x="16927157" y="1778000"/>
                </a:lnTo>
                <a:lnTo>
                  <a:pt x="16924859" y="1778000"/>
                </a:lnTo>
                <a:lnTo>
                  <a:pt x="16922357" y="1790700"/>
                </a:lnTo>
                <a:lnTo>
                  <a:pt x="16919664" y="1803400"/>
                </a:lnTo>
                <a:lnTo>
                  <a:pt x="16916781" y="1803400"/>
                </a:lnTo>
                <a:lnTo>
                  <a:pt x="16913708" y="1816100"/>
                </a:lnTo>
                <a:lnTo>
                  <a:pt x="16910444" y="1816100"/>
                </a:lnTo>
                <a:lnTo>
                  <a:pt x="16907002" y="1828800"/>
                </a:lnTo>
                <a:lnTo>
                  <a:pt x="16903370" y="1841500"/>
                </a:lnTo>
                <a:lnTo>
                  <a:pt x="16899560" y="1841500"/>
                </a:lnTo>
                <a:lnTo>
                  <a:pt x="16895572" y="1854200"/>
                </a:lnTo>
                <a:lnTo>
                  <a:pt x="16891407" y="1854200"/>
                </a:lnTo>
                <a:lnTo>
                  <a:pt x="16887076" y="1866900"/>
                </a:lnTo>
                <a:lnTo>
                  <a:pt x="16882568" y="1866900"/>
                </a:lnTo>
                <a:lnTo>
                  <a:pt x="16877894" y="1879600"/>
                </a:lnTo>
                <a:lnTo>
                  <a:pt x="16873043" y="1879600"/>
                </a:lnTo>
                <a:lnTo>
                  <a:pt x="16868039" y="1892300"/>
                </a:lnTo>
                <a:lnTo>
                  <a:pt x="16862883" y="1892300"/>
                </a:lnTo>
                <a:lnTo>
                  <a:pt x="16857561" y="1905000"/>
                </a:lnTo>
                <a:lnTo>
                  <a:pt x="16852088" y="1905000"/>
                </a:lnTo>
                <a:lnTo>
                  <a:pt x="16846461" y="1917700"/>
                </a:lnTo>
                <a:lnTo>
                  <a:pt x="16840683" y="1917700"/>
                </a:lnTo>
                <a:lnTo>
                  <a:pt x="16834777" y="1930400"/>
                </a:lnTo>
                <a:lnTo>
                  <a:pt x="16828719" y="1930400"/>
                </a:lnTo>
                <a:lnTo>
                  <a:pt x="16822535" y="1943100"/>
                </a:lnTo>
                <a:lnTo>
                  <a:pt x="16816210" y="1943100"/>
                </a:lnTo>
                <a:lnTo>
                  <a:pt x="16809758" y="1955800"/>
                </a:lnTo>
                <a:lnTo>
                  <a:pt x="16796487" y="1955800"/>
                </a:lnTo>
                <a:lnTo>
                  <a:pt x="16789680" y="1968500"/>
                </a:lnTo>
                <a:lnTo>
                  <a:pt x="16775722" y="1968500"/>
                </a:lnTo>
                <a:lnTo>
                  <a:pt x="16768585" y="1981200"/>
                </a:lnTo>
                <a:lnTo>
                  <a:pt x="16754005" y="1981200"/>
                </a:lnTo>
                <a:lnTo>
                  <a:pt x="16746589" y="1993900"/>
                </a:lnTo>
                <a:lnTo>
                  <a:pt x="16723817" y="1993900"/>
                </a:lnTo>
                <a:lnTo>
                  <a:pt x="16716070" y="2006600"/>
                </a:lnTo>
                <a:lnTo>
                  <a:pt x="16684460" y="2006600"/>
                </a:lnTo>
                <a:lnTo>
                  <a:pt x="16676421" y="2019300"/>
                </a:lnTo>
                <a:lnTo>
                  <a:pt x="14203452" y="2019300"/>
                </a:lnTo>
                <a:lnTo>
                  <a:pt x="14195412" y="2006600"/>
                </a:lnTo>
                <a:lnTo>
                  <a:pt x="14163802" y="2006600"/>
                </a:lnTo>
                <a:lnTo>
                  <a:pt x="14156068" y="1993900"/>
                </a:lnTo>
                <a:lnTo>
                  <a:pt x="14133297" y="1993900"/>
                </a:lnTo>
                <a:lnTo>
                  <a:pt x="14125867" y="1981200"/>
                </a:lnTo>
                <a:lnTo>
                  <a:pt x="14111300" y="1981200"/>
                </a:lnTo>
                <a:lnTo>
                  <a:pt x="14104163" y="1968500"/>
                </a:lnTo>
                <a:lnTo>
                  <a:pt x="14090206" y="1968500"/>
                </a:lnTo>
                <a:lnTo>
                  <a:pt x="14083398" y="1955800"/>
                </a:lnTo>
                <a:lnTo>
                  <a:pt x="14070127" y="1955800"/>
                </a:lnTo>
                <a:lnTo>
                  <a:pt x="14063675" y="1943100"/>
                </a:lnTo>
                <a:lnTo>
                  <a:pt x="14057351" y="1943100"/>
                </a:lnTo>
                <a:lnTo>
                  <a:pt x="14051166" y="1930400"/>
                </a:lnTo>
                <a:lnTo>
                  <a:pt x="14045121" y="1930400"/>
                </a:lnTo>
                <a:lnTo>
                  <a:pt x="14039202" y="1917700"/>
                </a:lnTo>
                <a:lnTo>
                  <a:pt x="14033437" y="1917700"/>
                </a:lnTo>
                <a:lnTo>
                  <a:pt x="14027811" y="1905000"/>
                </a:lnTo>
                <a:lnTo>
                  <a:pt x="14022337" y="1905000"/>
                </a:lnTo>
                <a:lnTo>
                  <a:pt x="14017016" y="1892300"/>
                </a:lnTo>
                <a:lnTo>
                  <a:pt x="14011847" y="1892300"/>
                </a:lnTo>
                <a:lnTo>
                  <a:pt x="14006843" y="1879600"/>
                </a:lnTo>
                <a:lnTo>
                  <a:pt x="14002004" y="1879600"/>
                </a:lnTo>
                <a:lnTo>
                  <a:pt x="13997331" y="1866900"/>
                </a:lnTo>
                <a:lnTo>
                  <a:pt x="13992822" y="1866900"/>
                </a:lnTo>
                <a:lnTo>
                  <a:pt x="13988491" y="1854200"/>
                </a:lnTo>
                <a:lnTo>
                  <a:pt x="13984326" y="1854200"/>
                </a:lnTo>
                <a:lnTo>
                  <a:pt x="13980338" y="1841500"/>
                </a:lnTo>
                <a:lnTo>
                  <a:pt x="13976528" y="1841500"/>
                </a:lnTo>
                <a:lnTo>
                  <a:pt x="13972908" y="1828800"/>
                </a:lnTo>
                <a:lnTo>
                  <a:pt x="13969454" y="1816100"/>
                </a:lnTo>
                <a:lnTo>
                  <a:pt x="13966203" y="1816100"/>
                </a:lnTo>
                <a:lnTo>
                  <a:pt x="13963129" y="1803400"/>
                </a:lnTo>
                <a:lnTo>
                  <a:pt x="13960247" y="1803400"/>
                </a:lnTo>
                <a:lnTo>
                  <a:pt x="13957554" y="1790700"/>
                </a:lnTo>
                <a:lnTo>
                  <a:pt x="13955052" y="1778000"/>
                </a:lnTo>
                <a:lnTo>
                  <a:pt x="13952741" y="1778000"/>
                </a:lnTo>
                <a:lnTo>
                  <a:pt x="13950633" y="1765300"/>
                </a:lnTo>
                <a:lnTo>
                  <a:pt x="13948715" y="1752600"/>
                </a:lnTo>
                <a:lnTo>
                  <a:pt x="13947000" y="1752600"/>
                </a:lnTo>
                <a:lnTo>
                  <a:pt x="13945476" y="1739900"/>
                </a:lnTo>
                <a:lnTo>
                  <a:pt x="13944156" y="1739900"/>
                </a:lnTo>
                <a:lnTo>
                  <a:pt x="13943038" y="1727200"/>
                </a:lnTo>
                <a:lnTo>
                  <a:pt x="13942124" y="1714500"/>
                </a:lnTo>
                <a:lnTo>
                  <a:pt x="13941400" y="1714500"/>
                </a:lnTo>
                <a:lnTo>
                  <a:pt x="13940892" y="1701800"/>
                </a:lnTo>
                <a:lnTo>
                  <a:pt x="13940574" y="1689100"/>
                </a:lnTo>
                <a:lnTo>
                  <a:pt x="13940574" y="355600"/>
                </a:lnTo>
                <a:lnTo>
                  <a:pt x="13940892" y="355600"/>
                </a:lnTo>
                <a:lnTo>
                  <a:pt x="13941400" y="342900"/>
                </a:lnTo>
                <a:lnTo>
                  <a:pt x="13942124" y="330200"/>
                </a:lnTo>
                <a:lnTo>
                  <a:pt x="13943038" y="330200"/>
                </a:lnTo>
                <a:lnTo>
                  <a:pt x="13944156" y="317500"/>
                </a:lnTo>
                <a:lnTo>
                  <a:pt x="13945476" y="317500"/>
                </a:lnTo>
                <a:lnTo>
                  <a:pt x="13947000" y="304800"/>
                </a:lnTo>
                <a:lnTo>
                  <a:pt x="13948715" y="292100"/>
                </a:lnTo>
                <a:lnTo>
                  <a:pt x="13950633" y="292100"/>
                </a:lnTo>
                <a:lnTo>
                  <a:pt x="13952741" y="279400"/>
                </a:lnTo>
                <a:lnTo>
                  <a:pt x="13955052" y="266700"/>
                </a:lnTo>
                <a:lnTo>
                  <a:pt x="13957554" y="266700"/>
                </a:lnTo>
                <a:lnTo>
                  <a:pt x="13960247" y="254000"/>
                </a:lnTo>
                <a:lnTo>
                  <a:pt x="13963129" y="254000"/>
                </a:lnTo>
                <a:lnTo>
                  <a:pt x="13966203" y="241300"/>
                </a:lnTo>
                <a:lnTo>
                  <a:pt x="13969454" y="228600"/>
                </a:lnTo>
                <a:lnTo>
                  <a:pt x="13972908" y="228600"/>
                </a:lnTo>
                <a:lnTo>
                  <a:pt x="13976528" y="215900"/>
                </a:lnTo>
                <a:lnTo>
                  <a:pt x="13980338" y="215900"/>
                </a:lnTo>
                <a:lnTo>
                  <a:pt x="13984326" y="203200"/>
                </a:lnTo>
                <a:lnTo>
                  <a:pt x="13988491" y="190500"/>
                </a:lnTo>
                <a:lnTo>
                  <a:pt x="13992822" y="190500"/>
                </a:lnTo>
                <a:lnTo>
                  <a:pt x="13997331" y="177800"/>
                </a:lnTo>
                <a:lnTo>
                  <a:pt x="14002004" y="177800"/>
                </a:lnTo>
                <a:lnTo>
                  <a:pt x="14006843" y="165100"/>
                </a:lnTo>
                <a:lnTo>
                  <a:pt x="14011847" y="165100"/>
                </a:lnTo>
                <a:lnTo>
                  <a:pt x="14017016" y="152400"/>
                </a:lnTo>
                <a:lnTo>
                  <a:pt x="14022337" y="152400"/>
                </a:lnTo>
                <a:lnTo>
                  <a:pt x="14027811" y="139700"/>
                </a:lnTo>
                <a:lnTo>
                  <a:pt x="14033437" y="139700"/>
                </a:lnTo>
                <a:lnTo>
                  <a:pt x="14039202" y="127000"/>
                </a:lnTo>
                <a:lnTo>
                  <a:pt x="14045121" y="127000"/>
                </a:lnTo>
                <a:lnTo>
                  <a:pt x="14051166" y="114300"/>
                </a:lnTo>
                <a:lnTo>
                  <a:pt x="14063675" y="114300"/>
                </a:lnTo>
                <a:lnTo>
                  <a:pt x="14070127" y="101600"/>
                </a:lnTo>
                <a:lnTo>
                  <a:pt x="14076706" y="101600"/>
                </a:lnTo>
                <a:lnTo>
                  <a:pt x="14083398" y="88900"/>
                </a:lnTo>
                <a:lnTo>
                  <a:pt x="14097140" y="88900"/>
                </a:lnTo>
                <a:lnTo>
                  <a:pt x="14104163" y="76200"/>
                </a:lnTo>
                <a:lnTo>
                  <a:pt x="14118539" y="76200"/>
                </a:lnTo>
                <a:lnTo>
                  <a:pt x="14125867" y="63500"/>
                </a:lnTo>
                <a:lnTo>
                  <a:pt x="14148397" y="63500"/>
                </a:lnTo>
                <a:lnTo>
                  <a:pt x="14156068" y="50800"/>
                </a:lnTo>
                <a:lnTo>
                  <a:pt x="14187424" y="50800"/>
                </a:lnTo>
                <a:lnTo>
                  <a:pt x="14195412" y="38100"/>
                </a:lnTo>
                <a:lnTo>
                  <a:pt x="16684460" y="38100"/>
                </a:lnTo>
                <a:lnTo>
                  <a:pt x="16692448" y="50800"/>
                </a:lnTo>
                <a:lnTo>
                  <a:pt x="16723817" y="50800"/>
                </a:lnTo>
                <a:lnTo>
                  <a:pt x="16731488" y="63500"/>
                </a:lnTo>
                <a:lnTo>
                  <a:pt x="16754005" y="63500"/>
                </a:lnTo>
                <a:lnTo>
                  <a:pt x="16761346" y="76200"/>
                </a:lnTo>
                <a:lnTo>
                  <a:pt x="16775722" y="76200"/>
                </a:lnTo>
                <a:lnTo>
                  <a:pt x="16782745" y="88900"/>
                </a:lnTo>
                <a:lnTo>
                  <a:pt x="16796487" y="88900"/>
                </a:lnTo>
                <a:lnTo>
                  <a:pt x="16803180" y="101600"/>
                </a:lnTo>
                <a:lnTo>
                  <a:pt x="16809758" y="101600"/>
                </a:lnTo>
                <a:lnTo>
                  <a:pt x="16816210" y="114300"/>
                </a:lnTo>
                <a:lnTo>
                  <a:pt x="16828719" y="114300"/>
                </a:lnTo>
                <a:lnTo>
                  <a:pt x="16834777" y="127000"/>
                </a:lnTo>
                <a:lnTo>
                  <a:pt x="16840683" y="127000"/>
                </a:lnTo>
                <a:lnTo>
                  <a:pt x="16846461" y="139700"/>
                </a:lnTo>
                <a:lnTo>
                  <a:pt x="16852088" y="139700"/>
                </a:lnTo>
                <a:lnTo>
                  <a:pt x="16857561" y="152400"/>
                </a:lnTo>
                <a:lnTo>
                  <a:pt x="16862883" y="152400"/>
                </a:lnTo>
                <a:lnTo>
                  <a:pt x="16868039" y="165100"/>
                </a:lnTo>
                <a:lnTo>
                  <a:pt x="16873043" y="165100"/>
                </a:lnTo>
                <a:lnTo>
                  <a:pt x="16877894" y="177800"/>
                </a:lnTo>
                <a:lnTo>
                  <a:pt x="16882568" y="177800"/>
                </a:lnTo>
                <a:lnTo>
                  <a:pt x="16887076" y="190500"/>
                </a:lnTo>
                <a:lnTo>
                  <a:pt x="16891407" y="190500"/>
                </a:lnTo>
                <a:lnTo>
                  <a:pt x="16895572" y="203200"/>
                </a:lnTo>
                <a:lnTo>
                  <a:pt x="16899560" y="215900"/>
                </a:lnTo>
                <a:lnTo>
                  <a:pt x="16903370" y="215900"/>
                </a:lnTo>
                <a:lnTo>
                  <a:pt x="16907002" y="228600"/>
                </a:lnTo>
                <a:lnTo>
                  <a:pt x="16910444" y="228600"/>
                </a:lnTo>
                <a:lnTo>
                  <a:pt x="16913708" y="241300"/>
                </a:lnTo>
                <a:lnTo>
                  <a:pt x="16916781" y="254000"/>
                </a:lnTo>
                <a:lnTo>
                  <a:pt x="16919664" y="254000"/>
                </a:lnTo>
                <a:lnTo>
                  <a:pt x="16922357" y="266700"/>
                </a:lnTo>
                <a:lnTo>
                  <a:pt x="16924859" y="266700"/>
                </a:lnTo>
                <a:lnTo>
                  <a:pt x="16927157" y="279400"/>
                </a:lnTo>
                <a:lnTo>
                  <a:pt x="16929278" y="292100"/>
                </a:lnTo>
                <a:lnTo>
                  <a:pt x="16931183" y="292100"/>
                </a:lnTo>
                <a:lnTo>
                  <a:pt x="16932910" y="304800"/>
                </a:lnTo>
                <a:lnTo>
                  <a:pt x="16934422" y="317500"/>
                </a:lnTo>
                <a:lnTo>
                  <a:pt x="16935742" y="317500"/>
                </a:lnTo>
                <a:lnTo>
                  <a:pt x="16936860" y="330200"/>
                </a:lnTo>
                <a:lnTo>
                  <a:pt x="16937787" y="330200"/>
                </a:lnTo>
                <a:lnTo>
                  <a:pt x="16938498" y="342900"/>
                </a:lnTo>
                <a:lnTo>
                  <a:pt x="16939019" y="355600"/>
                </a:lnTo>
                <a:lnTo>
                  <a:pt x="16939337" y="355600"/>
                </a:lnTo>
                <a:lnTo>
                  <a:pt x="16939337" y="203200"/>
                </a:lnTo>
                <a:lnTo>
                  <a:pt x="16937889" y="203200"/>
                </a:lnTo>
                <a:lnTo>
                  <a:pt x="16933634" y="190500"/>
                </a:lnTo>
                <a:lnTo>
                  <a:pt x="16929189" y="190500"/>
                </a:lnTo>
                <a:lnTo>
                  <a:pt x="16924554" y="177800"/>
                </a:lnTo>
                <a:lnTo>
                  <a:pt x="16919715" y="165100"/>
                </a:lnTo>
                <a:lnTo>
                  <a:pt x="16914686" y="165100"/>
                </a:lnTo>
                <a:lnTo>
                  <a:pt x="16909479" y="152400"/>
                </a:lnTo>
                <a:lnTo>
                  <a:pt x="16904081" y="139700"/>
                </a:lnTo>
                <a:lnTo>
                  <a:pt x="16898506" y="139700"/>
                </a:lnTo>
                <a:lnTo>
                  <a:pt x="16892740" y="127000"/>
                </a:lnTo>
                <a:lnTo>
                  <a:pt x="16886809" y="127000"/>
                </a:lnTo>
                <a:lnTo>
                  <a:pt x="16880713" y="114300"/>
                </a:lnTo>
                <a:lnTo>
                  <a:pt x="16874440" y="114300"/>
                </a:lnTo>
                <a:lnTo>
                  <a:pt x="16868001" y="101600"/>
                </a:lnTo>
                <a:lnTo>
                  <a:pt x="16861409" y="101600"/>
                </a:lnTo>
                <a:lnTo>
                  <a:pt x="16854666" y="88900"/>
                </a:lnTo>
                <a:lnTo>
                  <a:pt x="16847770" y="88900"/>
                </a:lnTo>
                <a:lnTo>
                  <a:pt x="16840721" y="76200"/>
                </a:lnTo>
                <a:lnTo>
                  <a:pt x="16833520" y="76200"/>
                </a:lnTo>
                <a:lnTo>
                  <a:pt x="16826192" y="63500"/>
                </a:lnTo>
                <a:lnTo>
                  <a:pt x="16818737" y="63500"/>
                </a:lnTo>
                <a:lnTo>
                  <a:pt x="16811143" y="50800"/>
                </a:lnTo>
                <a:lnTo>
                  <a:pt x="16795572" y="50800"/>
                </a:lnTo>
                <a:lnTo>
                  <a:pt x="16787622" y="38100"/>
                </a:lnTo>
                <a:lnTo>
                  <a:pt x="16771379" y="38100"/>
                </a:lnTo>
                <a:lnTo>
                  <a:pt x="16763099" y="25400"/>
                </a:lnTo>
                <a:lnTo>
                  <a:pt x="16746271" y="25400"/>
                </a:lnTo>
                <a:lnTo>
                  <a:pt x="16737711" y="12700"/>
                </a:lnTo>
                <a:lnTo>
                  <a:pt x="16702748" y="12700"/>
                </a:lnTo>
                <a:lnTo>
                  <a:pt x="16693845" y="0"/>
                </a:lnTo>
                <a:lnTo>
                  <a:pt x="14186027" y="0"/>
                </a:lnTo>
                <a:lnTo>
                  <a:pt x="14177124" y="12700"/>
                </a:lnTo>
                <a:lnTo>
                  <a:pt x="14142161" y="12700"/>
                </a:lnTo>
                <a:lnTo>
                  <a:pt x="14133614" y="25400"/>
                </a:lnTo>
                <a:lnTo>
                  <a:pt x="14116774" y="25400"/>
                </a:lnTo>
                <a:lnTo>
                  <a:pt x="14108506" y="38100"/>
                </a:lnTo>
                <a:lnTo>
                  <a:pt x="14092263" y="38100"/>
                </a:lnTo>
                <a:lnTo>
                  <a:pt x="14084300" y="50800"/>
                </a:lnTo>
                <a:lnTo>
                  <a:pt x="14068743" y="50800"/>
                </a:lnTo>
                <a:lnTo>
                  <a:pt x="14061148" y="63500"/>
                </a:lnTo>
                <a:lnTo>
                  <a:pt x="14053693" y="63500"/>
                </a:lnTo>
                <a:lnTo>
                  <a:pt x="14046365" y="76200"/>
                </a:lnTo>
                <a:lnTo>
                  <a:pt x="14039177" y="76200"/>
                </a:lnTo>
                <a:lnTo>
                  <a:pt x="14032129" y="88900"/>
                </a:lnTo>
                <a:lnTo>
                  <a:pt x="14025220" y="88900"/>
                </a:lnTo>
                <a:lnTo>
                  <a:pt x="14018476" y="101600"/>
                </a:lnTo>
                <a:lnTo>
                  <a:pt x="14011885" y="101600"/>
                </a:lnTo>
                <a:lnTo>
                  <a:pt x="14005446" y="114300"/>
                </a:lnTo>
                <a:lnTo>
                  <a:pt x="13999185" y="114300"/>
                </a:lnTo>
                <a:lnTo>
                  <a:pt x="13993089" y="127000"/>
                </a:lnTo>
                <a:lnTo>
                  <a:pt x="13987158" y="127000"/>
                </a:lnTo>
                <a:lnTo>
                  <a:pt x="13981392" y="139700"/>
                </a:lnTo>
                <a:lnTo>
                  <a:pt x="13975817" y="139700"/>
                </a:lnTo>
                <a:lnTo>
                  <a:pt x="13970419" y="152400"/>
                </a:lnTo>
                <a:lnTo>
                  <a:pt x="13965212" y="165100"/>
                </a:lnTo>
                <a:lnTo>
                  <a:pt x="13960183" y="165100"/>
                </a:lnTo>
                <a:lnTo>
                  <a:pt x="13955344" y="177800"/>
                </a:lnTo>
                <a:lnTo>
                  <a:pt x="13950709" y="190500"/>
                </a:lnTo>
                <a:lnTo>
                  <a:pt x="13946264" y="190500"/>
                </a:lnTo>
                <a:lnTo>
                  <a:pt x="13942009" y="203200"/>
                </a:lnTo>
                <a:lnTo>
                  <a:pt x="13937971" y="203200"/>
                </a:lnTo>
                <a:lnTo>
                  <a:pt x="13934135" y="215900"/>
                </a:lnTo>
                <a:lnTo>
                  <a:pt x="13930503" y="228600"/>
                </a:lnTo>
                <a:lnTo>
                  <a:pt x="13927074" y="228600"/>
                </a:lnTo>
                <a:lnTo>
                  <a:pt x="13923861" y="241300"/>
                </a:lnTo>
                <a:lnTo>
                  <a:pt x="13920851" y="254000"/>
                </a:lnTo>
                <a:lnTo>
                  <a:pt x="13918070" y="266700"/>
                </a:lnTo>
                <a:lnTo>
                  <a:pt x="13915492" y="266700"/>
                </a:lnTo>
                <a:lnTo>
                  <a:pt x="13913142" y="279400"/>
                </a:lnTo>
                <a:lnTo>
                  <a:pt x="13911009" y="292100"/>
                </a:lnTo>
                <a:lnTo>
                  <a:pt x="13909091" y="292100"/>
                </a:lnTo>
                <a:lnTo>
                  <a:pt x="13907389" y="304800"/>
                </a:lnTo>
                <a:lnTo>
                  <a:pt x="13905916" y="317500"/>
                </a:lnTo>
                <a:lnTo>
                  <a:pt x="13904671" y="317500"/>
                </a:lnTo>
                <a:lnTo>
                  <a:pt x="13903643" y="330200"/>
                </a:lnTo>
                <a:lnTo>
                  <a:pt x="13902843" y="342900"/>
                </a:lnTo>
                <a:lnTo>
                  <a:pt x="13902271" y="355600"/>
                </a:lnTo>
                <a:lnTo>
                  <a:pt x="13901928" y="355600"/>
                </a:lnTo>
                <a:lnTo>
                  <a:pt x="13901915" y="1689100"/>
                </a:lnTo>
                <a:lnTo>
                  <a:pt x="13902271" y="1701800"/>
                </a:lnTo>
                <a:lnTo>
                  <a:pt x="13902843" y="1714500"/>
                </a:lnTo>
                <a:lnTo>
                  <a:pt x="13903643" y="1727200"/>
                </a:lnTo>
                <a:lnTo>
                  <a:pt x="13904671" y="1727200"/>
                </a:lnTo>
                <a:lnTo>
                  <a:pt x="13905916" y="1739900"/>
                </a:lnTo>
                <a:lnTo>
                  <a:pt x="13907389" y="1752600"/>
                </a:lnTo>
                <a:lnTo>
                  <a:pt x="13909078" y="1752600"/>
                </a:lnTo>
                <a:lnTo>
                  <a:pt x="13910996" y="1765300"/>
                </a:lnTo>
                <a:lnTo>
                  <a:pt x="13913130" y="1778000"/>
                </a:lnTo>
                <a:lnTo>
                  <a:pt x="13915492" y="1790700"/>
                </a:lnTo>
                <a:lnTo>
                  <a:pt x="13918057" y="1790700"/>
                </a:lnTo>
                <a:lnTo>
                  <a:pt x="13920851" y="1803400"/>
                </a:lnTo>
                <a:lnTo>
                  <a:pt x="13923848" y="1816100"/>
                </a:lnTo>
                <a:lnTo>
                  <a:pt x="13927061" y="1816100"/>
                </a:lnTo>
                <a:lnTo>
                  <a:pt x="13930490" y="1828800"/>
                </a:lnTo>
                <a:lnTo>
                  <a:pt x="13934123" y="1841500"/>
                </a:lnTo>
                <a:lnTo>
                  <a:pt x="13937958" y="1841500"/>
                </a:lnTo>
                <a:lnTo>
                  <a:pt x="13942009" y="1854200"/>
                </a:lnTo>
                <a:lnTo>
                  <a:pt x="13946251" y="1866900"/>
                </a:lnTo>
                <a:lnTo>
                  <a:pt x="13950696" y="1866900"/>
                </a:lnTo>
                <a:lnTo>
                  <a:pt x="13955332" y="1879600"/>
                </a:lnTo>
                <a:lnTo>
                  <a:pt x="13960170" y="1879600"/>
                </a:lnTo>
                <a:lnTo>
                  <a:pt x="13965200" y="1892300"/>
                </a:lnTo>
                <a:lnTo>
                  <a:pt x="13970407" y="1905000"/>
                </a:lnTo>
                <a:lnTo>
                  <a:pt x="13975804" y="1905000"/>
                </a:lnTo>
                <a:lnTo>
                  <a:pt x="13981379" y="1917700"/>
                </a:lnTo>
                <a:lnTo>
                  <a:pt x="13987145" y="1917700"/>
                </a:lnTo>
                <a:lnTo>
                  <a:pt x="13993076" y="1930400"/>
                </a:lnTo>
                <a:lnTo>
                  <a:pt x="13999172" y="1930400"/>
                </a:lnTo>
                <a:lnTo>
                  <a:pt x="14005446" y="1943100"/>
                </a:lnTo>
                <a:lnTo>
                  <a:pt x="14011872" y="1955800"/>
                </a:lnTo>
                <a:lnTo>
                  <a:pt x="14018463" y="1955800"/>
                </a:lnTo>
                <a:lnTo>
                  <a:pt x="14025220" y="1968500"/>
                </a:lnTo>
                <a:lnTo>
                  <a:pt x="14039164" y="1968500"/>
                </a:lnTo>
                <a:lnTo>
                  <a:pt x="14046353" y="1981200"/>
                </a:lnTo>
                <a:lnTo>
                  <a:pt x="14053680" y="1981200"/>
                </a:lnTo>
                <a:lnTo>
                  <a:pt x="14061135" y="1993900"/>
                </a:lnTo>
                <a:lnTo>
                  <a:pt x="14068743" y="1993900"/>
                </a:lnTo>
                <a:lnTo>
                  <a:pt x="14076464" y="2006600"/>
                </a:lnTo>
                <a:lnTo>
                  <a:pt x="14092250" y="2006600"/>
                </a:lnTo>
                <a:lnTo>
                  <a:pt x="14100315" y="2019300"/>
                </a:lnTo>
                <a:lnTo>
                  <a:pt x="14116774" y="2019300"/>
                </a:lnTo>
                <a:lnTo>
                  <a:pt x="14125143" y="2032000"/>
                </a:lnTo>
                <a:lnTo>
                  <a:pt x="14150785" y="2032000"/>
                </a:lnTo>
                <a:lnTo>
                  <a:pt x="14159497" y="2044700"/>
                </a:lnTo>
                <a:lnTo>
                  <a:pt x="14194981" y="2044700"/>
                </a:lnTo>
                <a:lnTo>
                  <a:pt x="14203985" y="2057400"/>
                </a:lnTo>
                <a:lnTo>
                  <a:pt x="16684892" y="2057400"/>
                </a:lnTo>
                <a:lnTo>
                  <a:pt x="16693858" y="2044700"/>
                </a:lnTo>
                <a:lnTo>
                  <a:pt x="16720388" y="2044700"/>
                </a:lnTo>
                <a:lnTo>
                  <a:pt x="16729088" y="2032000"/>
                </a:lnTo>
                <a:lnTo>
                  <a:pt x="16754742" y="2032000"/>
                </a:lnTo>
                <a:lnTo>
                  <a:pt x="16763111" y="2019300"/>
                </a:lnTo>
                <a:lnTo>
                  <a:pt x="16779558" y="2019300"/>
                </a:lnTo>
                <a:lnTo>
                  <a:pt x="16787635" y="2006600"/>
                </a:lnTo>
                <a:lnTo>
                  <a:pt x="16803421" y="2006600"/>
                </a:lnTo>
                <a:lnTo>
                  <a:pt x="16811143" y="1993900"/>
                </a:lnTo>
                <a:lnTo>
                  <a:pt x="16818750" y="1993900"/>
                </a:lnTo>
                <a:lnTo>
                  <a:pt x="16826205" y="1981200"/>
                </a:lnTo>
                <a:lnTo>
                  <a:pt x="16833533" y="1981200"/>
                </a:lnTo>
                <a:lnTo>
                  <a:pt x="16840734" y="1968500"/>
                </a:lnTo>
                <a:lnTo>
                  <a:pt x="16854678" y="1968500"/>
                </a:lnTo>
                <a:lnTo>
                  <a:pt x="16861422" y="1955800"/>
                </a:lnTo>
                <a:lnTo>
                  <a:pt x="16868013" y="1955800"/>
                </a:lnTo>
                <a:lnTo>
                  <a:pt x="16874452" y="1943100"/>
                </a:lnTo>
                <a:lnTo>
                  <a:pt x="16880726" y="1930400"/>
                </a:lnTo>
                <a:lnTo>
                  <a:pt x="16886822" y="1930400"/>
                </a:lnTo>
                <a:lnTo>
                  <a:pt x="16892753" y="1917700"/>
                </a:lnTo>
                <a:lnTo>
                  <a:pt x="16898519" y="1917700"/>
                </a:lnTo>
                <a:lnTo>
                  <a:pt x="16904094" y="1905000"/>
                </a:lnTo>
                <a:lnTo>
                  <a:pt x="16909492" y="1905000"/>
                </a:lnTo>
                <a:lnTo>
                  <a:pt x="16914699" y="1892300"/>
                </a:lnTo>
                <a:lnTo>
                  <a:pt x="16919728" y="1879600"/>
                </a:lnTo>
                <a:lnTo>
                  <a:pt x="16924566" y="1879600"/>
                </a:lnTo>
                <a:lnTo>
                  <a:pt x="16929202" y="1866900"/>
                </a:lnTo>
                <a:lnTo>
                  <a:pt x="16933647" y="1866900"/>
                </a:lnTo>
                <a:lnTo>
                  <a:pt x="16937901" y="1854200"/>
                </a:lnTo>
                <a:lnTo>
                  <a:pt x="16941940" y="1841500"/>
                </a:lnTo>
                <a:lnTo>
                  <a:pt x="16945775" y="1841500"/>
                </a:lnTo>
                <a:lnTo>
                  <a:pt x="16949420" y="1828800"/>
                </a:lnTo>
                <a:lnTo>
                  <a:pt x="16952837" y="1816100"/>
                </a:lnTo>
                <a:lnTo>
                  <a:pt x="16956050" y="1816100"/>
                </a:lnTo>
                <a:lnTo>
                  <a:pt x="16959060" y="1803400"/>
                </a:lnTo>
                <a:lnTo>
                  <a:pt x="16961841" y="1790700"/>
                </a:lnTo>
                <a:lnTo>
                  <a:pt x="16964419" y="1790700"/>
                </a:lnTo>
                <a:lnTo>
                  <a:pt x="16966769" y="1778000"/>
                </a:lnTo>
                <a:lnTo>
                  <a:pt x="16968902" y="1765300"/>
                </a:lnTo>
                <a:lnTo>
                  <a:pt x="16970820" y="1752600"/>
                </a:lnTo>
                <a:lnTo>
                  <a:pt x="16972522" y="1752600"/>
                </a:lnTo>
                <a:lnTo>
                  <a:pt x="16973982" y="1739900"/>
                </a:lnTo>
                <a:lnTo>
                  <a:pt x="16975239" y="1727200"/>
                </a:lnTo>
                <a:lnTo>
                  <a:pt x="16976255" y="1727200"/>
                </a:lnTo>
                <a:lnTo>
                  <a:pt x="16977056" y="1714500"/>
                </a:lnTo>
                <a:lnTo>
                  <a:pt x="16977640" y="1701800"/>
                </a:lnTo>
                <a:lnTo>
                  <a:pt x="16977983" y="1689100"/>
                </a:lnTo>
                <a:lnTo>
                  <a:pt x="16977983" y="3556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2371" y="7278385"/>
            <a:ext cx="2622550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65" dirty="0">
                <a:latin typeface="Verdana"/>
                <a:cs typeface="Verdana"/>
              </a:rPr>
              <a:t>6.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-60" dirty="0">
                <a:latin typeface="Verdana"/>
                <a:cs typeface="Verdana"/>
              </a:rPr>
              <a:t>Both</a:t>
            </a:r>
            <a:r>
              <a:rPr sz="2900" spc="-195" dirty="0">
                <a:latin typeface="Verdana"/>
                <a:cs typeface="Verdana"/>
              </a:rPr>
              <a:t> </a:t>
            </a:r>
            <a:r>
              <a:rPr sz="2900" spc="-45" dirty="0">
                <a:latin typeface="Verdana"/>
                <a:cs typeface="Verdana"/>
              </a:rPr>
              <a:t>parties </a:t>
            </a:r>
            <a:r>
              <a:rPr sz="2900" spc="-90" dirty="0">
                <a:latin typeface="Verdana"/>
                <a:cs typeface="Verdana"/>
              </a:rPr>
              <a:t>rate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the </a:t>
            </a:r>
            <a:r>
              <a:rPr sz="2900" spc="-10" dirty="0">
                <a:latin typeface="Verdana"/>
                <a:cs typeface="Verdana"/>
              </a:rPr>
              <a:t>experience.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57305" y="5306646"/>
            <a:ext cx="12440285" cy="2733675"/>
            <a:chOff x="3357305" y="5306646"/>
            <a:chExt cx="12440285" cy="2733675"/>
          </a:xfrm>
        </p:grpSpPr>
        <p:sp>
          <p:nvSpPr>
            <p:cNvPr id="14" name="object 14"/>
            <p:cNvSpPr/>
            <p:nvPr/>
          </p:nvSpPr>
          <p:spPr>
            <a:xfrm>
              <a:off x="3594909" y="5382846"/>
              <a:ext cx="3616325" cy="0"/>
            </a:xfrm>
            <a:custGeom>
              <a:avLst/>
              <a:gdLst/>
              <a:ahLst/>
              <a:cxnLst/>
              <a:rect l="l" t="t" r="r" b="b"/>
              <a:pathLst>
                <a:path w="3616325">
                  <a:moveTo>
                    <a:pt x="0" y="0"/>
                  </a:moveTo>
                  <a:lnTo>
                    <a:pt x="361598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34690" y="5325696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08339" y="5382846"/>
              <a:ext cx="3857625" cy="0"/>
            </a:xfrm>
            <a:custGeom>
              <a:avLst/>
              <a:gdLst/>
              <a:ahLst/>
              <a:cxnLst/>
              <a:rect l="l" t="t" r="r" b="b"/>
              <a:pathLst>
                <a:path w="3857625">
                  <a:moveTo>
                    <a:pt x="0" y="0"/>
                  </a:moveTo>
                  <a:lnTo>
                    <a:pt x="385762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89764" y="5325696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20176" y="6415498"/>
              <a:ext cx="4445" cy="497205"/>
            </a:xfrm>
            <a:custGeom>
              <a:avLst/>
              <a:gdLst/>
              <a:ahLst/>
              <a:cxnLst/>
              <a:rect l="l" t="t" r="r" b="b"/>
              <a:pathLst>
                <a:path w="4444" h="497204">
                  <a:moveTo>
                    <a:pt x="3964" y="0"/>
                  </a:moveTo>
                  <a:lnTo>
                    <a:pt x="0" y="49706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63636" y="6835912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114296" y="911"/>
                  </a:moveTo>
                  <a:lnTo>
                    <a:pt x="56540" y="76653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30230" y="7964121"/>
              <a:ext cx="3750945" cy="0"/>
            </a:xfrm>
            <a:custGeom>
              <a:avLst/>
              <a:gdLst/>
              <a:ahLst/>
              <a:cxnLst/>
              <a:rect l="l" t="t" r="r" b="b"/>
              <a:pathLst>
                <a:path w="3750944">
                  <a:moveTo>
                    <a:pt x="3750642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30230" y="790697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6355" y="7964121"/>
              <a:ext cx="3956685" cy="0"/>
            </a:xfrm>
            <a:custGeom>
              <a:avLst/>
              <a:gdLst/>
              <a:ahLst/>
              <a:cxnLst/>
              <a:rect l="l" t="t" r="r" b="b"/>
              <a:pathLst>
                <a:path w="3956684">
                  <a:moveTo>
                    <a:pt x="395637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76355" y="790697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4909" y="5382846"/>
              <a:ext cx="3530600" cy="0"/>
            </a:xfrm>
            <a:custGeom>
              <a:avLst/>
              <a:gdLst/>
              <a:ahLst/>
              <a:cxnLst/>
              <a:rect l="l" t="t" r="r" b="b"/>
              <a:pathLst>
                <a:path w="3530600">
                  <a:moveTo>
                    <a:pt x="0" y="0"/>
                  </a:moveTo>
                  <a:lnTo>
                    <a:pt x="353025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640" y="5306646"/>
              <a:ext cx="114299" cy="1523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308339" y="5382846"/>
              <a:ext cx="3771900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0714" y="5306646"/>
              <a:ext cx="114299" cy="1523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62080" y="7964121"/>
              <a:ext cx="3870960" cy="0"/>
            </a:xfrm>
            <a:custGeom>
              <a:avLst/>
              <a:gdLst/>
              <a:ahLst/>
              <a:cxnLst/>
              <a:rect l="l" t="t" r="r" b="b"/>
              <a:pathLst>
                <a:path w="3870959">
                  <a:moveTo>
                    <a:pt x="387064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7305" y="7887921"/>
              <a:ext cx="114299" cy="1523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515955" y="7964121"/>
              <a:ext cx="3665220" cy="0"/>
            </a:xfrm>
            <a:custGeom>
              <a:avLst/>
              <a:gdLst/>
              <a:ahLst/>
              <a:cxnLst/>
              <a:rect l="l" t="t" r="r" b="b"/>
              <a:pathLst>
                <a:path w="3665219">
                  <a:moveTo>
                    <a:pt x="366491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1180" y="7887921"/>
              <a:ext cx="114299" cy="1523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720860" y="6415498"/>
              <a:ext cx="3810" cy="411480"/>
            </a:xfrm>
            <a:custGeom>
              <a:avLst/>
              <a:gdLst/>
              <a:ahLst/>
              <a:cxnLst/>
              <a:rect l="l" t="t" r="r" b="b"/>
              <a:pathLst>
                <a:path w="3809" h="411479">
                  <a:moveTo>
                    <a:pt x="3280" y="0"/>
                  </a:moveTo>
                  <a:lnTo>
                    <a:pt x="0" y="41134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44586" y="6816862"/>
              <a:ext cx="152396" cy="114753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8B07009D-772F-7D09-0790-1DC4FA276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0098"/>
            <a:ext cx="10591799" cy="2076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59" y="5015255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59" y="608205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896" y="6610693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1896" y="7144093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896" y="7677492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59" y="8215655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7510" y="3700869"/>
            <a:ext cx="1602613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970" algn="ctr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latin typeface="Verdana"/>
                <a:cs typeface="Verdana"/>
              </a:rPr>
              <a:t>Why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Off-</a:t>
            </a:r>
            <a:r>
              <a:rPr sz="3500" spc="-10" dirty="0">
                <a:latin typeface="Verdana"/>
                <a:cs typeface="Verdana"/>
              </a:rPr>
              <a:t>chain?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200"/>
              </a:spcBef>
            </a:pPr>
            <a:r>
              <a:rPr sz="3500" spc="-50" dirty="0">
                <a:latin typeface="Verdana"/>
                <a:cs typeface="Verdana"/>
              </a:rPr>
              <a:t>Matching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requires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intensive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computation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45" dirty="0">
                <a:latin typeface="Verdana"/>
                <a:cs typeface="Verdana"/>
              </a:rPr>
              <a:t>real-</a:t>
            </a:r>
            <a:r>
              <a:rPr sz="3500" spc="-125" dirty="0">
                <a:latin typeface="Verdana"/>
                <a:cs typeface="Verdana"/>
              </a:rPr>
              <a:t>time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data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229" dirty="0">
                <a:latin typeface="Verdana"/>
                <a:cs typeface="Verdana"/>
              </a:rPr>
              <a:t>(GPS),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which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is </a:t>
            </a:r>
            <a:r>
              <a:rPr sz="3500" spc="-65" dirty="0">
                <a:latin typeface="Verdana"/>
                <a:cs typeface="Verdana"/>
              </a:rPr>
              <a:t>inefficient</a:t>
            </a:r>
            <a:r>
              <a:rPr sz="3500" spc="-19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19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costly</a:t>
            </a:r>
            <a:r>
              <a:rPr sz="3500" spc="-185" dirty="0">
                <a:latin typeface="Verdana"/>
                <a:cs typeface="Verdana"/>
              </a:rPr>
              <a:t> </a:t>
            </a:r>
            <a:r>
              <a:rPr sz="3500" spc="-175" dirty="0">
                <a:latin typeface="Verdana"/>
                <a:cs typeface="Verdana"/>
              </a:rPr>
              <a:t>on-</a:t>
            </a:r>
            <a:r>
              <a:rPr sz="3500" spc="-10" dirty="0">
                <a:latin typeface="Verdana"/>
                <a:cs typeface="Verdana"/>
              </a:rPr>
              <a:t>chain.</a:t>
            </a:r>
            <a:endParaRPr sz="3500">
              <a:latin typeface="Verdana"/>
              <a:cs typeface="Verdana"/>
            </a:endParaRPr>
          </a:p>
          <a:p>
            <a:pPr marL="767715" marR="10655300" indent="-755650">
              <a:lnSpc>
                <a:spcPct val="100000"/>
              </a:lnSpc>
            </a:pPr>
            <a:r>
              <a:rPr sz="3500" spc="-114" dirty="0">
                <a:latin typeface="Verdana"/>
                <a:cs typeface="Verdana"/>
              </a:rPr>
              <a:t>Algorithm</a:t>
            </a:r>
            <a:r>
              <a:rPr sz="3500" spc="-170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Highlights: </a:t>
            </a:r>
            <a:r>
              <a:rPr sz="3500" spc="-30" dirty="0">
                <a:latin typeface="Verdana"/>
                <a:cs typeface="Verdana"/>
              </a:rPr>
              <a:t>Finds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nearest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125" dirty="0">
                <a:latin typeface="Verdana"/>
                <a:cs typeface="Verdana"/>
              </a:rPr>
              <a:t>drivers.</a:t>
            </a:r>
            <a:endParaRPr sz="3500">
              <a:latin typeface="Verdana"/>
              <a:cs typeface="Verdana"/>
            </a:endParaRPr>
          </a:p>
          <a:p>
            <a:pPr marL="767715" marR="4933315">
              <a:lnSpc>
                <a:spcPct val="100000"/>
              </a:lnSpc>
            </a:pPr>
            <a:r>
              <a:rPr sz="3500" spc="-70" dirty="0">
                <a:latin typeface="Verdana"/>
                <a:cs typeface="Verdana"/>
              </a:rPr>
              <a:t>Optimizes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for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shortest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route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load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50" dirty="0">
                <a:latin typeface="Verdana"/>
                <a:cs typeface="Verdana"/>
              </a:rPr>
              <a:t>balancing. </a:t>
            </a:r>
            <a:r>
              <a:rPr sz="3500" spc="-10" dirty="0">
                <a:latin typeface="Verdana"/>
                <a:cs typeface="Verdana"/>
              </a:rPr>
              <a:t>Considers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ride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preferences.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500" spc="-165" dirty="0">
                <a:latin typeface="Verdana"/>
                <a:cs typeface="Verdana"/>
              </a:rPr>
              <a:t>Security:</a:t>
            </a:r>
            <a:r>
              <a:rPr sz="3500" spc="-210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Uses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110" dirty="0">
                <a:latin typeface="Verdana"/>
                <a:cs typeface="Verdana"/>
              </a:rPr>
              <a:t>commitment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schemes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to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ensure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integrity.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7B8B9-0248-8A70-1F98-7F2EF47E3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10896600" cy="2108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2677" y="3697726"/>
            <a:ext cx="414210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30" dirty="0">
                <a:latin typeface="Verdana"/>
                <a:cs typeface="Verdana"/>
              </a:rPr>
              <a:t>Hybrid</a:t>
            </a:r>
            <a:r>
              <a:rPr sz="3900" spc="-225" dirty="0">
                <a:latin typeface="Verdana"/>
                <a:cs typeface="Verdana"/>
              </a:rPr>
              <a:t> </a:t>
            </a:r>
            <a:r>
              <a:rPr sz="3900" spc="-105" dirty="0">
                <a:latin typeface="Verdana"/>
                <a:cs typeface="Verdana"/>
              </a:rPr>
              <a:t>Approach:</a:t>
            </a:r>
            <a:endParaRPr sz="3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507240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6139205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6672605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7206005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358" y="7734642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9358" y="8268042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8806205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Supports</a:t>
            </a:r>
            <a:r>
              <a:rPr spc="-245" dirty="0"/>
              <a:t> </a:t>
            </a:r>
            <a:r>
              <a:rPr spc="-105" dirty="0"/>
              <a:t>fiat</a:t>
            </a:r>
            <a:r>
              <a:rPr spc="-240" dirty="0"/>
              <a:t> </a:t>
            </a:r>
            <a:r>
              <a:rPr spc="-275" dirty="0"/>
              <a:t>(via</a:t>
            </a:r>
            <a:r>
              <a:rPr spc="-245" dirty="0"/>
              <a:t> </a:t>
            </a:r>
            <a:r>
              <a:rPr spc="-120" dirty="0"/>
              <a:t>payment</a:t>
            </a:r>
            <a:r>
              <a:rPr spc="-240" dirty="0"/>
              <a:t> </a:t>
            </a:r>
            <a:r>
              <a:rPr spc="-120" dirty="0"/>
              <a:t>gateway)</a:t>
            </a:r>
            <a:r>
              <a:rPr spc="-245" dirty="0"/>
              <a:t> </a:t>
            </a:r>
            <a:r>
              <a:rPr spc="-90" dirty="0"/>
              <a:t>and</a:t>
            </a:r>
            <a:r>
              <a:rPr spc="-240" dirty="0"/>
              <a:t> </a:t>
            </a:r>
            <a:r>
              <a:rPr spc="-40" dirty="0"/>
              <a:t>crypto</a:t>
            </a:r>
            <a:r>
              <a:rPr spc="-245" dirty="0"/>
              <a:t> </a:t>
            </a:r>
            <a:r>
              <a:rPr spc="-275" dirty="0"/>
              <a:t>(via</a:t>
            </a:r>
            <a:r>
              <a:rPr spc="-240" dirty="0"/>
              <a:t> </a:t>
            </a:r>
            <a:r>
              <a:rPr spc="-10" dirty="0"/>
              <a:t>smart </a:t>
            </a:r>
            <a:r>
              <a:rPr spc="-30" dirty="0"/>
              <a:t>contract).</a:t>
            </a:r>
          </a:p>
          <a:p>
            <a:pPr marL="12700">
              <a:lnSpc>
                <a:spcPct val="100000"/>
              </a:lnSpc>
            </a:pPr>
            <a:r>
              <a:rPr spc="-145" dirty="0"/>
              <a:t>Fair</a:t>
            </a:r>
            <a:r>
              <a:rPr spc="-200" dirty="0"/>
              <a:t> </a:t>
            </a:r>
            <a:r>
              <a:rPr dirty="0"/>
              <a:t>Price</a:t>
            </a:r>
            <a:r>
              <a:rPr spc="-200" dirty="0"/>
              <a:t> </a:t>
            </a:r>
            <a:r>
              <a:rPr spc="-30" dirty="0"/>
              <a:t>Calculation: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Based</a:t>
            </a:r>
            <a:r>
              <a:rPr spc="-215" dirty="0"/>
              <a:t> </a:t>
            </a:r>
            <a:r>
              <a:rPr spc="-50" dirty="0"/>
              <a:t>on</a:t>
            </a:r>
            <a:r>
              <a:rPr spc="-210" dirty="0"/>
              <a:t> </a:t>
            </a:r>
            <a:r>
              <a:rPr spc="-50" dirty="0"/>
              <a:t>distance,</a:t>
            </a:r>
            <a:r>
              <a:rPr spc="-210" dirty="0"/>
              <a:t> </a:t>
            </a:r>
            <a:r>
              <a:rPr spc="-135" dirty="0"/>
              <a:t>number</a:t>
            </a:r>
            <a:r>
              <a:rPr spc="-210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spc="-25" dirty="0"/>
              <a:t>passengers,</a:t>
            </a:r>
            <a:r>
              <a:rPr spc="-215" dirty="0"/>
              <a:t> </a:t>
            </a:r>
            <a:r>
              <a:rPr spc="-90" dirty="0"/>
              <a:t>and</a:t>
            </a:r>
            <a:r>
              <a:rPr spc="-210" dirty="0"/>
              <a:t> </a:t>
            </a:r>
            <a:r>
              <a:rPr spc="-114" dirty="0"/>
              <a:t>current</a:t>
            </a:r>
            <a:r>
              <a:rPr spc="-210" dirty="0"/>
              <a:t> </a:t>
            </a:r>
            <a:r>
              <a:rPr spc="-60" dirty="0"/>
              <a:t>demand. </a:t>
            </a:r>
            <a:r>
              <a:rPr spc="-125" dirty="0"/>
              <a:t>Transparent</a:t>
            </a:r>
            <a:r>
              <a:rPr spc="-235" dirty="0"/>
              <a:t> </a:t>
            </a:r>
            <a:r>
              <a:rPr spc="-70" dirty="0"/>
              <a:t>Splitting:</a:t>
            </a:r>
          </a:p>
          <a:p>
            <a:pPr marL="767715" marR="6937375">
              <a:lnSpc>
                <a:spcPct val="100000"/>
              </a:lnSpc>
            </a:pPr>
            <a:r>
              <a:rPr spc="60" dirty="0"/>
              <a:t>Fee</a:t>
            </a:r>
            <a:r>
              <a:rPr spc="-250" dirty="0"/>
              <a:t> </a:t>
            </a:r>
            <a:r>
              <a:rPr spc="-80" dirty="0"/>
              <a:t>breakdown</a:t>
            </a:r>
            <a:r>
              <a:rPr spc="-250" dirty="0"/>
              <a:t> </a:t>
            </a:r>
            <a:r>
              <a:rPr spc="-70" dirty="0"/>
              <a:t>visible</a:t>
            </a:r>
            <a:r>
              <a:rPr spc="-245" dirty="0"/>
              <a:t> </a:t>
            </a:r>
            <a:r>
              <a:rPr spc="-30" dirty="0"/>
              <a:t>to</a:t>
            </a:r>
            <a:r>
              <a:rPr spc="-250" dirty="0"/>
              <a:t> </a:t>
            </a:r>
            <a:r>
              <a:rPr spc="-80" dirty="0"/>
              <a:t>all. </a:t>
            </a:r>
            <a:r>
              <a:rPr dirty="0"/>
              <a:t>No</a:t>
            </a:r>
            <a:r>
              <a:rPr spc="-225" dirty="0"/>
              <a:t> </a:t>
            </a:r>
            <a:r>
              <a:rPr spc="-105" dirty="0"/>
              <a:t>hidden</a:t>
            </a:r>
            <a:r>
              <a:rPr spc="-220" dirty="0"/>
              <a:t> </a:t>
            </a:r>
            <a:r>
              <a:rPr spc="-10" dirty="0"/>
              <a:t>costs.</a:t>
            </a:r>
          </a:p>
          <a:p>
            <a:pPr marL="12700" marR="683895">
              <a:lnSpc>
                <a:spcPct val="100000"/>
              </a:lnSpc>
            </a:pPr>
            <a:r>
              <a:rPr spc="-114" dirty="0"/>
              <a:t>Incentives</a:t>
            </a:r>
            <a:r>
              <a:rPr spc="-240" dirty="0"/>
              <a:t> </a:t>
            </a:r>
            <a:r>
              <a:rPr spc="-70" dirty="0"/>
              <a:t>for</a:t>
            </a:r>
            <a:r>
              <a:rPr spc="-235" dirty="0"/>
              <a:t> </a:t>
            </a:r>
            <a:r>
              <a:rPr spc="-155" dirty="0"/>
              <a:t>Users:</a:t>
            </a:r>
            <a:r>
              <a:rPr spc="-235" dirty="0"/>
              <a:t> </a:t>
            </a:r>
            <a:r>
              <a:rPr spc="-545" dirty="0"/>
              <a:t>T</a:t>
            </a:r>
            <a:r>
              <a:rPr spc="-20" dirty="0"/>
              <a:t>o</a:t>
            </a:r>
            <a:r>
              <a:rPr spc="-140" dirty="0"/>
              <a:t>k</a:t>
            </a:r>
            <a:r>
              <a:rPr spc="-20" dirty="0"/>
              <a:t>e</a:t>
            </a:r>
            <a:r>
              <a:rPr spc="-15" dirty="0"/>
              <a:t>n</a:t>
            </a:r>
            <a:r>
              <a:rPr spc="-235" dirty="0"/>
              <a:t> </a:t>
            </a:r>
            <a:r>
              <a:rPr spc="-70" dirty="0"/>
              <a:t>rewards</a:t>
            </a:r>
            <a:r>
              <a:rPr spc="-240" dirty="0"/>
              <a:t> </a:t>
            </a:r>
            <a:r>
              <a:rPr spc="-70" dirty="0"/>
              <a:t>for</a:t>
            </a:r>
            <a:r>
              <a:rPr spc="-235" dirty="0"/>
              <a:t> </a:t>
            </a:r>
            <a:r>
              <a:rPr spc="-85" dirty="0"/>
              <a:t>frequent</a:t>
            </a:r>
            <a:r>
              <a:rPr spc="-240" dirty="0"/>
              <a:t> </a:t>
            </a:r>
            <a:r>
              <a:rPr spc="-20" dirty="0"/>
              <a:t>users</a:t>
            </a:r>
            <a:r>
              <a:rPr spc="-235" dirty="0"/>
              <a:t> </a:t>
            </a:r>
            <a:r>
              <a:rPr spc="-70" dirty="0"/>
              <a:t>or</a:t>
            </a:r>
            <a:r>
              <a:rPr spc="-235" dirty="0"/>
              <a:t> </a:t>
            </a:r>
            <a:r>
              <a:rPr spc="-20" dirty="0"/>
              <a:t>ride </a:t>
            </a:r>
            <a:r>
              <a:rPr spc="-35" dirty="0"/>
              <a:t>sharing.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4810041" y="7325324"/>
            <a:ext cx="2967990" cy="2182495"/>
            <a:chOff x="14810041" y="7325324"/>
            <a:chExt cx="2967990" cy="2182495"/>
          </a:xfrm>
        </p:grpSpPr>
        <p:sp>
          <p:nvSpPr>
            <p:cNvPr id="13" name="object 13"/>
            <p:cNvSpPr/>
            <p:nvPr/>
          </p:nvSpPr>
          <p:spPr>
            <a:xfrm>
              <a:off x="15566947" y="7980044"/>
              <a:ext cx="1470660" cy="1018540"/>
            </a:xfrm>
            <a:custGeom>
              <a:avLst/>
              <a:gdLst/>
              <a:ahLst/>
              <a:cxnLst/>
              <a:rect l="l" t="t" r="r" b="b"/>
              <a:pathLst>
                <a:path w="1470659" h="1018540">
                  <a:moveTo>
                    <a:pt x="1266756" y="1018520"/>
                  </a:moveTo>
                  <a:lnTo>
                    <a:pt x="3782" y="589206"/>
                  </a:lnTo>
                  <a:lnTo>
                    <a:pt x="0" y="581477"/>
                  </a:lnTo>
                  <a:lnTo>
                    <a:pt x="195833" y="3838"/>
                  </a:lnTo>
                  <a:lnTo>
                    <a:pt x="203552" y="0"/>
                  </a:lnTo>
                  <a:lnTo>
                    <a:pt x="1466526" y="429262"/>
                  </a:lnTo>
                  <a:lnTo>
                    <a:pt x="1470360" y="437042"/>
                  </a:lnTo>
                  <a:lnTo>
                    <a:pt x="1276980" y="1007516"/>
                  </a:lnTo>
                  <a:lnTo>
                    <a:pt x="1274526" y="1014681"/>
                  </a:lnTo>
                  <a:lnTo>
                    <a:pt x="1266756" y="1018520"/>
                  </a:lnTo>
                  <a:close/>
                </a:path>
              </a:pathLst>
            </a:custGeom>
            <a:solidFill>
              <a:srgbClr val="6FB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49247" y="8053694"/>
              <a:ext cx="1306195" cy="871219"/>
            </a:xfrm>
            <a:custGeom>
              <a:avLst/>
              <a:gdLst/>
              <a:ahLst/>
              <a:cxnLst/>
              <a:rect l="l" t="t" r="r" b="b"/>
              <a:pathLst>
                <a:path w="1306194" h="871220">
                  <a:moveTo>
                    <a:pt x="1137479" y="871167"/>
                  </a:moveTo>
                  <a:lnTo>
                    <a:pt x="3578" y="485767"/>
                  </a:lnTo>
                  <a:lnTo>
                    <a:pt x="0" y="479216"/>
                  </a:lnTo>
                  <a:lnTo>
                    <a:pt x="161430" y="3070"/>
                  </a:lnTo>
                  <a:lnTo>
                    <a:pt x="168229" y="0"/>
                  </a:lnTo>
                  <a:lnTo>
                    <a:pt x="1302181" y="385451"/>
                  </a:lnTo>
                  <a:lnTo>
                    <a:pt x="1305759" y="392002"/>
                  </a:lnTo>
                  <a:lnTo>
                    <a:pt x="1146322" y="862262"/>
                  </a:lnTo>
                  <a:lnTo>
                    <a:pt x="1144329" y="868147"/>
                  </a:lnTo>
                  <a:lnTo>
                    <a:pt x="1137479" y="871167"/>
                  </a:lnTo>
                  <a:close/>
                </a:path>
              </a:pathLst>
            </a:custGeom>
            <a:solidFill>
              <a:srgbClr val="8CD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31085" y="8318049"/>
              <a:ext cx="342265" cy="342900"/>
            </a:xfrm>
            <a:custGeom>
              <a:avLst/>
              <a:gdLst/>
              <a:ahLst/>
              <a:cxnLst/>
              <a:rect l="l" t="t" r="r" b="b"/>
              <a:pathLst>
                <a:path w="342265" h="342900">
                  <a:moveTo>
                    <a:pt x="161064" y="342509"/>
                  </a:moveTo>
                  <a:lnTo>
                    <a:pt x="115987" y="333655"/>
                  </a:lnTo>
                  <a:lnTo>
                    <a:pt x="74841" y="313195"/>
                  </a:lnTo>
                  <a:lnTo>
                    <a:pt x="41646" y="283652"/>
                  </a:lnTo>
                  <a:lnTo>
                    <a:pt x="17425" y="247100"/>
                  </a:lnTo>
                  <a:lnTo>
                    <a:pt x="3201" y="205613"/>
                  </a:lnTo>
                  <a:lnTo>
                    <a:pt x="0" y="161265"/>
                  </a:lnTo>
                  <a:lnTo>
                    <a:pt x="8843" y="116131"/>
                  </a:lnTo>
                  <a:lnTo>
                    <a:pt x="29277" y="74935"/>
                  </a:lnTo>
                  <a:lnTo>
                    <a:pt x="58784" y="41698"/>
                  </a:lnTo>
                  <a:lnTo>
                    <a:pt x="95290" y="17446"/>
                  </a:lnTo>
                  <a:lnTo>
                    <a:pt x="136725" y="3205"/>
                  </a:lnTo>
                  <a:lnTo>
                    <a:pt x="181018" y="0"/>
                  </a:lnTo>
                  <a:lnTo>
                    <a:pt x="226095" y="8854"/>
                  </a:lnTo>
                  <a:lnTo>
                    <a:pt x="267241" y="29314"/>
                  </a:lnTo>
                  <a:lnTo>
                    <a:pt x="300436" y="58857"/>
                  </a:lnTo>
                  <a:lnTo>
                    <a:pt x="324657" y="95409"/>
                  </a:lnTo>
                  <a:lnTo>
                    <a:pt x="338880" y="136896"/>
                  </a:lnTo>
                  <a:lnTo>
                    <a:pt x="342082" y="181244"/>
                  </a:lnTo>
                  <a:lnTo>
                    <a:pt x="333238" y="226377"/>
                  </a:lnTo>
                  <a:lnTo>
                    <a:pt x="312804" y="267574"/>
                  </a:lnTo>
                  <a:lnTo>
                    <a:pt x="283298" y="300811"/>
                  </a:lnTo>
                  <a:lnTo>
                    <a:pt x="246791" y="325063"/>
                  </a:lnTo>
                  <a:lnTo>
                    <a:pt x="205356" y="339304"/>
                  </a:lnTo>
                  <a:lnTo>
                    <a:pt x="161064" y="342509"/>
                  </a:lnTo>
                  <a:close/>
                </a:path>
              </a:pathLst>
            </a:custGeom>
            <a:solidFill>
              <a:srgbClr val="6FB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6000" y="8053694"/>
              <a:ext cx="182695" cy="14249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49400" y="8401169"/>
              <a:ext cx="142269" cy="1828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2584" y="8394566"/>
              <a:ext cx="142423" cy="18282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55557" y="8782415"/>
              <a:ext cx="182644" cy="1426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186730" y="7475902"/>
              <a:ext cx="1228725" cy="933450"/>
            </a:xfrm>
            <a:custGeom>
              <a:avLst/>
              <a:gdLst/>
              <a:ahLst/>
              <a:cxnLst/>
              <a:rect l="l" t="t" r="r" b="b"/>
              <a:pathLst>
                <a:path w="1228725" h="933450">
                  <a:moveTo>
                    <a:pt x="899652" y="932963"/>
                  </a:moveTo>
                  <a:lnTo>
                    <a:pt x="876793" y="931422"/>
                  </a:lnTo>
                  <a:lnTo>
                    <a:pt x="867524" y="929156"/>
                  </a:lnTo>
                  <a:lnTo>
                    <a:pt x="828609" y="910111"/>
                  </a:lnTo>
                  <a:lnTo>
                    <a:pt x="738311" y="866618"/>
                  </a:lnTo>
                  <a:lnTo>
                    <a:pt x="636300" y="819143"/>
                  </a:lnTo>
                  <a:lnTo>
                    <a:pt x="519981" y="770257"/>
                  </a:lnTo>
                  <a:lnTo>
                    <a:pt x="472418" y="744984"/>
                  </a:lnTo>
                  <a:lnTo>
                    <a:pt x="425877" y="716707"/>
                  </a:lnTo>
                  <a:lnTo>
                    <a:pt x="386681" y="689800"/>
                  </a:lnTo>
                  <a:lnTo>
                    <a:pt x="361149" y="668640"/>
                  </a:lnTo>
                  <a:lnTo>
                    <a:pt x="0" y="308678"/>
                  </a:lnTo>
                  <a:lnTo>
                    <a:pt x="104638" y="0"/>
                  </a:lnTo>
                  <a:lnTo>
                    <a:pt x="475759" y="66716"/>
                  </a:lnTo>
                  <a:lnTo>
                    <a:pt x="705359" y="127411"/>
                  </a:lnTo>
                  <a:lnTo>
                    <a:pt x="822099" y="171551"/>
                  </a:lnTo>
                  <a:lnTo>
                    <a:pt x="944828" y="273835"/>
                  </a:lnTo>
                  <a:lnTo>
                    <a:pt x="1052227" y="411688"/>
                  </a:lnTo>
                  <a:lnTo>
                    <a:pt x="1142124" y="539992"/>
                  </a:lnTo>
                  <a:lnTo>
                    <a:pt x="1179805" y="596576"/>
                  </a:lnTo>
                  <a:lnTo>
                    <a:pt x="1206302" y="643030"/>
                  </a:lnTo>
                  <a:lnTo>
                    <a:pt x="1220987" y="683649"/>
                  </a:lnTo>
                  <a:lnTo>
                    <a:pt x="1228622" y="723354"/>
                  </a:lnTo>
                  <a:lnTo>
                    <a:pt x="1009735" y="648935"/>
                  </a:lnTo>
                  <a:lnTo>
                    <a:pt x="878208" y="500149"/>
                  </a:lnTo>
                  <a:lnTo>
                    <a:pt x="726438" y="399781"/>
                  </a:lnTo>
                  <a:lnTo>
                    <a:pt x="715068" y="397804"/>
                  </a:lnTo>
                  <a:lnTo>
                    <a:pt x="685966" y="395898"/>
                  </a:lnTo>
                  <a:lnTo>
                    <a:pt x="646646" y="400105"/>
                  </a:lnTo>
                  <a:lnTo>
                    <a:pt x="604624" y="416467"/>
                  </a:lnTo>
                  <a:lnTo>
                    <a:pt x="596452" y="435363"/>
                  </a:lnTo>
                  <a:lnTo>
                    <a:pt x="602426" y="468820"/>
                  </a:lnTo>
                  <a:lnTo>
                    <a:pt x="619825" y="510936"/>
                  </a:lnTo>
                  <a:lnTo>
                    <a:pt x="645927" y="555807"/>
                  </a:lnTo>
                  <a:lnTo>
                    <a:pt x="678010" y="597530"/>
                  </a:lnTo>
                  <a:lnTo>
                    <a:pt x="713352" y="630203"/>
                  </a:lnTo>
                  <a:lnTo>
                    <a:pt x="850117" y="733476"/>
                  </a:lnTo>
                  <a:lnTo>
                    <a:pt x="924725" y="796448"/>
                  </a:lnTo>
                  <a:lnTo>
                    <a:pt x="955820" y="827838"/>
                  </a:lnTo>
                  <a:lnTo>
                    <a:pt x="962042" y="836363"/>
                  </a:lnTo>
                  <a:lnTo>
                    <a:pt x="970027" y="851530"/>
                  </a:lnTo>
                  <a:lnTo>
                    <a:pt x="971754" y="866836"/>
                  </a:lnTo>
                  <a:lnTo>
                    <a:pt x="967117" y="883399"/>
                  </a:lnTo>
                  <a:lnTo>
                    <a:pt x="956010" y="902337"/>
                  </a:lnTo>
                  <a:lnTo>
                    <a:pt x="928569" y="925896"/>
                  </a:lnTo>
                  <a:lnTo>
                    <a:pt x="899652" y="932963"/>
                  </a:lnTo>
                  <a:close/>
                </a:path>
              </a:pathLst>
            </a:custGeom>
            <a:solidFill>
              <a:srgbClr val="F9A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99814" y="8259395"/>
              <a:ext cx="123359" cy="1179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157797" y="7434342"/>
              <a:ext cx="313055" cy="564515"/>
            </a:xfrm>
            <a:custGeom>
              <a:avLst/>
              <a:gdLst/>
              <a:ahLst/>
              <a:cxnLst/>
              <a:rect l="l" t="t" r="r" b="b"/>
              <a:pathLst>
                <a:path w="313055" h="564515">
                  <a:moveTo>
                    <a:pt x="137507" y="564485"/>
                  </a:moveTo>
                  <a:lnTo>
                    <a:pt x="0" y="517756"/>
                  </a:lnTo>
                  <a:lnTo>
                    <a:pt x="175539" y="0"/>
                  </a:lnTo>
                  <a:lnTo>
                    <a:pt x="313047" y="46729"/>
                  </a:lnTo>
                  <a:lnTo>
                    <a:pt x="137507" y="564485"/>
                  </a:lnTo>
                  <a:close/>
                </a:path>
              </a:pathLst>
            </a:custGeom>
            <a:solidFill>
              <a:srgbClr val="99D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10041" y="7325324"/>
              <a:ext cx="544195" cy="713740"/>
            </a:xfrm>
            <a:custGeom>
              <a:avLst/>
              <a:gdLst/>
              <a:ahLst/>
              <a:cxnLst/>
              <a:rect l="l" t="t" r="r" b="b"/>
              <a:pathLst>
                <a:path w="544194" h="713740">
                  <a:moveTo>
                    <a:pt x="341622" y="713476"/>
                  </a:moveTo>
                  <a:lnTo>
                    <a:pt x="0" y="597344"/>
                  </a:lnTo>
                  <a:lnTo>
                    <a:pt x="202529" y="0"/>
                  </a:lnTo>
                  <a:lnTo>
                    <a:pt x="544151" y="116080"/>
                  </a:lnTo>
                  <a:lnTo>
                    <a:pt x="341622" y="713476"/>
                  </a:lnTo>
                  <a:close/>
                </a:path>
              </a:pathLst>
            </a:custGeom>
            <a:solidFill>
              <a:srgbClr val="344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09890" y="8863839"/>
              <a:ext cx="1830705" cy="644525"/>
            </a:xfrm>
            <a:custGeom>
              <a:avLst/>
              <a:gdLst/>
              <a:ahLst/>
              <a:cxnLst/>
              <a:rect l="l" t="t" r="r" b="b"/>
              <a:pathLst>
                <a:path w="1830705" h="644525">
                  <a:moveTo>
                    <a:pt x="617208" y="643985"/>
                  </a:moveTo>
                  <a:lnTo>
                    <a:pt x="482987" y="590438"/>
                  </a:lnTo>
                  <a:lnTo>
                    <a:pt x="275669" y="480670"/>
                  </a:lnTo>
                  <a:lnTo>
                    <a:pt x="85268" y="372446"/>
                  </a:lnTo>
                  <a:lnTo>
                    <a:pt x="1797" y="323535"/>
                  </a:lnTo>
                  <a:lnTo>
                    <a:pt x="0" y="309412"/>
                  </a:lnTo>
                  <a:lnTo>
                    <a:pt x="5893" y="278341"/>
                  </a:lnTo>
                  <a:lnTo>
                    <a:pt x="36410" y="247270"/>
                  </a:lnTo>
                  <a:lnTo>
                    <a:pt x="108481" y="233147"/>
                  </a:lnTo>
                  <a:lnTo>
                    <a:pt x="239508" y="251125"/>
                  </a:lnTo>
                  <a:lnTo>
                    <a:pt x="399777" y="290676"/>
                  </a:lnTo>
                  <a:lnTo>
                    <a:pt x="535433" y="330227"/>
                  </a:lnTo>
                  <a:lnTo>
                    <a:pt x="592620" y="348204"/>
                  </a:lnTo>
                  <a:lnTo>
                    <a:pt x="823929" y="325224"/>
                  </a:lnTo>
                  <a:lnTo>
                    <a:pt x="814211" y="313390"/>
                  </a:lnTo>
                  <a:lnTo>
                    <a:pt x="799859" y="283990"/>
                  </a:lnTo>
                  <a:lnTo>
                    <a:pt x="803076" y="246174"/>
                  </a:lnTo>
                  <a:lnTo>
                    <a:pt x="846064" y="209092"/>
                  </a:lnTo>
                  <a:lnTo>
                    <a:pt x="911097" y="179794"/>
                  </a:lnTo>
                  <a:lnTo>
                    <a:pt x="957342" y="159801"/>
                  </a:lnTo>
                  <a:lnTo>
                    <a:pt x="1009599" y="137592"/>
                  </a:lnTo>
                  <a:lnTo>
                    <a:pt x="1065514" y="114173"/>
                  </a:lnTo>
                  <a:lnTo>
                    <a:pt x="1122732" y="90555"/>
                  </a:lnTo>
                  <a:lnTo>
                    <a:pt x="1178898" y="67746"/>
                  </a:lnTo>
                  <a:lnTo>
                    <a:pt x="1231658" y="46755"/>
                  </a:lnTo>
                  <a:lnTo>
                    <a:pt x="1278655" y="28590"/>
                  </a:lnTo>
                  <a:lnTo>
                    <a:pt x="1317537" y="14260"/>
                  </a:lnTo>
                  <a:lnTo>
                    <a:pt x="1376782" y="0"/>
                  </a:lnTo>
                  <a:lnTo>
                    <a:pt x="1418351" y="54"/>
                  </a:lnTo>
                  <a:lnTo>
                    <a:pt x="1468095" y="4346"/>
                  </a:lnTo>
                  <a:lnTo>
                    <a:pt x="1523453" y="12284"/>
                  </a:lnTo>
                  <a:lnTo>
                    <a:pt x="1581863" y="23276"/>
                  </a:lnTo>
                  <a:lnTo>
                    <a:pt x="1640766" y="36731"/>
                  </a:lnTo>
                  <a:lnTo>
                    <a:pt x="1697601" y="52057"/>
                  </a:lnTo>
                  <a:lnTo>
                    <a:pt x="1749806" y="68663"/>
                  </a:lnTo>
                  <a:lnTo>
                    <a:pt x="1794821" y="85958"/>
                  </a:lnTo>
                  <a:lnTo>
                    <a:pt x="1830086" y="103350"/>
                  </a:lnTo>
                  <a:lnTo>
                    <a:pt x="1830086" y="473088"/>
                  </a:lnTo>
                  <a:lnTo>
                    <a:pt x="1653269" y="500950"/>
                  </a:lnTo>
                  <a:lnTo>
                    <a:pt x="1257500" y="561627"/>
                  </a:lnTo>
                  <a:lnTo>
                    <a:pt x="844805" y="620758"/>
                  </a:lnTo>
                  <a:lnTo>
                    <a:pt x="617208" y="643985"/>
                  </a:lnTo>
                  <a:close/>
                </a:path>
              </a:pathLst>
            </a:custGeom>
            <a:solidFill>
              <a:srgbClr val="F9A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52529" y="9071293"/>
              <a:ext cx="120331" cy="1192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333820" y="9113978"/>
              <a:ext cx="688975" cy="130175"/>
            </a:xfrm>
            <a:custGeom>
              <a:avLst/>
              <a:gdLst/>
              <a:ahLst/>
              <a:cxnLst/>
              <a:rect l="l" t="t" r="r" b="b"/>
              <a:pathLst>
                <a:path w="688975" h="130175">
                  <a:moveTo>
                    <a:pt x="178219" y="129619"/>
                  </a:moveTo>
                  <a:lnTo>
                    <a:pt x="0" y="75085"/>
                  </a:lnTo>
                  <a:lnTo>
                    <a:pt x="9757" y="81121"/>
                  </a:lnTo>
                  <a:lnTo>
                    <a:pt x="40293" y="92551"/>
                  </a:lnTo>
                  <a:lnTo>
                    <a:pt x="93507" y="99355"/>
                  </a:lnTo>
                  <a:lnTo>
                    <a:pt x="171296" y="91514"/>
                  </a:lnTo>
                  <a:lnTo>
                    <a:pt x="279980" y="59526"/>
                  </a:lnTo>
                  <a:lnTo>
                    <a:pt x="359886" y="34683"/>
                  </a:lnTo>
                  <a:lnTo>
                    <a:pt x="407104" y="17403"/>
                  </a:lnTo>
                  <a:lnTo>
                    <a:pt x="436896" y="11602"/>
                  </a:lnTo>
                  <a:lnTo>
                    <a:pt x="510030" y="1933"/>
                  </a:lnTo>
                  <a:lnTo>
                    <a:pt x="602142" y="0"/>
                  </a:lnTo>
                  <a:lnTo>
                    <a:pt x="688867" y="17403"/>
                  </a:lnTo>
                  <a:lnTo>
                    <a:pt x="604759" y="47598"/>
                  </a:lnTo>
                  <a:lnTo>
                    <a:pt x="407174" y="102730"/>
                  </a:lnTo>
                  <a:lnTo>
                    <a:pt x="178219" y="129619"/>
                  </a:lnTo>
                  <a:close/>
                </a:path>
              </a:pathLst>
            </a:custGeom>
            <a:solidFill>
              <a:srgbClr val="E79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19662" y="9160687"/>
              <a:ext cx="183513" cy="12362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296220" y="8906948"/>
              <a:ext cx="118110" cy="487680"/>
            </a:xfrm>
            <a:custGeom>
              <a:avLst/>
              <a:gdLst/>
              <a:ahLst/>
              <a:cxnLst/>
              <a:rect l="l" t="t" r="r" b="b"/>
              <a:pathLst>
                <a:path w="118109" h="487679">
                  <a:moveTo>
                    <a:pt x="0" y="487507"/>
                  </a:moveTo>
                  <a:lnTo>
                    <a:pt x="117622" y="487507"/>
                  </a:lnTo>
                  <a:lnTo>
                    <a:pt x="117622" y="0"/>
                  </a:lnTo>
                  <a:lnTo>
                    <a:pt x="0" y="0"/>
                  </a:lnTo>
                  <a:lnTo>
                    <a:pt x="0" y="487507"/>
                  </a:lnTo>
                  <a:close/>
                </a:path>
              </a:pathLst>
            </a:custGeom>
            <a:solidFill>
              <a:srgbClr val="99D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413842" y="8906948"/>
              <a:ext cx="363855" cy="534670"/>
            </a:xfrm>
            <a:custGeom>
              <a:avLst/>
              <a:gdLst/>
              <a:ahLst/>
              <a:cxnLst/>
              <a:rect l="l" t="t" r="r" b="b"/>
              <a:pathLst>
                <a:path w="363855" h="534670">
                  <a:moveTo>
                    <a:pt x="363807" y="534083"/>
                  </a:moveTo>
                  <a:lnTo>
                    <a:pt x="0" y="534083"/>
                  </a:lnTo>
                  <a:lnTo>
                    <a:pt x="0" y="0"/>
                  </a:lnTo>
                  <a:lnTo>
                    <a:pt x="363807" y="0"/>
                  </a:lnTo>
                  <a:lnTo>
                    <a:pt x="363807" y="534083"/>
                  </a:lnTo>
                  <a:close/>
                </a:path>
              </a:pathLst>
            </a:custGeom>
            <a:solidFill>
              <a:srgbClr val="344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DA03EBD-2C3B-ACB5-0038-60D492322A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53" y="3688"/>
            <a:ext cx="11040887" cy="2082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807</Words>
  <Application>Microsoft Office PowerPoint</Application>
  <PresentationFormat>Custom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Tahoma</vt:lpstr>
      <vt:lpstr>Times New Roman</vt:lpstr>
      <vt:lpstr>Verdana</vt:lpstr>
      <vt:lpstr>Office Theme</vt:lpstr>
      <vt:lpstr>Project Presentation</vt:lpstr>
      <vt:lpstr>BlockDrive: A Decentralized Peer-to-Peer Car Ride Sharing Platform </vt:lpstr>
      <vt:lpstr>What is BlockDrive?</vt:lpstr>
      <vt:lpstr>PowerPoint Presentation</vt:lpstr>
      <vt:lpstr>PowerPoint Presentation</vt:lpstr>
      <vt:lpstr>PowerPoint Presentation</vt:lpstr>
      <vt:lpstr>Step-by-Step User Flow:</vt:lpstr>
      <vt:lpstr>PowerPoint Presentation</vt:lpstr>
      <vt:lpstr>Hybrid Approach:</vt:lpstr>
      <vt:lpstr>Implementation Highlights</vt:lpstr>
      <vt:lpstr>PowerPoint Presentation</vt:lpstr>
      <vt:lpstr>USE CASES</vt:lpstr>
      <vt:lpstr>Future 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ID :605 Topic:BlockDrive: A Author Name</dc:title>
  <dc:creator>Riya Singhal</dc:creator>
  <cp:keywords>DAGoLWZa2mc,BAFPbLXhkNI,0</cp:keywords>
  <cp:lastModifiedBy>Riya Singhal</cp:lastModifiedBy>
  <cp:revision>6</cp:revision>
  <dcterms:created xsi:type="dcterms:W3CDTF">2025-05-23T07:15:11Z</dcterms:created>
  <dcterms:modified xsi:type="dcterms:W3CDTF">2025-05-27T06:57:03Z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2025-05-23T00:00:00Z</vt:filetime>
  </property>
  <property fmtid="{D5CDD505-2E9C-101B-9397-08002B2CF9AE}" pid="5" name="Producer">
    <vt:lpwstr>Canva</vt:lpwstr>
  </property>
</Properties>
</file>