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  <p:bold r:id="rId11"/>
    </p:embeddedFont>
    <p:embeddedFont>
      <p:font typeface="Playfair Display Bold" panose="020B0604020202020204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4C1F3A-822A-BBD3-AF4D-5E68C6D157C9}"/>
              </a:ext>
            </a:extLst>
          </p:cNvPr>
          <p:cNvSpPr txBox="1"/>
          <p:nvPr/>
        </p:nvSpPr>
        <p:spPr>
          <a:xfrm>
            <a:off x="869794" y="0"/>
            <a:ext cx="10158761" cy="95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700"/>
              </a:lnSpc>
              <a:buNone/>
            </a:pPr>
            <a:r>
              <a:rPr lang="en-US" sz="3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Comparing efficiency of YOLOv8 &amp; YOLOv9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1163A-BFC4-8068-1B15-A2E508A67785}"/>
              </a:ext>
            </a:extLst>
          </p:cNvPr>
          <p:cNvSpPr txBox="1"/>
          <p:nvPr/>
        </p:nvSpPr>
        <p:spPr>
          <a:xfrm>
            <a:off x="992458" y="1527717"/>
            <a:ext cx="6322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Engineering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Design/Development of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 Investigations of Complex Problems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Modern tool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Problem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142BB-4A31-2BCE-ABD2-A758EAF85B85}"/>
              </a:ext>
            </a:extLst>
          </p:cNvPr>
          <p:cNvSpPr txBox="1"/>
          <p:nvPr/>
        </p:nvSpPr>
        <p:spPr>
          <a:xfrm>
            <a:off x="7493620" y="1527717"/>
            <a:ext cx="6768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SDG Mapping: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SDG 9: Industry, Innovation and Infrastructure</a:t>
            </a:r>
          </a:p>
          <a:p>
            <a:pPr lvl="1"/>
            <a:r>
              <a:rPr lang="en-US" sz="2400" dirty="0"/>
              <a:t>The project focuses on advancing </a:t>
            </a:r>
            <a:r>
              <a:rPr lang="en-US" sz="2400" b="1" dirty="0"/>
              <a:t>real-time object detection</a:t>
            </a:r>
            <a:r>
              <a:rPr lang="en-US" sz="2400" dirty="0"/>
              <a:t> using cutting-edge computer vision algorithms (YOLOv8 &amp; YOLOv9).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SDG 11: Sustainable Cities and Communities</a:t>
            </a:r>
            <a:r>
              <a:rPr lang="en-US" sz="2400" dirty="0"/>
              <a:t> </a:t>
            </a:r>
            <a:r>
              <a:rPr lang="en-US" sz="2400" i="1" dirty="0"/>
              <a:t>(Indirect alignment)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SDG 3: Good Health and Well-Being</a:t>
            </a:r>
            <a:r>
              <a:rPr lang="en-US" sz="2400" dirty="0"/>
              <a:t> </a:t>
            </a:r>
            <a:r>
              <a:rPr lang="en-US" sz="2400" i="1" dirty="0"/>
              <a:t>(Potential alignment through secondary applications)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5CD7-751D-C0E2-B9A0-84C1A35CA6CC}"/>
              </a:ext>
            </a:extLst>
          </p:cNvPr>
          <p:cNvSpPr txBox="1"/>
          <p:nvPr/>
        </p:nvSpPr>
        <p:spPr>
          <a:xfrm>
            <a:off x="869794" y="5255333"/>
            <a:ext cx="1221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Outcome of the Project: Research Paper</a:t>
            </a:r>
          </a:p>
          <a:p>
            <a:endParaRPr lang="en-IN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0F620-9509-C666-67DC-F90D48164B7F}"/>
              </a:ext>
            </a:extLst>
          </p:cNvPr>
          <p:cNvSpPr txBox="1"/>
          <p:nvPr/>
        </p:nvSpPr>
        <p:spPr>
          <a:xfrm>
            <a:off x="11485755" y="6316719"/>
            <a:ext cx="4170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PCSE 25-76:</a:t>
            </a:r>
          </a:p>
          <a:p>
            <a:r>
              <a:rPr lang="en-IN" dirty="0"/>
              <a:t>Eva Mittal</a:t>
            </a:r>
          </a:p>
          <a:p>
            <a:r>
              <a:rPr lang="en-IN" dirty="0"/>
              <a:t>Aditya Agnihotri</a:t>
            </a:r>
          </a:p>
          <a:p>
            <a:r>
              <a:rPr lang="en-IN" dirty="0" err="1"/>
              <a:t>Devyanshi</a:t>
            </a:r>
            <a:r>
              <a:rPr lang="en-IN" dirty="0"/>
              <a:t> Srivastava</a:t>
            </a:r>
          </a:p>
        </p:txBody>
      </p:sp>
    </p:spTree>
    <p:extLst>
      <p:ext uri="{BB962C8B-B14F-4D97-AF65-F5344CB8AC3E}">
        <p14:creationId xmlns:p14="http://schemas.microsoft.com/office/powerpoint/2010/main" val="32955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integrates advanced deep learning models, YOLOv8 and YOLOv9, with a focus on innovative object detection techniques, comprehensive performance analysis, and real-world dataset applications to evaluate their efficiency and effectiveness.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object detection accuracy, optimize performance metrics, and empower developers and researchers to adopt efficient AI models for real-world applications.</a:t>
            </a: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YOLOv8 and YOLOv9 by training and testing them on the same dataset, analyze performance metrics such as accuracy and speed, and evaluate their applicability across various object detection scenarios.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43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</a:rPr>
              <a:t>Evaluate Model Performance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and compare the accuracy, speed, and efficiency of YOLOv8 and YOLOv9 in object detection tasks.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Optimize real world applicability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 the models' effectiveness on diverse datasets to determine their suitability for practical use cases.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latin typeface="Playfair Display Bold"/>
              </a:rPr>
              <a:t>Contribute to AI Development</a:t>
            </a:r>
          </a:p>
        </p:txBody>
      </p:sp>
      <p:sp>
        <p:nvSpPr>
          <p:cNvPr id="19" name="Text 16"/>
          <p:cNvSpPr/>
          <p:nvPr/>
        </p:nvSpPr>
        <p:spPr>
          <a:xfrm>
            <a:off x="175661" y="6643688"/>
            <a:ext cx="6024400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insights into the strengths and limitations of both models to guide future advancements in deep learning and computer 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Dataset Preparation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Curate and preprocess a comprehensive dataset to ensure consistent evaluation across YOLOv8 and YOLOv9.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Model Training and Testing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both models on the same dataset and test them under identical conditions to ensure fair comparisons.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Performance Metrics and Analysis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 and compare key metrics such as accuracy, precision, recall, and inference speed for both models.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Real-World Application Assessment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the models on diverse, practical object detection scenarios to assess their robustness and scalability.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Improved Model Insight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clear comparison of YOLOv8 and YOLOv9, highlighting their strengths and weaknesses for object detection tasks.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Practical AI Guidance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 insights to developers and researchers on selecting the most suitable model for various real-world applications.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Advancing AI Research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2890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Facilitate further development in deep learning by identifying areas of improvement and potential innovation in object detection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90024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 Preparation Report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Real-World Scenario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769757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Training and Testing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Results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913465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Efficiency Analysis Report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28959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Metrics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Comparison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289590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Recommendations for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Applications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Fine-Tune Models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optimize YOLOv8 and YOLOv9 for specific use cases.</a:t>
            </a:r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Expand Dataset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more diverse datasets to test model robustness.</a:t>
            </a:r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Publish Findings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results through research papers or presentations for community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496</Words>
  <Application>Microsoft Office PowerPoint</Application>
  <PresentationFormat>Custom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Eva Mittal</cp:lastModifiedBy>
  <cp:revision>4</cp:revision>
  <dcterms:created xsi:type="dcterms:W3CDTF">2024-11-11T08:06:52Z</dcterms:created>
  <dcterms:modified xsi:type="dcterms:W3CDTF">2025-05-24T05:14:55Z</dcterms:modified>
</cp:coreProperties>
</file>