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84" r:id="rId5"/>
  </p:sldMasterIdLst>
  <p:notesMasterIdLst>
    <p:notesMasterId r:id="rId17"/>
  </p:notesMasterIdLst>
  <p:handoutMasterIdLst>
    <p:handoutMasterId r:id="rId18"/>
  </p:handoutMasterIdLst>
  <p:sldIdLst>
    <p:sldId id="308" r:id="rId6"/>
    <p:sldId id="419" r:id="rId7"/>
    <p:sldId id="260" r:id="rId8"/>
    <p:sldId id="433" r:id="rId9"/>
    <p:sldId id="434" r:id="rId10"/>
    <p:sldId id="435" r:id="rId11"/>
    <p:sldId id="436" r:id="rId12"/>
    <p:sldId id="437" r:id="rId13"/>
    <p:sldId id="439" r:id="rId14"/>
    <p:sldId id="440" r:id="rId15"/>
    <p:sldId id="441"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QL Overview" id="{61BE668B-82AB-4ACF-97B6-ECA00C3FF837}">
          <p14:sldIdLst>
            <p14:sldId id="308"/>
            <p14:sldId id="419"/>
            <p14:sldId id="260"/>
            <p14:sldId id="433"/>
            <p14:sldId id="434"/>
            <p14:sldId id="435"/>
            <p14:sldId id="436"/>
            <p14:sldId id="437"/>
            <p14:sldId id="439"/>
            <p14:sldId id="440"/>
            <p14:sldId id="441"/>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217A"/>
    <a:srgbClr val="FFFFFF"/>
    <a:srgbClr val="00BCF2"/>
    <a:srgbClr val="DC3C00"/>
    <a:srgbClr val="002050"/>
    <a:srgbClr val="009E49"/>
    <a:srgbClr val="0072C6"/>
    <a:srgbClr val="7FBA00"/>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2" autoAdjust="0"/>
    <p:restoredTop sz="93106" autoAdjust="0"/>
  </p:normalViewPr>
  <p:slideViewPr>
    <p:cSldViewPr snapToObjects="1">
      <p:cViewPr varScale="1">
        <p:scale>
          <a:sx n="47" d="100"/>
          <a:sy n="47" d="100"/>
        </p:scale>
        <p:origin x="18" y="1365"/>
      </p:cViewPr>
      <p:guideLst>
        <p:guide orient="horz" pos="2203"/>
        <p:guide pos="39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Objects="1" showGuides="1">
      <p:cViewPr varScale="1">
        <p:scale>
          <a:sx n="96" d="100"/>
          <a:sy n="96" d="100"/>
        </p:scale>
        <p:origin x="3688" y="1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10/16/2019</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10/16/2019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10/16/2019</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31403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pPr>
              <a:buClr>
                <a:srgbClr val="FFFFFF"/>
              </a:buClr>
            </a:pPr>
            <a:r>
              <a:rPr lang="en-US" dirty="0"/>
              <a:t>Agenda – Session2</a:t>
            </a:r>
          </a:p>
          <a:p>
            <a:pPr>
              <a:buClr>
                <a:srgbClr val="FFFFFF"/>
              </a:buClr>
            </a:pPr>
            <a:endParaRPr lang="en-US" dirty="0"/>
          </a:p>
          <a:p>
            <a:pPr>
              <a:buClr>
                <a:srgbClr val="FFFFFF"/>
              </a:buClr>
            </a:pPr>
            <a:endParaRPr lang="en-US" dirty="0"/>
          </a:p>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TechEd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10/16/2019 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84851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pPr>
              <a:buClr>
                <a:srgbClr val="FFFFFF"/>
              </a:buClr>
            </a:pPr>
            <a:r>
              <a:rPr lang="en-US" dirty="0"/>
              <a:t>Agenda – Session2</a:t>
            </a:r>
          </a:p>
          <a:p>
            <a:pPr>
              <a:buClr>
                <a:srgbClr val="FFFFFF"/>
              </a:buClr>
            </a:pPr>
            <a:endParaRPr lang="en-US" dirty="0"/>
          </a:p>
          <a:p>
            <a:pPr>
              <a:buClr>
                <a:srgbClr val="FFFFFF"/>
              </a:buClr>
            </a:pPr>
            <a:endParaRPr lang="en-US" dirty="0"/>
          </a:p>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TechEd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10/16/2019 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662520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pPr>
              <a:buClr>
                <a:srgbClr val="FFFFFF"/>
              </a:buClr>
            </a:pPr>
            <a:r>
              <a:rPr lang="en-US" dirty="0"/>
              <a:t>Agenda – Session2</a:t>
            </a:r>
          </a:p>
          <a:p>
            <a:pPr>
              <a:buClr>
                <a:srgbClr val="FFFFFF"/>
              </a:buClr>
            </a:pPr>
            <a:endParaRPr lang="en-US" dirty="0"/>
          </a:p>
          <a:p>
            <a:pPr>
              <a:buClr>
                <a:srgbClr val="FFFFFF"/>
              </a:buClr>
            </a:pPr>
            <a:endParaRPr lang="en-US" dirty="0"/>
          </a:p>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TechEd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10/16/2019 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081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pPr>
              <a:buClr>
                <a:srgbClr val="FFFFFF"/>
              </a:buClr>
            </a:pPr>
            <a:r>
              <a:rPr lang="en-US" dirty="0"/>
              <a:t>Agenda – Session2</a:t>
            </a:r>
          </a:p>
          <a:p>
            <a:pPr>
              <a:buClr>
                <a:srgbClr val="FFFFFF"/>
              </a:buClr>
            </a:pPr>
            <a:endParaRPr lang="en-US" dirty="0"/>
          </a:p>
          <a:p>
            <a:pPr>
              <a:buClr>
                <a:srgbClr val="FFFFFF"/>
              </a:buClr>
            </a:pPr>
            <a:endParaRPr lang="en-US" dirty="0"/>
          </a:p>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TechEd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10/16/2019 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71290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pPr>
              <a:buClr>
                <a:srgbClr val="FFFFFF"/>
              </a:buClr>
            </a:pPr>
            <a:r>
              <a:rPr lang="en-US" dirty="0"/>
              <a:t>Agenda – Session2</a:t>
            </a:r>
          </a:p>
          <a:p>
            <a:pPr>
              <a:buClr>
                <a:srgbClr val="FFFFFF"/>
              </a:buClr>
            </a:pPr>
            <a:endParaRPr lang="en-US" dirty="0"/>
          </a:p>
          <a:p>
            <a:pPr>
              <a:buClr>
                <a:srgbClr val="FFFFFF"/>
              </a:buClr>
            </a:pPr>
            <a:endParaRPr lang="en-US" dirty="0"/>
          </a:p>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TechEd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10/16/2019 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150659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pPr>
              <a:buClr>
                <a:srgbClr val="FFFFFF"/>
              </a:buClr>
            </a:pPr>
            <a:r>
              <a:rPr lang="en-US" dirty="0"/>
              <a:t>Agenda – Session2</a:t>
            </a:r>
          </a:p>
          <a:p>
            <a:pPr>
              <a:buClr>
                <a:srgbClr val="FFFFFF"/>
              </a:buClr>
            </a:pPr>
            <a:endParaRPr lang="en-US" dirty="0"/>
          </a:p>
          <a:p>
            <a:pPr>
              <a:buClr>
                <a:srgbClr val="FFFFFF"/>
              </a:buClr>
            </a:pPr>
            <a:endParaRPr lang="en-US" dirty="0"/>
          </a:p>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TechEd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10/16/2019 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0236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pPr>
              <a:buClr>
                <a:srgbClr val="FFFFFF"/>
              </a:buClr>
            </a:pPr>
            <a:r>
              <a:rPr lang="en-US" dirty="0"/>
              <a:t>Agenda – Session2</a:t>
            </a:r>
          </a:p>
          <a:p>
            <a:pPr>
              <a:buClr>
                <a:srgbClr val="FFFFFF"/>
              </a:buClr>
            </a:pPr>
            <a:endParaRPr lang="en-US" dirty="0"/>
          </a:p>
          <a:p>
            <a:pPr>
              <a:buClr>
                <a:srgbClr val="FFFFFF"/>
              </a:buClr>
            </a:pPr>
            <a:endParaRPr lang="en-US" dirty="0"/>
          </a:p>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TechEd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10/16/2019 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779770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3263"/>
            <a:ext cx="6257925" cy="3519487"/>
          </a:xfrm>
        </p:spPr>
      </p:sp>
      <p:sp>
        <p:nvSpPr>
          <p:cNvPr id="3" name="Notes Placeholder 2"/>
          <p:cNvSpPr>
            <a:spLocks noGrp="1"/>
          </p:cNvSpPr>
          <p:nvPr>
            <p:ph type="body" idx="1"/>
          </p:nvPr>
        </p:nvSpPr>
        <p:spPr/>
        <p:txBody>
          <a:bodyPr>
            <a:normAutofit/>
          </a:bodyPr>
          <a:lstStyle/>
          <a:p>
            <a:pPr>
              <a:buClr>
                <a:srgbClr val="FFFFFF"/>
              </a:buClr>
            </a:pPr>
            <a:r>
              <a:rPr lang="en-US" dirty="0"/>
              <a:t>Agenda – Session2</a:t>
            </a:r>
          </a:p>
          <a:p>
            <a:pPr>
              <a:buClr>
                <a:srgbClr val="FFFFFF"/>
              </a:buClr>
            </a:pPr>
            <a:endParaRPr lang="en-US" dirty="0"/>
          </a:p>
          <a:p>
            <a:pPr>
              <a:buClr>
                <a:srgbClr val="FFFFFF"/>
              </a:buClr>
            </a:pPr>
            <a:endParaRPr lang="en-US" dirty="0"/>
          </a:p>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TechEd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10/16/2019 2:44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43622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1"/>
                    </a:gs>
                    <a:gs pos="100000">
                      <a:schemeClr val="tx1"/>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0">
                      <a:schemeClr val="tx1"/>
                    </a:gs>
                    <a:gs pos="100000">
                      <a:schemeClr val="tx1"/>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54707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Bullet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solidFill>
                  <a:schemeClr val="tx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solidFill>
                  <a:schemeClr val="tx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74639" y="2137695"/>
            <a:ext cx="5486400" cy="2731168"/>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Section title</a:t>
            </a:r>
          </a:p>
        </p:txBody>
      </p:sp>
      <p:sp>
        <p:nvSpPr>
          <p:cNvPr id="6" name="Text Placeholder 2"/>
          <p:cNvSpPr>
            <a:spLocks noGrp="1"/>
          </p:cNvSpPr>
          <p:nvPr>
            <p:ph type="body" sz="quarter" idx="14" hasCustomPrompt="1"/>
          </p:nvPr>
        </p:nvSpPr>
        <p:spPr bwMode="invGray">
          <a:xfrm>
            <a:off x="276272" y="4868863"/>
            <a:ext cx="5485039" cy="914399"/>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4369856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74639" y="2137695"/>
            <a:ext cx="5486400" cy="2731168"/>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Section title</a:t>
            </a:r>
          </a:p>
        </p:txBody>
      </p:sp>
      <p:sp>
        <p:nvSpPr>
          <p:cNvPr id="6" name="Text Placeholder 2"/>
          <p:cNvSpPr>
            <a:spLocks noGrp="1"/>
          </p:cNvSpPr>
          <p:nvPr>
            <p:ph type="body" sz="quarter" idx="14" hasCustomPrompt="1"/>
          </p:nvPr>
        </p:nvSpPr>
        <p:spPr bwMode="invGray">
          <a:xfrm>
            <a:off x="276272" y="4868863"/>
            <a:ext cx="5485039" cy="914399"/>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29756910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dirty="0"/>
              <a:t>Click to edit master title style</a:t>
            </a:r>
          </a:p>
        </p:txBody>
      </p:sp>
      <p:sp>
        <p:nvSpPr>
          <p:cNvPr id="5" name="Text Placeholder 4"/>
          <p:cNvSpPr>
            <a:spLocks noGrp="1"/>
          </p:cNvSpPr>
          <p:nvPr>
            <p:ph type="body" sz="quarter" idx="10"/>
          </p:nvPr>
        </p:nvSpPr>
        <p:spPr>
          <a:xfrm>
            <a:off x="274639" y="1668464"/>
            <a:ext cx="11887200" cy="2286952"/>
          </a:xfrm>
          <a:prstGeom prst="rect">
            <a:avLst/>
          </a:prstGeom>
        </p:spPr>
        <p:txBody>
          <a:bodyPr lIns="150602" tIns="120481" rIns="150602" bIns="12048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648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sp>
        <p:nvSpPr>
          <p:cNvPr id="18" name="Rectangle 17"/>
          <p:cNvSpPr/>
          <p:nvPr userDrawn="1"/>
        </p:nvSpPr>
        <p:spPr bwMode="gray">
          <a:xfrm>
            <a:off x="274639" y="2125663"/>
            <a:ext cx="6019799"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1" y="2125662"/>
            <a:ext cx="6021387" cy="2103119"/>
          </a:xfrm>
          <a:noFill/>
        </p:spPr>
        <p:txBody>
          <a:bodyPr vert="horz" wrap="square" lIns="146304" tIns="91440" rIns="146304" bIns="91440" rtlCol="0" anchor="t" anchorCtr="0">
            <a:noAutofit/>
          </a:bodyPr>
          <a:lstStyle>
            <a:lvl1pPr>
              <a:defRPr lang="en-US" sz="5999"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9" y="4228783"/>
            <a:ext cx="6019799" cy="1554478"/>
          </a:xfrm>
        </p:spPr>
        <p:txBody>
          <a:bodyPr tIns="109728" bIns="109728">
            <a:noAutofit/>
          </a:bodyPr>
          <a:lstStyle>
            <a:lvl1pPr marL="0" indent="0">
              <a:spcBef>
                <a:spcPts val="0"/>
              </a:spcBef>
              <a:buNone/>
              <a:defRPr sz="3199">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429685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11423011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3" y="2125678"/>
            <a:ext cx="8229536" cy="1828786"/>
          </a:xfrm>
          <a:noFill/>
        </p:spPr>
        <p:txBody>
          <a:bodyPr lIns="146304" tIns="91440" rIns="146304" bIns="91440" anchor="t" anchorCtr="0"/>
          <a:lstStyle>
            <a:lvl1pPr>
              <a:defRPr sz="5999"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599" spc="0" baseline="0">
                <a:gradFill>
                  <a:gsLst>
                    <a:gs pos="2917">
                      <a:srgbClr val="FFFFFF"/>
                    </a:gs>
                    <a:gs pos="3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20191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3"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4"/>
            <a:ext cx="8229589" cy="1829593"/>
          </a:xfrm>
          <a:noFill/>
        </p:spPr>
        <p:txBody>
          <a:bodyPr lIns="182880" tIns="146304" rIns="182880" bIns="146304">
            <a:noAutofit/>
          </a:bodyPr>
          <a:lstStyle>
            <a:lvl1pPr marL="0" indent="0">
              <a:spcBef>
                <a:spcPts val="0"/>
              </a:spcBef>
              <a:buNone/>
              <a:defRPr sz="3599"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42410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3"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1664753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72583604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572045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lgn="l" defTabSz="932563" rtl="0" eaLnBrk="1" latinLnBrk="0" hangingPunct="1">
              <a:lnSpc>
                <a:spcPct val="90000"/>
              </a:lnSpc>
              <a:spcBef>
                <a:spcPct val="0"/>
              </a:spcBef>
              <a:buNone/>
              <a:defRPr lang="en-US" sz="8799"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2498072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lgn="l" defTabSz="932563" rtl="0" eaLnBrk="1" latinLnBrk="0" hangingPunct="1">
              <a:lnSpc>
                <a:spcPct val="90000"/>
              </a:lnSpc>
              <a:spcBef>
                <a:spcPct val="0"/>
              </a:spcBef>
              <a:buNone/>
              <a:defRPr lang="en-US" sz="8799"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3486084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19692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gradFill>
                  <a:gsLst>
                    <a:gs pos="2920">
                      <a:schemeClr val="tx1"/>
                    </a:gs>
                    <a:gs pos="100000">
                      <a:schemeClr val="tx1"/>
                    </a:gs>
                  </a:gsLst>
                  <a:lin ang="5400000" scaled="0"/>
                </a:gradFill>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209498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488412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0">
                      <a:schemeClr val="tx1"/>
                    </a:gs>
                    <a:gs pos="100000">
                      <a:schemeClr val="tx1"/>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690934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539349"/>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9349"/>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862977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0" indent="0">
              <a:spcBef>
                <a:spcPts val="1224"/>
              </a:spcBef>
              <a:buClr>
                <a:schemeClr val="tx1"/>
              </a:buClr>
              <a:buFont typeface="Wingdings" pitchFamily="2" charset="2"/>
              <a:buNone/>
              <a:defRPr sz="3599">
                <a:solidFill>
                  <a:schemeClr val="tx1"/>
                </a:soli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536079"/>
          </a:xfrm>
        </p:spPr>
        <p:txBody>
          <a:bodyPr wrap="square">
            <a:spAutoFit/>
          </a:bodyPr>
          <a:lstStyle>
            <a:lvl1pPr marL="0" indent="0">
              <a:spcBef>
                <a:spcPts val="1224"/>
              </a:spcBef>
              <a:buClr>
                <a:schemeClr val="tx1"/>
              </a:buClr>
              <a:buFont typeface="Wingdings" pitchFamily="2" charset="2"/>
              <a:buNone/>
              <a:defRPr sz="3599">
                <a:solidFill>
                  <a:schemeClr val="tx1"/>
                </a:soli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76307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603790"/>
          </a:xfrm>
        </p:spPr>
        <p:txBody>
          <a:bodyPr wrap="square">
            <a:spAutoFit/>
          </a:bodyPr>
          <a:lstStyle>
            <a:lvl1pPr marL="287282" indent="-287282">
              <a:spcBef>
                <a:spcPts val="1224"/>
              </a:spcBef>
              <a:buClr>
                <a:schemeClr val="tx1"/>
              </a:buClr>
              <a:buFontTx/>
              <a:buBlip>
                <a:blip r:embed="rId2"/>
              </a:buBlip>
              <a:defRPr sz="35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603790"/>
          </a:xfrm>
        </p:spPr>
        <p:txBody>
          <a:bodyPr wrap="square">
            <a:spAutoFit/>
          </a:bodyPr>
          <a:lstStyle>
            <a:lvl1pPr marL="287282" indent="-287282">
              <a:spcBef>
                <a:spcPts val="1224"/>
              </a:spcBef>
              <a:buClr>
                <a:schemeClr val="tx1"/>
              </a:buClr>
              <a:buFontTx/>
              <a:buBlip>
                <a:blip r:embed="rId2"/>
              </a:buBlip>
              <a:defRPr sz="35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846566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Bullet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603790"/>
          </a:xfrm>
        </p:spPr>
        <p:txBody>
          <a:bodyPr wrap="square">
            <a:spAutoFit/>
          </a:bodyPr>
          <a:lstStyle>
            <a:lvl1pPr marL="287282" indent="-287282">
              <a:spcBef>
                <a:spcPts val="1224"/>
              </a:spcBef>
              <a:buClr>
                <a:schemeClr val="tx2"/>
              </a:buClr>
              <a:buFontTx/>
              <a:buBlip>
                <a:blip r:embed="rId2"/>
              </a:buBlip>
              <a:defRPr sz="3599">
                <a:solidFill>
                  <a:schemeClr val="tx1"/>
                </a:soli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603790"/>
          </a:xfrm>
        </p:spPr>
        <p:txBody>
          <a:bodyPr wrap="square">
            <a:spAutoFit/>
          </a:bodyPr>
          <a:lstStyle>
            <a:lvl1pPr marL="287282" indent="-287282">
              <a:spcBef>
                <a:spcPts val="1224"/>
              </a:spcBef>
              <a:buClr>
                <a:schemeClr val="tx2"/>
              </a:buClr>
              <a:buFontTx/>
              <a:buBlip>
                <a:blip r:embed="rId2"/>
              </a:buBlip>
              <a:defRPr sz="3599">
                <a:solidFill>
                  <a:schemeClr val="tx1"/>
                </a:soli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281390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271539937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878023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4"/>
            <a:ext cx="11889564" cy="917575"/>
          </a:xfrm>
        </p:spPr>
        <p:txBody>
          <a:bodyPr/>
          <a:lstStyle>
            <a:lvl1pPr>
              <a:defRPr sz="7198" baseline="0"/>
            </a:lvl1pPr>
          </a:lstStyle>
          <a:p>
            <a:r>
              <a:rPr lang="en-US"/>
              <a:t>Click to edit Master title style</a:t>
            </a:r>
            <a:endParaRPr lang="en-US" dirty="0"/>
          </a:p>
        </p:txBody>
      </p:sp>
    </p:spTree>
    <p:extLst>
      <p:ext uri="{BB962C8B-B14F-4D97-AF65-F5344CB8AC3E}">
        <p14:creationId xmlns:p14="http://schemas.microsoft.com/office/powerpoint/2010/main" val="116592917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9" baseline="0"/>
            </a:lvl1pPr>
          </a:lstStyle>
          <a:p>
            <a:r>
              <a:rPr lang="en-US"/>
              <a:t>Click to edit Master title style</a:t>
            </a:r>
            <a:endParaRPr lang="en-US" dirty="0"/>
          </a:p>
        </p:txBody>
      </p:sp>
    </p:spTree>
    <p:extLst>
      <p:ext uri="{BB962C8B-B14F-4D97-AF65-F5344CB8AC3E}">
        <p14:creationId xmlns:p14="http://schemas.microsoft.com/office/powerpoint/2010/main" val="89874359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9" baseline="0"/>
            </a:lvl1pPr>
          </a:lstStyle>
          <a:p>
            <a:r>
              <a:rPr lang="en-US"/>
              <a:t>Click to edit Master title style</a:t>
            </a:r>
            <a:endParaRPr lang="en-US" dirty="0"/>
          </a:p>
        </p:txBody>
      </p:sp>
    </p:spTree>
    <p:extLst>
      <p:ext uri="{BB962C8B-B14F-4D97-AF65-F5344CB8AC3E}">
        <p14:creationId xmlns:p14="http://schemas.microsoft.com/office/powerpoint/2010/main" val="166318610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7"/>
            <a:ext cx="10058399" cy="917575"/>
          </a:xfrm>
        </p:spPr>
        <p:txBody>
          <a:bodyPr/>
          <a:lstStyle>
            <a:lvl1pPr marL="233318" indent="-233318">
              <a:defRPr sz="5999"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199"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219014059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4"/>
            <a:ext cx="10058399" cy="917575"/>
          </a:xfrm>
        </p:spPr>
        <p:txBody>
          <a:bodyPr/>
          <a:lstStyle>
            <a:lvl1pPr marL="282520" indent="-282520">
              <a:tabLst>
                <a:tab pos="282520" algn="l"/>
              </a:tabLst>
              <a:defRPr sz="5999"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199"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58188189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7" y="2430463"/>
            <a:ext cx="11887200" cy="932563"/>
          </a:xfrm>
        </p:spPr>
        <p:txBody>
          <a:bodyPr/>
          <a:lstStyle>
            <a:lvl1pPr marL="0" indent="0">
              <a:buNone/>
              <a:defRPr sz="5399">
                <a:gradFill>
                  <a:gsLst>
                    <a:gs pos="3333">
                      <a:schemeClr val="tx1"/>
                    </a:gs>
                    <a:gs pos="3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p:txBody>
      </p:sp>
      <p:sp>
        <p:nvSpPr>
          <p:cNvPr id="4" name="Title 1"/>
          <p:cNvSpPr>
            <a:spLocks noGrp="1"/>
          </p:cNvSpPr>
          <p:nvPr>
            <p:ph type="title"/>
          </p:nvPr>
        </p:nvSpPr>
        <p:spPr>
          <a:xfrm>
            <a:off x="282576" y="1211264"/>
            <a:ext cx="11889564" cy="917575"/>
          </a:xfrm>
        </p:spPr>
        <p:txBody>
          <a:bodyPr/>
          <a:lstStyle>
            <a:lvl1pPr>
              <a:defRPr sz="719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09067004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0-50 Right Photo Layout">
    <p:bg bwMode="auto">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74639" y="2137696"/>
            <a:ext cx="5486400" cy="2731168"/>
          </a:xfrm>
          <a:noFill/>
        </p:spPr>
        <p:txBody>
          <a:bodyPr vert="horz" wrap="square" lIns="146304" tIns="91440" rIns="146304" bIns="91440" rtlCol="0" anchor="t" anchorCtr="0">
            <a:noAutofit/>
          </a:bodyPr>
          <a:lstStyle>
            <a:lvl1pPr>
              <a:defRPr lang="en-US" sz="5999" spc="-100" baseline="0" dirty="0">
                <a:gradFill>
                  <a:gsLst>
                    <a:gs pos="5833">
                      <a:srgbClr val="FFFFFF"/>
                    </a:gs>
                    <a:gs pos="18000">
                      <a:srgbClr val="FFFFFF"/>
                    </a:gs>
                  </a:gsLst>
                  <a:lin ang="5400000" scaled="0"/>
                </a:gradFill>
              </a:defRPr>
            </a:lvl1pPr>
          </a:lstStyle>
          <a:p>
            <a:pPr lvl="0"/>
            <a:r>
              <a:rPr lang="en-US" dirty="0"/>
              <a:t>Section title</a:t>
            </a:r>
          </a:p>
        </p:txBody>
      </p:sp>
      <p:sp>
        <p:nvSpPr>
          <p:cNvPr id="6" name="Text Placeholder 2"/>
          <p:cNvSpPr>
            <a:spLocks noGrp="1"/>
          </p:cNvSpPr>
          <p:nvPr>
            <p:ph type="body" sz="quarter" idx="14" hasCustomPrompt="1"/>
          </p:nvPr>
        </p:nvSpPr>
        <p:spPr bwMode="invGray">
          <a:xfrm>
            <a:off x="276273" y="4868864"/>
            <a:ext cx="5485039" cy="914399"/>
          </a:xfrm>
        </p:spPr>
        <p:txBody>
          <a:bodyPr tIns="109728" bIns="109728">
            <a:noAutofit/>
          </a:bodyPr>
          <a:lstStyle>
            <a:lvl1pPr marL="0" indent="0">
              <a:spcBef>
                <a:spcPts val="0"/>
              </a:spcBef>
              <a:buNone/>
              <a:defRPr sz="3199">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28592306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74639" y="2137696"/>
            <a:ext cx="5486400" cy="2731168"/>
          </a:xfrm>
          <a:noFill/>
        </p:spPr>
        <p:txBody>
          <a:bodyPr vert="horz" wrap="square" lIns="146304" tIns="91440" rIns="146304" bIns="91440" rtlCol="0" anchor="t" anchorCtr="0">
            <a:noAutofit/>
          </a:bodyPr>
          <a:lstStyle>
            <a:lvl1pPr>
              <a:defRPr lang="en-US" sz="5999" spc="-100" baseline="0" dirty="0">
                <a:gradFill>
                  <a:gsLst>
                    <a:gs pos="5833">
                      <a:srgbClr val="FFFFFF"/>
                    </a:gs>
                    <a:gs pos="18000">
                      <a:srgbClr val="FFFFFF"/>
                    </a:gs>
                  </a:gsLst>
                  <a:lin ang="5400000" scaled="0"/>
                </a:gradFill>
              </a:defRPr>
            </a:lvl1pPr>
          </a:lstStyle>
          <a:p>
            <a:pPr lvl="0"/>
            <a:r>
              <a:rPr lang="en-US" dirty="0"/>
              <a:t>Section title</a:t>
            </a:r>
          </a:p>
        </p:txBody>
      </p:sp>
      <p:sp>
        <p:nvSpPr>
          <p:cNvPr id="6" name="Text Placeholder 2"/>
          <p:cNvSpPr>
            <a:spLocks noGrp="1"/>
          </p:cNvSpPr>
          <p:nvPr>
            <p:ph type="body" sz="quarter" idx="14" hasCustomPrompt="1"/>
          </p:nvPr>
        </p:nvSpPr>
        <p:spPr bwMode="invGray">
          <a:xfrm>
            <a:off x="276273" y="4868864"/>
            <a:ext cx="5485039" cy="914399"/>
          </a:xfrm>
        </p:spPr>
        <p:txBody>
          <a:bodyPr tIns="109728" bIns="109728">
            <a:noAutofit/>
          </a:bodyPr>
          <a:lstStyle>
            <a:lvl1pPr marL="0" indent="0">
              <a:spcBef>
                <a:spcPts val="0"/>
              </a:spcBef>
              <a:buNone/>
              <a:defRPr sz="3199">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419055810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74639" y="2137696"/>
            <a:ext cx="5486400" cy="2731168"/>
          </a:xfrm>
          <a:noFill/>
        </p:spPr>
        <p:txBody>
          <a:bodyPr vert="horz" wrap="square" lIns="146304" tIns="91440" rIns="146304" bIns="91440" rtlCol="0" anchor="t" anchorCtr="0">
            <a:noAutofit/>
          </a:bodyPr>
          <a:lstStyle>
            <a:lvl1pPr>
              <a:defRPr lang="en-US" sz="5999" spc="-100" baseline="0" dirty="0">
                <a:gradFill>
                  <a:gsLst>
                    <a:gs pos="5833">
                      <a:srgbClr val="FFFFFF"/>
                    </a:gs>
                    <a:gs pos="18000">
                      <a:srgbClr val="FFFFFF"/>
                    </a:gs>
                  </a:gsLst>
                  <a:lin ang="5400000" scaled="0"/>
                </a:gradFill>
              </a:defRPr>
            </a:lvl1pPr>
          </a:lstStyle>
          <a:p>
            <a:pPr lvl="0"/>
            <a:r>
              <a:rPr lang="en-US" dirty="0"/>
              <a:t>Section title</a:t>
            </a:r>
          </a:p>
        </p:txBody>
      </p:sp>
      <p:sp>
        <p:nvSpPr>
          <p:cNvPr id="6" name="Text Placeholder 2"/>
          <p:cNvSpPr>
            <a:spLocks noGrp="1"/>
          </p:cNvSpPr>
          <p:nvPr>
            <p:ph type="body" sz="quarter" idx="14" hasCustomPrompt="1"/>
          </p:nvPr>
        </p:nvSpPr>
        <p:spPr bwMode="invGray">
          <a:xfrm>
            <a:off x="276273" y="4868864"/>
            <a:ext cx="5485039" cy="914399"/>
          </a:xfrm>
        </p:spPr>
        <p:txBody>
          <a:bodyPr tIns="109728" bIns="109728">
            <a:noAutofit/>
          </a:bodyPr>
          <a:lstStyle>
            <a:lvl1pPr marL="0" indent="0">
              <a:spcBef>
                <a:spcPts val="0"/>
              </a:spcBef>
              <a:buNone/>
              <a:defRPr sz="3199">
                <a:gradFill>
                  <a:gsLst>
                    <a:gs pos="1250">
                      <a:srgbClr val="FFFFFF"/>
                    </a:gs>
                    <a:gs pos="99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4380564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51730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49427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005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86179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defRPr/>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3"/>
            <a:ext cx="11887199" cy="2131353"/>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353559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63313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114547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29661" y="1476622"/>
            <a:ext cx="11375536" cy="2228302"/>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047649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50602" tIns="120481" rIns="150602" bIns="120481"/>
          <a:lstStyle/>
          <a:p>
            <a:r>
              <a:rPr lang="en-US" dirty="0"/>
              <a:t>Click to edit master title style</a:t>
            </a:r>
          </a:p>
        </p:txBody>
      </p:sp>
      <p:sp>
        <p:nvSpPr>
          <p:cNvPr id="5" name="Text Placeholder 4"/>
          <p:cNvSpPr>
            <a:spLocks noGrp="1"/>
          </p:cNvSpPr>
          <p:nvPr>
            <p:ph type="body" sz="quarter" idx="10"/>
          </p:nvPr>
        </p:nvSpPr>
        <p:spPr>
          <a:xfrm>
            <a:off x="274639" y="1668464"/>
            <a:ext cx="11887200" cy="2286952"/>
          </a:xfrm>
          <a:prstGeom prst="rect">
            <a:avLst/>
          </a:prstGeom>
        </p:spPr>
        <p:txBody>
          <a:bodyPr lIns="150602" tIns="120481" rIns="150602" bIns="12048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408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1.png"/><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38" Type="http://schemas.openxmlformats.org/officeDocument/2006/relationships/image" Target="../media/image2.png"/><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slideLayout" Target="../slideLayouts/slideLayout68.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05" r:id="rId3"/>
    <p:sldLayoutId id="2147484182" r:id="rId4"/>
    <p:sldLayoutId id="2147484277" r:id="rId5"/>
    <p:sldLayoutId id="2147484130" r:id="rId6"/>
    <p:sldLayoutId id="2147484101" r:id="rId7"/>
    <p:sldLayoutId id="2147484102" r:id="rId8"/>
    <p:sldLayoutId id="2147484098" r:id="rId9"/>
    <p:sldLayoutId id="2147484212" r:id="rId10"/>
    <p:sldLayoutId id="2147484086" r:id="rId11"/>
    <p:sldLayoutId id="2147484211" r:id="rId12"/>
    <p:sldLayoutId id="2147484100" r:id="rId13"/>
    <p:sldLayoutId id="2147484213" r:id="rId14"/>
    <p:sldLayoutId id="2147484089" r:id="rId15"/>
    <p:sldLayoutId id="2147484214" r:id="rId16"/>
    <p:sldLayoutId id="2147484092" r:id="rId17"/>
    <p:sldLayoutId id="2147484190" r:id="rId18"/>
    <p:sldLayoutId id="2147484195" r:id="rId19"/>
    <p:sldLayoutId id="2147484209" r:id="rId20"/>
    <p:sldLayoutId id="2147484196" r:id="rId21"/>
    <p:sldLayoutId id="2147484208" r:id="rId22"/>
    <p:sldLayoutId id="2147484192" r:id="rId23"/>
    <p:sldLayoutId id="2147484283" r:id="rId24"/>
    <p:sldLayoutId id="2147484282" r:id="rId25"/>
    <p:sldLayoutId id="2147484093" r:id="rId26"/>
    <p:sldLayoutId id="2147484127" r:id="rId27"/>
    <p:sldLayoutId id="2147484128" r:id="rId28"/>
    <p:sldLayoutId id="2147484129" r:id="rId29"/>
    <p:sldLayoutId id="2147484203" r:id="rId30"/>
    <p:sldLayoutId id="2147484272" r:id="rId31"/>
    <p:sldLayoutId id="2147484321"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38" cstate="email">
            <a:extLst>
              <a:ext uri="{28A0092B-C50C-407E-A947-70E740481C1C}">
                <a14:useLocalDpi xmlns:a14="http://schemas.microsoft.com/office/drawing/2010/main"/>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966280037"/>
      </p:ext>
    </p:extLst>
  </p:cSld>
  <p:clrMap bg1="dk1" tx1="lt1" bg2="dk2" tx2="lt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 id="2147484297" r:id="rId12"/>
    <p:sldLayoutId id="2147484298" r:id="rId13"/>
    <p:sldLayoutId id="2147484299" r:id="rId14"/>
    <p:sldLayoutId id="2147484300" r:id="rId15"/>
    <p:sldLayoutId id="2147484301" r:id="rId16"/>
    <p:sldLayoutId id="2147484302" r:id="rId17"/>
    <p:sldLayoutId id="2147484303" r:id="rId18"/>
    <p:sldLayoutId id="2147484304" r:id="rId19"/>
    <p:sldLayoutId id="2147484305" r:id="rId20"/>
    <p:sldLayoutId id="2147484306" r:id="rId21"/>
    <p:sldLayoutId id="2147484307" r:id="rId22"/>
    <p:sldLayoutId id="2147484308" r:id="rId23"/>
    <p:sldLayoutId id="2147484309" r:id="rId24"/>
    <p:sldLayoutId id="2147484310" r:id="rId25"/>
    <p:sldLayoutId id="2147484311" r:id="rId26"/>
    <p:sldLayoutId id="2147484312" r:id="rId27"/>
    <p:sldLayoutId id="2147484313" r:id="rId28"/>
    <p:sldLayoutId id="2147484314" r:id="rId29"/>
    <p:sldLayoutId id="2147484315" r:id="rId30"/>
    <p:sldLayoutId id="2147484316" r:id="rId31"/>
    <p:sldLayoutId id="2147484317" r:id="rId32"/>
    <p:sldLayoutId id="2147484318" r:id="rId33"/>
    <p:sldLayoutId id="2147484319" r:id="rId34"/>
    <p:sldLayoutId id="2147484320" r:id="rId35"/>
    <p:sldLayoutId id="2147484322" r:id="rId36"/>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100000"/>
        <a:buFontTx/>
        <a:buBlip>
          <a:blip r:embed="rId39"/>
        </a:buBlip>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100000"/>
        <a:buFontTx/>
        <a:buBlip>
          <a:blip r:embed="rId39"/>
        </a:buBlip>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100000"/>
        <a:buFontTx/>
        <a:buBlip>
          <a:blip r:embed="rId39"/>
        </a:buBlip>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100000"/>
        <a:buFontTx/>
        <a:buBlip>
          <a:blip r:embed="rId39"/>
        </a:buBlip>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100000"/>
        <a:buFontTx/>
        <a:buBlip>
          <a:blip r:embed="rId39"/>
        </a:buBlip>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3599-B7C8-A143-BCE3-9AFEBD67BF02}"/>
              </a:ext>
            </a:extLst>
          </p:cNvPr>
          <p:cNvSpPr>
            <a:spLocks noGrp="1"/>
          </p:cNvSpPr>
          <p:nvPr>
            <p:ph type="title"/>
          </p:nvPr>
        </p:nvSpPr>
        <p:spPr>
          <a:xfrm>
            <a:off x="350837" y="3573462"/>
            <a:ext cx="11889564" cy="2590800"/>
          </a:xfrm>
        </p:spPr>
        <p:txBody>
          <a:bodyPr/>
          <a:lstStyle/>
          <a:p>
            <a:pPr algn="ctr"/>
            <a:br>
              <a:rPr lang="en-US" sz="6600" b="1" dirty="0"/>
            </a:br>
            <a:r>
              <a:rPr lang="en-US" sz="6600" b="1" dirty="0"/>
              <a:t>Azure Cosmos DB</a:t>
            </a:r>
            <a:br>
              <a:rPr lang="en-US" dirty="0"/>
            </a:br>
            <a:endParaRPr lang="en-US" dirty="0"/>
          </a:p>
        </p:txBody>
      </p:sp>
      <p:pic>
        <p:nvPicPr>
          <p:cNvPr id="5" name="Picture 4" descr="A picture containing vector graphics&#10;&#10;Description automatically generated">
            <a:extLst>
              <a:ext uri="{FF2B5EF4-FFF2-40B4-BE49-F238E27FC236}">
                <a16:creationId xmlns:a16="http://schemas.microsoft.com/office/drawing/2014/main" id="{07AC0686-C398-445B-9FE6-2D6D03D32CD0}"/>
              </a:ext>
            </a:extLst>
          </p:cNvPr>
          <p:cNvPicPr>
            <a:picLocks noChangeAspect="1"/>
          </p:cNvPicPr>
          <p:nvPr/>
        </p:nvPicPr>
        <p:blipFill>
          <a:blip r:embed="rId3"/>
          <a:stretch>
            <a:fillRect/>
          </a:stretch>
        </p:blipFill>
        <p:spPr>
          <a:xfrm>
            <a:off x="4884737" y="601662"/>
            <a:ext cx="2667000" cy="2667000"/>
          </a:xfrm>
          <a:prstGeom prst="rect">
            <a:avLst/>
          </a:prstGeom>
        </p:spPr>
      </p:pic>
    </p:spTree>
    <p:extLst>
      <p:ext uri="{BB962C8B-B14F-4D97-AF65-F5344CB8AC3E}">
        <p14:creationId xmlns:p14="http://schemas.microsoft.com/office/powerpoint/2010/main" val="22998172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6" y="88636"/>
            <a:ext cx="11889564" cy="917575"/>
          </a:xfrm>
        </p:spPr>
        <p:txBody>
          <a:bodyPr/>
          <a:lstStyle/>
          <a:p>
            <a:r>
              <a:rPr lang="en-US" sz="5400" dirty="0">
                <a:solidFill>
                  <a:schemeClr val="accent1"/>
                </a:solidFill>
                <a:cs typeface="Segoe UI"/>
              </a:rPr>
              <a:t>Cost Control (cont..)</a:t>
            </a:r>
          </a:p>
        </p:txBody>
      </p:sp>
      <p:sp>
        <p:nvSpPr>
          <p:cNvPr id="3" name="Text Placeholder 2"/>
          <p:cNvSpPr>
            <a:spLocks noGrp="1"/>
          </p:cNvSpPr>
          <p:nvPr>
            <p:ph type="body" sz="quarter" idx="10"/>
          </p:nvPr>
        </p:nvSpPr>
        <p:spPr>
          <a:xfrm>
            <a:off x="124601" y="1211262"/>
            <a:ext cx="12039600" cy="5943337"/>
          </a:xfrm>
        </p:spPr>
        <p:txBody>
          <a:bodyPr vert="horz" wrap="square" lIns="150602" tIns="120481" rIns="150602" bIns="120481" rtlCol="0" anchor="t">
            <a:spAutoFit/>
          </a:bodyPr>
          <a:lstStyle/>
          <a:p>
            <a:pPr marL="0" indent="0">
              <a:buNone/>
            </a:pPr>
            <a:r>
              <a:rPr lang="en-US" sz="4000" dirty="0"/>
              <a:t>Things that affect your RU consumptions:</a:t>
            </a:r>
            <a:endParaRPr lang="en-US" sz="4000" dirty="0">
              <a:cs typeface="Segoe UI Light"/>
            </a:endParaRPr>
          </a:p>
          <a:p>
            <a:pPr marL="583565" lvl="1" indent="-240665"/>
            <a:r>
              <a:rPr lang="en-US" sz="4000" dirty="0">
                <a:latin typeface="Segoe UI Light"/>
                <a:cs typeface="Segoe UI Light"/>
              </a:rPr>
              <a:t> Item size</a:t>
            </a:r>
          </a:p>
          <a:p>
            <a:pPr marL="583565" lvl="1" indent="-240665"/>
            <a:r>
              <a:rPr lang="en-US" sz="4000" dirty="0">
                <a:latin typeface="Segoe UI Light"/>
                <a:cs typeface="Segoe UI Light"/>
              </a:rPr>
              <a:t> Item indexing</a:t>
            </a:r>
          </a:p>
          <a:p>
            <a:pPr marL="583565" lvl="1" indent="-240665"/>
            <a:r>
              <a:rPr lang="en-US" sz="4000" dirty="0">
                <a:latin typeface="Segoe UI Light"/>
                <a:cs typeface="Segoe UI Light"/>
              </a:rPr>
              <a:t> Item property count</a:t>
            </a:r>
          </a:p>
          <a:p>
            <a:pPr marL="583565" lvl="1" indent="-240665"/>
            <a:r>
              <a:rPr lang="en-US" sz="4000" dirty="0">
                <a:latin typeface="Segoe UI Light"/>
                <a:cs typeface="Segoe UI Light"/>
              </a:rPr>
              <a:t> Indexed properties</a:t>
            </a:r>
          </a:p>
          <a:p>
            <a:pPr marL="583565" lvl="1" indent="-240665"/>
            <a:r>
              <a:rPr lang="en-US" sz="4000" dirty="0">
                <a:latin typeface="Segoe UI Light"/>
                <a:cs typeface="Segoe UI Light"/>
              </a:rPr>
              <a:t> Data consistency</a:t>
            </a:r>
          </a:p>
          <a:p>
            <a:pPr marL="583565" lvl="1" indent="-240665"/>
            <a:r>
              <a:rPr lang="en-US" sz="4000" dirty="0">
                <a:latin typeface="Segoe UI Light"/>
                <a:cs typeface="Segoe UI Light"/>
              </a:rPr>
              <a:t> Query patterns</a:t>
            </a:r>
          </a:p>
          <a:p>
            <a:pPr marL="342265" indent="-342265"/>
            <a:endParaRPr lang="en-US" sz="3200" dirty="0">
              <a:cs typeface="Segoe UI Light"/>
            </a:endParaRPr>
          </a:p>
          <a:p>
            <a:pPr marL="342265" indent="-342265"/>
            <a:endParaRPr lang="en-US" sz="3200" dirty="0">
              <a:cs typeface="Segoe UI Light"/>
            </a:endParaRPr>
          </a:p>
        </p:txBody>
      </p:sp>
    </p:spTree>
    <p:extLst>
      <p:ext uri="{BB962C8B-B14F-4D97-AF65-F5344CB8AC3E}">
        <p14:creationId xmlns:p14="http://schemas.microsoft.com/office/powerpoint/2010/main" val="334719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48" y="125602"/>
            <a:ext cx="11889564" cy="917575"/>
          </a:xfrm>
        </p:spPr>
        <p:txBody>
          <a:bodyPr/>
          <a:lstStyle/>
          <a:p>
            <a:r>
              <a:rPr lang="en-US" sz="5400" dirty="0">
                <a:solidFill>
                  <a:schemeClr val="accent1"/>
                </a:solidFill>
                <a:cs typeface="Segoe UI"/>
              </a:rPr>
              <a:t>Q&amp;A</a:t>
            </a:r>
          </a:p>
        </p:txBody>
      </p:sp>
    </p:spTree>
    <p:extLst>
      <p:ext uri="{BB962C8B-B14F-4D97-AF65-F5344CB8AC3E}">
        <p14:creationId xmlns:p14="http://schemas.microsoft.com/office/powerpoint/2010/main" val="298951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6" y="97877"/>
            <a:ext cx="11889564" cy="917575"/>
          </a:xfrm>
        </p:spPr>
        <p:txBody>
          <a:bodyPr/>
          <a:lstStyle/>
          <a:p>
            <a:r>
              <a:rPr lang="en-US" dirty="0">
                <a:cs typeface="Segoe UI"/>
              </a:rPr>
              <a:t>Agenda</a:t>
            </a:r>
            <a:endParaRPr lang="en-US" dirty="0">
              <a:solidFill>
                <a:schemeClr val="accent1"/>
              </a:solidFill>
              <a:cs typeface="Segoe UI"/>
            </a:endParaRPr>
          </a:p>
        </p:txBody>
      </p:sp>
      <p:sp>
        <p:nvSpPr>
          <p:cNvPr id="3" name="Text Placeholder 2"/>
          <p:cNvSpPr>
            <a:spLocks noGrp="1"/>
          </p:cNvSpPr>
          <p:nvPr>
            <p:ph type="body" sz="quarter" idx="10"/>
          </p:nvPr>
        </p:nvSpPr>
        <p:spPr>
          <a:xfrm>
            <a:off x="198545" y="1211262"/>
            <a:ext cx="12039600" cy="5537072"/>
          </a:xfrm>
        </p:spPr>
        <p:txBody>
          <a:bodyPr vert="horz" wrap="square" lIns="150602" tIns="120481" rIns="150602" bIns="120481" rtlCol="0" anchor="t">
            <a:spAutoFit/>
          </a:bodyPr>
          <a:lstStyle/>
          <a:p>
            <a:pPr lvl="1"/>
            <a:r>
              <a:rPr lang="en-US" sz="4000" dirty="0">
                <a:latin typeface="Segoe UI Light"/>
                <a:ea typeface="+mj-lt"/>
                <a:cs typeface="+mj-lt"/>
              </a:rPr>
              <a:t> Introduction</a:t>
            </a:r>
            <a:endParaRPr lang="en-US" sz="4000" dirty="0">
              <a:latin typeface="Segoe UI Light"/>
              <a:cs typeface="Segoe UI Light"/>
            </a:endParaRPr>
          </a:p>
          <a:p>
            <a:pPr lvl="1"/>
            <a:r>
              <a:rPr lang="en-US" sz="4000" dirty="0">
                <a:latin typeface="Segoe UI Light"/>
                <a:cs typeface="Segoe UI Light"/>
              </a:rPr>
              <a:t> RDBMS vs </a:t>
            </a:r>
            <a:r>
              <a:rPr lang="en-US" sz="4000" dirty="0" err="1">
                <a:latin typeface="Segoe UI Light"/>
                <a:cs typeface="Segoe UI Light"/>
              </a:rPr>
              <a:t>NoSql</a:t>
            </a:r>
            <a:r>
              <a:rPr lang="en-US" sz="4000" dirty="0">
                <a:latin typeface="Segoe UI Light"/>
                <a:cs typeface="Segoe UI Light"/>
              </a:rPr>
              <a:t> (table vs doc)</a:t>
            </a:r>
          </a:p>
          <a:p>
            <a:pPr lvl="1"/>
            <a:r>
              <a:rPr lang="en-US" sz="4000" dirty="0">
                <a:latin typeface="Segoe UI Light"/>
                <a:cs typeface="Segoe UI Light"/>
              </a:rPr>
              <a:t> Multi API Support	</a:t>
            </a:r>
          </a:p>
          <a:p>
            <a:pPr lvl="1"/>
            <a:r>
              <a:rPr lang="en-US" sz="4000" dirty="0">
                <a:latin typeface="Segoe UI Light"/>
                <a:cs typeface="Segoe UI Light"/>
              </a:rPr>
              <a:t> Consistency Models</a:t>
            </a:r>
          </a:p>
          <a:p>
            <a:pPr lvl="1"/>
            <a:r>
              <a:rPr lang="en-US" sz="4000" dirty="0">
                <a:latin typeface="Segoe UI Light"/>
                <a:cs typeface="Segoe UI Light"/>
              </a:rPr>
              <a:t> Partitioning and Indexing</a:t>
            </a:r>
          </a:p>
          <a:p>
            <a:pPr lvl="1"/>
            <a:r>
              <a:rPr lang="en-US" sz="4000" dirty="0">
                <a:latin typeface="Segoe UI Light"/>
                <a:cs typeface="Segoe UI Light"/>
              </a:rPr>
              <a:t> Cost Control (RUs)</a:t>
            </a:r>
          </a:p>
          <a:p>
            <a:pPr lvl="1"/>
            <a:r>
              <a:rPr lang="en-US" sz="4000" dirty="0">
                <a:latin typeface="Segoe UI Light"/>
                <a:cs typeface="Segoe UI Light"/>
              </a:rPr>
              <a:t> IMDb Challenge </a:t>
            </a:r>
          </a:p>
          <a:p>
            <a:pPr lvl="1"/>
            <a:endParaRPr lang="en-US" sz="4000" dirty="0">
              <a:latin typeface="Segoe UI Light"/>
              <a:cs typeface="Segoe UI Light"/>
            </a:endParaRPr>
          </a:p>
        </p:txBody>
      </p:sp>
    </p:spTree>
    <p:extLst>
      <p:ext uri="{BB962C8B-B14F-4D97-AF65-F5344CB8AC3E}">
        <p14:creationId xmlns:p14="http://schemas.microsoft.com/office/powerpoint/2010/main" val="219603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73" y="130511"/>
            <a:ext cx="11889564" cy="917575"/>
          </a:xfrm>
        </p:spPr>
        <p:txBody>
          <a:bodyPr/>
          <a:lstStyle/>
          <a:p>
            <a:r>
              <a:rPr lang="en-US" dirty="0"/>
              <a:t>Introduction</a:t>
            </a:r>
            <a:endParaRPr lang="en-US" dirty="0">
              <a:solidFill>
                <a:schemeClr val="accent1"/>
              </a:solidFill>
            </a:endParaRPr>
          </a:p>
        </p:txBody>
      </p:sp>
      <p:sp>
        <p:nvSpPr>
          <p:cNvPr id="3" name="Text Placeholder 2"/>
          <p:cNvSpPr>
            <a:spLocks noGrp="1"/>
          </p:cNvSpPr>
          <p:nvPr>
            <p:ph type="body" sz="quarter" idx="10"/>
          </p:nvPr>
        </p:nvSpPr>
        <p:spPr>
          <a:xfrm>
            <a:off x="503237" y="1205195"/>
            <a:ext cx="11114924" cy="4182855"/>
          </a:xfrm>
        </p:spPr>
        <p:txBody>
          <a:bodyPr vert="horz" wrap="square" lIns="150602" tIns="120481" rIns="150602" bIns="120481" rtlCol="0" anchor="t">
            <a:spAutoFit/>
          </a:bodyPr>
          <a:lstStyle/>
          <a:p>
            <a:pPr>
              <a:buClr>
                <a:srgbClr val="FFFFFF"/>
              </a:buClr>
            </a:pPr>
            <a:r>
              <a:rPr lang="en-US">
                <a:cs typeface="Segoe UI Light"/>
              </a:rPr>
              <a:t> Globally distributed</a:t>
            </a:r>
            <a:endParaRPr lang="en-US" dirty="0"/>
          </a:p>
          <a:p>
            <a:pPr>
              <a:buClr>
                <a:srgbClr val="FFFFFF"/>
              </a:buClr>
            </a:pPr>
            <a:r>
              <a:rPr lang="en-US"/>
              <a:t> Always on</a:t>
            </a:r>
            <a:endParaRPr lang="en-US">
              <a:cs typeface="Segoe UI Light"/>
            </a:endParaRPr>
          </a:p>
          <a:p>
            <a:pPr>
              <a:buClr>
                <a:srgbClr val="FFFFFF"/>
              </a:buClr>
            </a:pPr>
            <a:r>
              <a:rPr lang="en-US"/>
              <a:t> Massively scalable</a:t>
            </a:r>
            <a:endParaRPr lang="en-US">
              <a:cs typeface="Segoe UI Light"/>
            </a:endParaRPr>
          </a:p>
          <a:p>
            <a:pPr>
              <a:buClr>
                <a:srgbClr val="FFFFFF"/>
              </a:buClr>
            </a:pPr>
            <a:r>
              <a:rPr lang="en-US"/>
              <a:t> Guaranteed low latency </a:t>
            </a:r>
            <a:endParaRPr lang="en-US">
              <a:cs typeface="Segoe UI Light"/>
            </a:endParaRPr>
          </a:p>
          <a:p>
            <a:pPr>
              <a:buClr>
                <a:srgbClr val="FFFFFF"/>
              </a:buClr>
            </a:pPr>
            <a:r>
              <a:rPr lang="en-US"/>
              <a:t> Comprehensive SLA (99.9999%)</a:t>
            </a:r>
            <a:endParaRPr lang="en-US">
              <a:cs typeface="Segoe UI Light"/>
            </a:endParaRPr>
          </a:p>
          <a:p>
            <a:pPr>
              <a:buClr>
                <a:srgbClr val="FFFFFF"/>
              </a:buClr>
            </a:pPr>
            <a:endParaRPr lang="en-US" dirty="0"/>
          </a:p>
        </p:txBody>
      </p:sp>
    </p:spTree>
    <p:extLst>
      <p:ext uri="{BB962C8B-B14F-4D97-AF65-F5344CB8AC3E}">
        <p14:creationId xmlns:p14="http://schemas.microsoft.com/office/powerpoint/2010/main" val="229770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44">
            <a:extLst>
              <a:ext uri="{FF2B5EF4-FFF2-40B4-BE49-F238E27FC236}">
                <a16:creationId xmlns:a16="http://schemas.microsoft.com/office/drawing/2014/main" id="{166E4E6D-81DD-4AAB-9651-B66FA8B88360}"/>
              </a:ext>
            </a:extLst>
          </p:cNvPr>
          <p:cNvSpPr txBox="1"/>
          <p:nvPr/>
        </p:nvSpPr>
        <p:spPr>
          <a:xfrm>
            <a:off x="5972112" y="1817340"/>
            <a:ext cx="803169" cy="36933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tx2"/>
                </a:solidFill>
                <a:latin typeface="Segoe UI Semilight" panose="020B0402040204020203" pitchFamily="34" charset="0"/>
                <a:cs typeface="Segoe UI Semilight" panose="020B0402040204020203" pitchFamily="34" charset="0"/>
              </a:rPr>
              <a:t>SQL</a:t>
            </a:r>
          </a:p>
        </p:txBody>
      </p:sp>
      <p:sp>
        <p:nvSpPr>
          <p:cNvPr id="104" name="TextBox 101">
            <a:extLst>
              <a:ext uri="{FF2B5EF4-FFF2-40B4-BE49-F238E27FC236}">
                <a16:creationId xmlns:a16="http://schemas.microsoft.com/office/drawing/2014/main" id="{AD9C9A99-5A34-48F0-8113-90B132EF6B58}"/>
              </a:ext>
            </a:extLst>
          </p:cNvPr>
          <p:cNvSpPr txBox="1"/>
          <p:nvPr/>
        </p:nvSpPr>
        <p:spPr>
          <a:xfrm>
            <a:off x="8259047" y="2113900"/>
            <a:ext cx="1141366" cy="30777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solidFill>
                  <a:schemeClr val="tx2"/>
                </a:solidFill>
              </a:rPr>
              <a:t>MongoDB</a:t>
            </a:r>
          </a:p>
        </p:txBody>
      </p:sp>
      <p:grpSp>
        <p:nvGrpSpPr>
          <p:cNvPr id="105" name="Group 104">
            <a:extLst>
              <a:ext uri="{FF2B5EF4-FFF2-40B4-BE49-F238E27FC236}">
                <a16:creationId xmlns:a16="http://schemas.microsoft.com/office/drawing/2014/main" id="{3E4BEB5F-9BD8-4935-BB62-0304D488C247}"/>
              </a:ext>
            </a:extLst>
          </p:cNvPr>
          <p:cNvGrpSpPr/>
          <p:nvPr/>
        </p:nvGrpSpPr>
        <p:grpSpPr>
          <a:xfrm>
            <a:off x="1058079" y="2438893"/>
            <a:ext cx="1294027" cy="440630"/>
            <a:chOff x="1880903" y="2175418"/>
            <a:chExt cx="1294027" cy="440630"/>
          </a:xfrm>
        </p:grpSpPr>
        <p:sp>
          <p:nvSpPr>
            <p:cNvPr id="188" name="TextBox 96">
              <a:extLst>
                <a:ext uri="{FF2B5EF4-FFF2-40B4-BE49-F238E27FC236}">
                  <a16:creationId xmlns:a16="http://schemas.microsoft.com/office/drawing/2014/main" id="{35A063E9-CB90-4236-B361-2F2CD4DC928E}"/>
                </a:ext>
              </a:extLst>
            </p:cNvPr>
            <p:cNvSpPr txBox="1"/>
            <p:nvPr/>
          </p:nvSpPr>
          <p:spPr>
            <a:xfrm>
              <a:off x="2371761" y="2257234"/>
              <a:ext cx="803169"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tx2"/>
                  </a:solidFill>
                </a:rPr>
                <a:t>Table API</a:t>
              </a:r>
            </a:p>
          </p:txBody>
        </p:sp>
        <p:grpSp>
          <p:nvGrpSpPr>
            <p:cNvPr id="189" name="Group 188">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90" name="Hexagon 18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ea typeface="Segoe UI" pitchFamily="34" charset="0"/>
                  <a:cs typeface="Segoe UI" pitchFamily="34" charset="0"/>
                </a:endParaRPr>
              </a:p>
            </p:txBody>
          </p:sp>
          <p:grpSp>
            <p:nvGrpSpPr>
              <p:cNvPr id="191" name="Group 19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92" name="Freeform: Shape 19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93" name="Freeform: Shape 19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94" name="Freeform: Shape 19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95" name="Freeform: Shape 194">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96" name="Freeform: Shape 195">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97" name="Freeform: Shape 196">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98" name="Freeform: Shape 197">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99" name="Freeform: Shape 198">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200" name="Freeform: Shape 199">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201" name="Freeform: Shape 200">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grpSp>
        </p:grpSp>
      </p:grpSp>
      <p:pic>
        <p:nvPicPr>
          <p:cNvPr id="106" name="Picture 105">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255663" y="5476111"/>
            <a:ext cx="9925148" cy="1310018"/>
          </a:xfrm>
          <a:prstGeom prst="rect">
            <a:avLst/>
          </a:prstGeom>
        </p:spPr>
      </p:pic>
      <p:sp>
        <p:nvSpPr>
          <p:cNvPr id="107" name="Freeform: Shape 106">
            <a:extLst>
              <a:ext uri="{FF2B5EF4-FFF2-40B4-BE49-F238E27FC236}">
                <a16:creationId xmlns:a16="http://schemas.microsoft.com/office/drawing/2014/main" id="{6216233F-BFEE-4A02-ADD8-0F3087B55558}"/>
              </a:ext>
            </a:extLst>
          </p:cNvPr>
          <p:cNvSpPr/>
          <p:nvPr/>
        </p:nvSpPr>
        <p:spPr>
          <a:xfrm>
            <a:off x="123586" y="5040555"/>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8" name="Freeform: Shape 107">
            <a:extLst>
              <a:ext uri="{FF2B5EF4-FFF2-40B4-BE49-F238E27FC236}">
                <a16:creationId xmlns:a16="http://schemas.microsoft.com/office/drawing/2014/main" id="{40029232-EE00-405F-8B4F-53604A7CECE3}"/>
              </a:ext>
            </a:extLst>
          </p:cNvPr>
          <p:cNvSpPr/>
          <p:nvPr/>
        </p:nvSpPr>
        <p:spPr>
          <a:xfrm>
            <a:off x="122237" y="2521380"/>
            <a:ext cx="1218930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9" name="Freeform: Shape 108">
            <a:extLst>
              <a:ext uri="{FF2B5EF4-FFF2-40B4-BE49-F238E27FC236}">
                <a16:creationId xmlns:a16="http://schemas.microsoft.com/office/drawing/2014/main" id="{5CB331B7-1713-4510-82B1-4984E19B3E55}"/>
              </a:ext>
            </a:extLst>
          </p:cNvPr>
          <p:cNvSpPr/>
          <p:nvPr/>
        </p:nvSpPr>
        <p:spPr>
          <a:xfrm>
            <a:off x="122237" y="3918271"/>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10" name="Group 109">
            <a:extLst>
              <a:ext uri="{FF2B5EF4-FFF2-40B4-BE49-F238E27FC236}">
                <a16:creationId xmlns:a16="http://schemas.microsoft.com/office/drawing/2014/main" id="{5226ECE4-8213-4DE5-BFAF-BC7C799DAEC5}"/>
              </a:ext>
            </a:extLst>
          </p:cNvPr>
          <p:cNvGrpSpPr/>
          <p:nvPr/>
        </p:nvGrpSpPr>
        <p:grpSpPr>
          <a:xfrm>
            <a:off x="652906" y="4243319"/>
            <a:ext cx="11082665" cy="1524582"/>
            <a:chOff x="712834" y="4237919"/>
            <a:chExt cx="11082665" cy="1524582"/>
          </a:xfrm>
        </p:grpSpPr>
        <p:sp>
          <p:nvSpPr>
            <p:cNvPr id="183" name="TextBox 892">
              <a:extLst>
                <a:ext uri="{FF2B5EF4-FFF2-40B4-BE49-F238E27FC236}">
                  <a16:creationId xmlns:a16="http://schemas.microsoft.com/office/drawing/2014/main" id="{36BFBC0A-D100-4B62-8879-A292BAA4839D}"/>
                </a:ext>
              </a:extLst>
            </p:cNvPr>
            <p:cNvSpPr txBox="1"/>
            <p:nvPr/>
          </p:nvSpPr>
          <p:spPr>
            <a:xfrm>
              <a:off x="712834" y="5255413"/>
              <a:ext cx="1117614"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Turnkey global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distribution</a:t>
              </a:r>
            </a:p>
          </p:txBody>
        </p:sp>
        <p:sp>
          <p:nvSpPr>
            <p:cNvPr id="184" name="TextBox 893">
              <a:extLst>
                <a:ext uri="{FF2B5EF4-FFF2-40B4-BE49-F238E27FC236}">
                  <a16:creationId xmlns:a16="http://schemas.microsoft.com/office/drawing/2014/main" id="{D9C7CA0E-A99E-43FA-9522-DC95E4F4864B}"/>
                </a:ext>
              </a:extLst>
            </p:cNvPr>
            <p:cNvSpPr txBox="1"/>
            <p:nvPr/>
          </p:nvSpPr>
          <p:spPr>
            <a:xfrm>
              <a:off x="2863058" y="4596855"/>
              <a:ext cx="1664238"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Elastic scale out </a:t>
              </a:r>
            </a:p>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of storage &amp; throughput</a:t>
              </a:r>
            </a:p>
          </p:txBody>
        </p:sp>
        <p:sp>
          <p:nvSpPr>
            <p:cNvPr id="185" name="TextBox 894">
              <a:extLst>
                <a:ext uri="{FF2B5EF4-FFF2-40B4-BE49-F238E27FC236}">
                  <a16:creationId xmlns:a16="http://schemas.microsoft.com/office/drawing/2014/main" id="{6F4910FD-5DCD-40FE-A61A-5C9A5D93C98F}"/>
                </a:ext>
              </a:extLst>
            </p:cNvPr>
            <p:cNvSpPr txBox="1"/>
            <p:nvPr/>
          </p:nvSpPr>
          <p:spPr>
            <a:xfrm>
              <a:off x="5559906" y="4237919"/>
              <a:ext cx="1648208"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Guaranteed low latency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at the 99</a:t>
              </a:r>
              <a:r>
                <a:rPr kumimoji="0" lang="en-US" sz="1100" b="0" i="0" u="none" strike="noStrike" kern="0" cap="none" spc="0" normalizeH="0" baseline="30000" noProof="0">
                  <a:ln>
                    <a:noFill/>
                  </a:ln>
                  <a:solidFill>
                    <a:schemeClr val="tx2"/>
                  </a:solidFill>
                  <a:effectLst/>
                  <a:uLnTx/>
                  <a:uFillTx/>
                  <a:latin typeface="Segoe UI Semilight" panose="020B0402040204020203" pitchFamily="34" charset="0"/>
                  <a:cs typeface="Segoe UI Semilight" panose="020B0402040204020203" pitchFamily="34" charset="0"/>
                </a:rPr>
                <a:t>th</a:t>
              </a: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 percentile</a:t>
              </a:r>
            </a:p>
          </p:txBody>
        </p:sp>
        <p:sp>
          <p:nvSpPr>
            <p:cNvPr id="186" name="TextBox 895">
              <a:extLst>
                <a:ext uri="{FF2B5EF4-FFF2-40B4-BE49-F238E27FC236}">
                  <a16:creationId xmlns:a16="http://schemas.microsoft.com/office/drawing/2014/main" id="{AACB0E48-51DF-45EB-8868-7ED0E7FFC3D5}"/>
                </a:ext>
              </a:extLst>
            </p:cNvPr>
            <p:cNvSpPr txBox="1"/>
            <p:nvPr/>
          </p:nvSpPr>
          <p:spPr>
            <a:xfrm>
              <a:off x="10631399" y="5331614"/>
              <a:ext cx="1164100"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Comprehensive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SLAs</a:t>
              </a:r>
            </a:p>
          </p:txBody>
        </p:sp>
        <p:sp>
          <p:nvSpPr>
            <p:cNvPr id="187" name="TextBox 896">
              <a:extLst>
                <a:ext uri="{FF2B5EF4-FFF2-40B4-BE49-F238E27FC236}">
                  <a16:creationId xmlns:a16="http://schemas.microsoft.com/office/drawing/2014/main" id="{D0E8ECCA-9234-4075-BBE0-20D8C35CBC2A}"/>
                </a:ext>
              </a:extLst>
            </p:cNvPr>
            <p:cNvSpPr txBox="1"/>
            <p:nvPr/>
          </p:nvSpPr>
          <p:spPr>
            <a:xfrm>
              <a:off x="8240724" y="4596855"/>
              <a:ext cx="1358064" cy="43088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t>Five well-defined </a:t>
              </a:r>
              <a:b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t>consistency models</a:t>
              </a:r>
            </a:p>
          </p:txBody>
        </p:sp>
      </p:grpSp>
      <p:sp>
        <p:nvSpPr>
          <p:cNvPr id="111" name="Title 10">
            <a:extLst>
              <a:ext uri="{FF2B5EF4-FFF2-40B4-BE49-F238E27FC236}">
                <a16:creationId xmlns:a16="http://schemas.microsoft.com/office/drawing/2014/main" id="{25392C25-25BB-4D8A-AA38-5971E5958A35}"/>
              </a:ext>
            </a:extLst>
          </p:cNvPr>
          <p:cNvSpPr>
            <a:spLocks noGrp="1"/>
          </p:cNvSpPr>
          <p:nvPr/>
        </p:nvSpPr>
        <p:spPr>
          <a:xfrm>
            <a:off x="390317" y="208396"/>
            <a:ext cx="11655840" cy="899665"/>
          </a:xfrm>
          <a:prstGeom prst="rect">
            <a:avLst/>
          </a:prstGeom>
        </p:spPr>
        <p:txBody>
          <a:bodyPr vert="horz" wrap="square" lIns="146304" tIns="91440" rIns="146304" bIns="91440" rtlCol="0" anchor="t">
            <a:noAutofit/>
          </a:bodyPr>
          <a:lstStyle>
            <a:lvl1pPr algn="ctr" defTabSz="914367"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a:lstStyle>
          <a:p>
            <a:pPr>
              <a:spcBef>
                <a:spcPts val="600"/>
              </a:spcBef>
            </a:pPr>
            <a:r>
              <a:rPr lang="en-US" dirty="0"/>
              <a:t>Azure Cosmos DB</a:t>
            </a:r>
            <a:br>
              <a:rPr lang="en-US" dirty="0"/>
            </a:br>
            <a:endParaRPr lang="en-US" cap="none" dirty="0"/>
          </a:p>
        </p:txBody>
      </p:sp>
      <p:grpSp>
        <p:nvGrpSpPr>
          <p:cNvPr id="112" name="Group 111">
            <a:extLst>
              <a:ext uri="{FF2B5EF4-FFF2-40B4-BE49-F238E27FC236}">
                <a16:creationId xmlns:a16="http://schemas.microsoft.com/office/drawing/2014/main" id="{077A2346-E711-49EA-BD8F-F81EC99B99BD}"/>
              </a:ext>
            </a:extLst>
          </p:cNvPr>
          <p:cNvGrpSpPr/>
          <p:nvPr/>
        </p:nvGrpSpPr>
        <p:grpSpPr>
          <a:xfrm>
            <a:off x="9400442" y="6082966"/>
            <a:ext cx="223241" cy="433645"/>
            <a:chOff x="9576365" y="6019890"/>
            <a:chExt cx="223241" cy="433645"/>
          </a:xfrm>
        </p:grpSpPr>
        <p:sp>
          <p:nvSpPr>
            <p:cNvPr id="179" name="Freeform: Shape 178">
              <a:extLst>
                <a:ext uri="{FF2B5EF4-FFF2-40B4-BE49-F238E27FC236}">
                  <a16:creationId xmlns:a16="http://schemas.microsoft.com/office/drawing/2014/main" id="{251D97F7-CC97-4535-9131-6E94364DE1EC}"/>
                </a:ext>
              </a:extLst>
            </p:cNvPr>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180" name="Group 179">
              <a:extLst>
                <a:ext uri="{FF2B5EF4-FFF2-40B4-BE49-F238E27FC236}">
                  <a16:creationId xmlns:a16="http://schemas.microsoft.com/office/drawing/2014/main" id="{ADB8B183-CB92-45C8-8AA4-0C6911395AEB}"/>
                </a:ext>
              </a:extLst>
            </p:cNvPr>
            <p:cNvGrpSpPr/>
            <p:nvPr/>
          </p:nvGrpSpPr>
          <p:grpSpPr>
            <a:xfrm>
              <a:off x="9576365" y="6019890"/>
              <a:ext cx="223241" cy="357069"/>
              <a:chOff x="9523117" y="5842588"/>
              <a:chExt cx="329677" cy="527319"/>
            </a:xfrm>
          </p:grpSpPr>
          <p:sp>
            <p:nvSpPr>
              <p:cNvPr id="181" name="Oval 180">
                <a:extLst>
                  <a:ext uri="{FF2B5EF4-FFF2-40B4-BE49-F238E27FC236}">
                    <a16:creationId xmlns:a16="http://schemas.microsoft.com/office/drawing/2014/main" id="{683C09B4-1C96-43E1-BD9E-FFE5038FF0E0}"/>
                  </a:ext>
                </a:extLst>
              </p:cNvPr>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82"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13" name="Group 112">
            <a:extLst>
              <a:ext uri="{FF2B5EF4-FFF2-40B4-BE49-F238E27FC236}">
                <a16:creationId xmlns:a16="http://schemas.microsoft.com/office/drawing/2014/main" id="{E5A7D07E-75FB-4559-875F-262AB2467085}"/>
              </a:ext>
            </a:extLst>
          </p:cNvPr>
          <p:cNvGrpSpPr/>
          <p:nvPr/>
        </p:nvGrpSpPr>
        <p:grpSpPr>
          <a:xfrm>
            <a:off x="7590314" y="6310632"/>
            <a:ext cx="223241" cy="431616"/>
            <a:chOff x="7468077" y="6382503"/>
            <a:chExt cx="223241" cy="431616"/>
          </a:xfrm>
        </p:grpSpPr>
        <p:sp>
          <p:nvSpPr>
            <p:cNvPr id="175" name="Freeform: Shape 174">
              <a:extLst>
                <a:ext uri="{FF2B5EF4-FFF2-40B4-BE49-F238E27FC236}">
                  <a16:creationId xmlns:a16="http://schemas.microsoft.com/office/drawing/2014/main" id="{90C2E9CE-0EB2-4773-A8F4-1E70DEFFA2B8}"/>
                </a:ext>
              </a:extLst>
            </p:cNvPr>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176" name="Group 175">
              <a:extLst>
                <a:ext uri="{FF2B5EF4-FFF2-40B4-BE49-F238E27FC236}">
                  <a16:creationId xmlns:a16="http://schemas.microsoft.com/office/drawing/2014/main" id="{BEDAB537-5CA0-4293-B11E-515BEC693AD6}"/>
                </a:ext>
              </a:extLst>
            </p:cNvPr>
            <p:cNvGrpSpPr/>
            <p:nvPr/>
          </p:nvGrpSpPr>
          <p:grpSpPr>
            <a:xfrm>
              <a:off x="7468077" y="6382503"/>
              <a:ext cx="223241" cy="357069"/>
              <a:chOff x="7414835" y="6205202"/>
              <a:chExt cx="329677" cy="527319"/>
            </a:xfrm>
          </p:grpSpPr>
          <p:sp>
            <p:nvSpPr>
              <p:cNvPr id="177" name="Oval 176">
                <a:extLst>
                  <a:ext uri="{FF2B5EF4-FFF2-40B4-BE49-F238E27FC236}">
                    <a16:creationId xmlns:a16="http://schemas.microsoft.com/office/drawing/2014/main" id="{59BCF8B1-C9E6-4B4D-8420-D6596BB45B73}"/>
                  </a:ext>
                </a:extLst>
              </p:cNvPr>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8"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14" name="Group 113">
            <a:extLst>
              <a:ext uri="{FF2B5EF4-FFF2-40B4-BE49-F238E27FC236}">
                <a16:creationId xmlns:a16="http://schemas.microsoft.com/office/drawing/2014/main" id="{C182DA2D-3B7F-4476-B9EE-CEE70342A7F7}"/>
              </a:ext>
            </a:extLst>
          </p:cNvPr>
          <p:cNvGrpSpPr/>
          <p:nvPr/>
        </p:nvGrpSpPr>
        <p:grpSpPr>
          <a:xfrm>
            <a:off x="6329739" y="5731202"/>
            <a:ext cx="223241" cy="433645"/>
            <a:chOff x="6393041" y="6019890"/>
            <a:chExt cx="223241" cy="433645"/>
          </a:xfrm>
        </p:grpSpPr>
        <p:sp>
          <p:nvSpPr>
            <p:cNvPr id="171" name="Freeform: Shape 170">
              <a:extLst>
                <a:ext uri="{FF2B5EF4-FFF2-40B4-BE49-F238E27FC236}">
                  <a16:creationId xmlns:a16="http://schemas.microsoft.com/office/drawing/2014/main" id="{3C4D2AFC-9DEB-4DDC-A2C7-C9D1BF1FAE91}"/>
                </a:ext>
              </a:extLst>
            </p:cNvPr>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172" name="Group 171">
              <a:extLst>
                <a:ext uri="{FF2B5EF4-FFF2-40B4-BE49-F238E27FC236}">
                  <a16:creationId xmlns:a16="http://schemas.microsoft.com/office/drawing/2014/main" id="{A0DFD2A5-02C2-49DA-A254-731165E3974B}"/>
                </a:ext>
              </a:extLst>
            </p:cNvPr>
            <p:cNvGrpSpPr/>
            <p:nvPr/>
          </p:nvGrpSpPr>
          <p:grpSpPr>
            <a:xfrm>
              <a:off x="6393041" y="6019890"/>
              <a:ext cx="223241" cy="357069"/>
              <a:chOff x="6339803" y="5842588"/>
              <a:chExt cx="329677" cy="527319"/>
            </a:xfrm>
          </p:grpSpPr>
          <p:sp>
            <p:nvSpPr>
              <p:cNvPr id="173" name="Oval 172">
                <a:extLst>
                  <a:ext uri="{FF2B5EF4-FFF2-40B4-BE49-F238E27FC236}">
                    <a16:creationId xmlns:a16="http://schemas.microsoft.com/office/drawing/2014/main" id="{96BF4B1E-77D0-4CD5-9606-E1C29C4BEF8C}"/>
                  </a:ext>
                </a:extLst>
              </p:cNvPr>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4"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15" name="Group 114">
            <a:extLst>
              <a:ext uri="{FF2B5EF4-FFF2-40B4-BE49-F238E27FC236}">
                <a16:creationId xmlns:a16="http://schemas.microsoft.com/office/drawing/2014/main" id="{81905357-76B3-46A9-A2AA-C02068C8EEDB}"/>
              </a:ext>
            </a:extLst>
          </p:cNvPr>
          <p:cNvGrpSpPr/>
          <p:nvPr/>
        </p:nvGrpSpPr>
        <p:grpSpPr>
          <a:xfrm>
            <a:off x="2305805" y="6115523"/>
            <a:ext cx="223241" cy="450334"/>
            <a:chOff x="2418482" y="6242304"/>
            <a:chExt cx="223241" cy="450334"/>
          </a:xfrm>
        </p:grpSpPr>
        <p:sp>
          <p:nvSpPr>
            <p:cNvPr id="167" name="Freeform: Shape 166">
              <a:extLst>
                <a:ext uri="{FF2B5EF4-FFF2-40B4-BE49-F238E27FC236}">
                  <a16:creationId xmlns:a16="http://schemas.microsoft.com/office/drawing/2014/main" id="{C99421CC-404B-4F33-A728-B2B0A8725656}"/>
                </a:ext>
              </a:extLst>
            </p:cNvPr>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168" name="Group 167">
              <a:extLst>
                <a:ext uri="{FF2B5EF4-FFF2-40B4-BE49-F238E27FC236}">
                  <a16:creationId xmlns:a16="http://schemas.microsoft.com/office/drawing/2014/main" id="{54BA13A7-CAA3-4B66-82A0-72CCA35E705A}"/>
                </a:ext>
              </a:extLst>
            </p:cNvPr>
            <p:cNvGrpSpPr/>
            <p:nvPr/>
          </p:nvGrpSpPr>
          <p:grpSpPr>
            <a:xfrm>
              <a:off x="2418482" y="6242304"/>
              <a:ext cx="223241" cy="357069"/>
              <a:chOff x="2365256" y="6065003"/>
              <a:chExt cx="329677" cy="527319"/>
            </a:xfrm>
          </p:grpSpPr>
          <p:sp>
            <p:nvSpPr>
              <p:cNvPr id="169" name="Oval 168">
                <a:extLst>
                  <a:ext uri="{FF2B5EF4-FFF2-40B4-BE49-F238E27FC236}">
                    <a16:creationId xmlns:a16="http://schemas.microsoft.com/office/drawing/2014/main" id="{68E17118-1A77-461E-B489-0F3D7F67C992}"/>
                  </a:ext>
                </a:extLst>
              </p:cNvPr>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pic>
        <p:nvPicPr>
          <p:cNvPr id="116" name="Picture 115">
            <a:extLst>
              <a:ext uri="{FF2B5EF4-FFF2-40B4-BE49-F238E27FC236}">
                <a16:creationId xmlns:a16="http://schemas.microsoft.com/office/drawing/2014/main" id="{F0CC8576-A516-4969-99D5-221D413D4530}"/>
              </a:ext>
            </a:extLst>
          </p:cNvPr>
          <p:cNvPicPr>
            <a:picLocks noChangeAspect="1"/>
          </p:cNvPicPr>
          <p:nvPr/>
        </p:nvPicPr>
        <p:blipFill>
          <a:blip r:embed="rId4"/>
          <a:stretch>
            <a:fillRect/>
          </a:stretch>
        </p:blipFill>
        <p:spPr>
          <a:xfrm>
            <a:off x="3726875" y="1960777"/>
            <a:ext cx="631133" cy="418575"/>
          </a:xfrm>
          <a:prstGeom prst="rect">
            <a:avLst/>
          </a:prstGeom>
        </p:spPr>
      </p:pic>
      <p:grpSp>
        <p:nvGrpSpPr>
          <p:cNvPr id="117" name="Group 116">
            <a:extLst>
              <a:ext uri="{FF2B5EF4-FFF2-40B4-BE49-F238E27FC236}">
                <a16:creationId xmlns:a16="http://schemas.microsoft.com/office/drawing/2014/main" id="{12DB49D7-5838-404C-B16E-F21A9F61F6A4}"/>
              </a:ext>
            </a:extLst>
          </p:cNvPr>
          <p:cNvGrpSpPr/>
          <p:nvPr/>
        </p:nvGrpSpPr>
        <p:grpSpPr>
          <a:xfrm>
            <a:off x="2969523" y="2943311"/>
            <a:ext cx="6914490" cy="974208"/>
            <a:chOff x="2847286" y="3085807"/>
            <a:chExt cx="6914490" cy="974208"/>
          </a:xfrm>
        </p:grpSpPr>
        <p:grpSp>
          <p:nvGrpSpPr>
            <p:cNvPr id="120" name="Group 119">
              <a:extLst>
                <a:ext uri="{FF2B5EF4-FFF2-40B4-BE49-F238E27FC236}">
                  <a16:creationId xmlns:a16="http://schemas.microsoft.com/office/drawing/2014/main" id="{E5DA855E-3024-42F2-BA8F-EAD67D95D47A}"/>
                </a:ext>
              </a:extLst>
            </p:cNvPr>
            <p:cNvGrpSpPr/>
            <p:nvPr/>
          </p:nvGrpSpPr>
          <p:grpSpPr>
            <a:xfrm>
              <a:off x="7100228" y="3085807"/>
              <a:ext cx="819456" cy="736037"/>
              <a:chOff x="7002857" y="3085807"/>
              <a:chExt cx="819456" cy="736037"/>
            </a:xfrm>
          </p:grpSpPr>
          <p:grpSp>
            <p:nvGrpSpPr>
              <p:cNvPr id="152" name="Group 151">
                <a:extLst>
                  <a:ext uri="{FF2B5EF4-FFF2-40B4-BE49-F238E27FC236}">
                    <a16:creationId xmlns:a16="http://schemas.microsoft.com/office/drawing/2014/main" id="{4B562C66-8A1D-462E-AB41-4039AAE5FDDA}"/>
                  </a:ext>
                </a:extLst>
              </p:cNvPr>
              <p:cNvGrpSpPr/>
              <p:nvPr/>
            </p:nvGrpSpPr>
            <p:grpSpPr>
              <a:xfrm>
                <a:off x="7092749" y="3085807"/>
                <a:ext cx="499208" cy="473323"/>
                <a:chOff x="7128988" y="4166153"/>
                <a:chExt cx="604908" cy="573541"/>
              </a:xfrm>
              <a:solidFill>
                <a:schemeClr val="tx2"/>
              </a:solidFill>
            </p:grpSpPr>
            <p:cxnSp>
              <p:nvCxnSpPr>
                <p:cNvPr id="154" name="Straight Connector 153">
                  <a:extLst>
                    <a:ext uri="{FF2B5EF4-FFF2-40B4-BE49-F238E27FC236}">
                      <a16:creationId xmlns:a16="http://schemas.microsoft.com/office/drawing/2014/main" id="{2C6B681F-636A-4A32-828E-59FF365DAAFD}"/>
                    </a:ext>
                  </a:extLst>
                </p:cNvPr>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5" name="Straight Connector 154">
                  <a:extLst>
                    <a:ext uri="{FF2B5EF4-FFF2-40B4-BE49-F238E27FC236}">
                      <a16:creationId xmlns:a16="http://schemas.microsoft.com/office/drawing/2014/main" id="{64E5A1BB-F143-422B-B188-7BD2C2849A9B}"/>
                    </a:ext>
                  </a:extLst>
                </p:cNvPr>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6" name="Oval 155">
                  <a:extLst>
                    <a:ext uri="{FF2B5EF4-FFF2-40B4-BE49-F238E27FC236}">
                      <a16:creationId xmlns:a16="http://schemas.microsoft.com/office/drawing/2014/main" id="{B3EBAD2E-65FE-4FCA-BC23-E6B38EB7EB79}"/>
                    </a:ext>
                  </a:extLst>
                </p:cNvPr>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7" name="Straight Connector 156">
                  <a:extLst>
                    <a:ext uri="{FF2B5EF4-FFF2-40B4-BE49-F238E27FC236}">
                      <a16:creationId xmlns:a16="http://schemas.microsoft.com/office/drawing/2014/main" id="{C30A27CC-CA5E-4D61-AC69-99D153B7E87A}"/>
                    </a:ext>
                  </a:extLst>
                </p:cNvPr>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8" name="Straight Connector 157">
                  <a:extLst>
                    <a:ext uri="{FF2B5EF4-FFF2-40B4-BE49-F238E27FC236}">
                      <a16:creationId xmlns:a16="http://schemas.microsoft.com/office/drawing/2014/main" id="{08498FB4-2F78-4C5A-B35D-079397D0E335}"/>
                    </a:ext>
                  </a:extLst>
                </p:cNvPr>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9" name="Oval 158">
                  <a:extLst>
                    <a:ext uri="{FF2B5EF4-FFF2-40B4-BE49-F238E27FC236}">
                      <a16:creationId xmlns:a16="http://schemas.microsoft.com/office/drawing/2014/main" id="{064062EF-207E-426D-A734-8CE27BE6436C}"/>
                    </a:ext>
                  </a:extLst>
                </p:cNvPr>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0" name="Oval 159">
                  <a:extLst>
                    <a:ext uri="{FF2B5EF4-FFF2-40B4-BE49-F238E27FC236}">
                      <a16:creationId xmlns:a16="http://schemas.microsoft.com/office/drawing/2014/main" id="{E0E653F3-EB74-4D84-AA04-DE4CD522965D}"/>
                    </a:ext>
                  </a:extLst>
                </p:cNvPr>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61" name="Straight Connector 160">
                  <a:extLst>
                    <a:ext uri="{FF2B5EF4-FFF2-40B4-BE49-F238E27FC236}">
                      <a16:creationId xmlns:a16="http://schemas.microsoft.com/office/drawing/2014/main" id="{22C80901-DC85-4998-B4EC-2B5BCE650415}"/>
                    </a:ext>
                  </a:extLst>
                </p:cNvPr>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62" name="Oval 161">
                  <a:extLst>
                    <a:ext uri="{FF2B5EF4-FFF2-40B4-BE49-F238E27FC236}">
                      <a16:creationId xmlns:a16="http://schemas.microsoft.com/office/drawing/2014/main" id="{5EFD9FFC-0BA5-4B98-B52E-D9581AD12590}"/>
                    </a:ext>
                  </a:extLst>
                </p:cNvPr>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63" name="Straight Connector 162">
                  <a:extLst>
                    <a:ext uri="{FF2B5EF4-FFF2-40B4-BE49-F238E27FC236}">
                      <a16:creationId xmlns:a16="http://schemas.microsoft.com/office/drawing/2014/main" id="{2B804D55-F420-4B9D-BFDA-DBE16F312D22}"/>
                    </a:ext>
                  </a:extLst>
                </p:cNvPr>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64" name="Oval 163">
                  <a:extLst>
                    <a:ext uri="{FF2B5EF4-FFF2-40B4-BE49-F238E27FC236}">
                      <a16:creationId xmlns:a16="http://schemas.microsoft.com/office/drawing/2014/main" id="{C8569921-C113-474A-B221-B84AB6A78865}"/>
                    </a:ext>
                  </a:extLst>
                </p:cNvPr>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5" name="Oval 164">
                  <a:extLst>
                    <a:ext uri="{FF2B5EF4-FFF2-40B4-BE49-F238E27FC236}">
                      <a16:creationId xmlns:a16="http://schemas.microsoft.com/office/drawing/2014/main" id="{EC5D6394-7604-44E9-ADA9-DF2C4D7F7F99}"/>
                    </a:ext>
                  </a:extLst>
                </p:cNvPr>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6" name="Oval 165">
                  <a:extLst>
                    <a:ext uri="{FF2B5EF4-FFF2-40B4-BE49-F238E27FC236}">
                      <a16:creationId xmlns:a16="http://schemas.microsoft.com/office/drawing/2014/main" id="{F40729C2-D46F-4428-9375-CD54F85FCF47}"/>
                    </a:ext>
                  </a:extLst>
                </p:cNvPr>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53" name="TextBox 162">
                <a:extLst>
                  <a:ext uri="{FF2B5EF4-FFF2-40B4-BE49-F238E27FC236}">
                    <a16:creationId xmlns:a16="http://schemas.microsoft.com/office/drawing/2014/main" id="{BAFEF91A-32EC-4C06-9785-2D92B26401AC}"/>
                  </a:ext>
                </a:extLst>
              </p:cNvPr>
              <p:cNvSpPr txBox="1"/>
              <p:nvPr/>
            </p:nvSpPr>
            <p:spPr>
              <a:xfrm>
                <a:off x="7002857" y="3567928"/>
                <a:ext cx="819456" cy="253916"/>
              </a:xfrm>
              <a:prstGeom prst="rect">
                <a:avLst/>
              </a:prstGeom>
              <a:noFill/>
            </p:spPr>
            <p:txBody>
              <a:bodyPr wrap="none" l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Document</a:t>
                </a:r>
              </a:p>
            </p:txBody>
          </p:sp>
        </p:grpSp>
        <p:grpSp>
          <p:nvGrpSpPr>
            <p:cNvPr id="121" name="Group 120">
              <a:extLst>
                <a:ext uri="{FF2B5EF4-FFF2-40B4-BE49-F238E27FC236}">
                  <a16:creationId xmlns:a16="http://schemas.microsoft.com/office/drawing/2014/main" id="{F0BC2D72-87D6-4750-AD45-6D4CD88B840B}"/>
                </a:ext>
              </a:extLst>
            </p:cNvPr>
            <p:cNvGrpSpPr/>
            <p:nvPr/>
          </p:nvGrpSpPr>
          <p:grpSpPr>
            <a:xfrm>
              <a:off x="4823075" y="3293168"/>
              <a:ext cx="1088760" cy="532323"/>
              <a:chOff x="4983242" y="3293168"/>
              <a:chExt cx="1088760" cy="532323"/>
            </a:xfrm>
          </p:grpSpPr>
          <p:sp>
            <p:nvSpPr>
              <p:cNvPr id="145" name="TextBox 161">
                <a:extLst>
                  <a:ext uri="{FF2B5EF4-FFF2-40B4-BE49-F238E27FC236}">
                    <a16:creationId xmlns:a16="http://schemas.microsoft.com/office/drawing/2014/main" id="{DD94766F-7FA0-431B-A093-963ECB335865}"/>
                  </a:ext>
                </a:extLst>
              </p:cNvPr>
              <p:cNvSpPr txBox="1"/>
              <p:nvPr/>
            </p:nvSpPr>
            <p:spPr>
              <a:xfrm>
                <a:off x="4983242" y="3571575"/>
                <a:ext cx="1088760" cy="253916"/>
              </a:xfrm>
              <a:prstGeom prst="rect">
                <a:avLst/>
              </a:prstGeom>
              <a:noFill/>
            </p:spPr>
            <p:txBody>
              <a:bodyPr wrap="none" l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Column-family</a:t>
                </a:r>
              </a:p>
            </p:txBody>
          </p:sp>
          <p:grpSp>
            <p:nvGrpSpPr>
              <p:cNvPr id="146" name="Group 145">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47" name="Straight Connector 146">
                  <a:extLst>
                    <a:ext uri="{FF2B5EF4-FFF2-40B4-BE49-F238E27FC236}">
                      <a16:creationId xmlns:a16="http://schemas.microsoft.com/office/drawing/2014/main" id="{4276C956-D68F-4AB7-9384-F51708FE5C38}"/>
                    </a:ext>
                  </a:extLst>
                </p:cNvPr>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48" name="Oval 147">
                  <a:extLst>
                    <a:ext uri="{FF2B5EF4-FFF2-40B4-BE49-F238E27FC236}">
                      <a16:creationId xmlns:a16="http://schemas.microsoft.com/office/drawing/2014/main" id="{B6CD5732-1A37-4118-B0C8-F67FFBDAD50C}"/>
                    </a:ext>
                  </a:extLst>
                </p:cNvPr>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9" name="Oval 148">
                  <a:extLst>
                    <a:ext uri="{FF2B5EF4-FFF2-40B4-BE49-F238E27FC236}">
                      <a16:creationId xmlns:a16="http://schemas.microsoft.com/office/drawing/2014/main" id="{D8EE836A-B350-48EA-A067-3A90ADDFC506}"/>
                    </a:ext>
                  </a:extLst>
                </p:cNvPr>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0" name="Oval 149">
                  <a:extLst>
                    <a:ext uri="{FF2B5EF4-FFF2-40B4-BE49-F238E27FC236}">
                      <a16:creationId xmlns:a16="http://schemas.microsoft.com/office/drawing/2014/main" id="{7B41B129-F6D2-47BE-8051-A17711412637}"/>
                    </a:ext>
                  </a:extLst>
                </p:cNvPr>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1" name="Oval 150">
                  <a:extLst>
                    <a:ext uri="{FF2B5EF4-FFF2-40B4-BE49-F238E27FC236}">
                      <a16:creationId xmlns:a16="http://schemas.microsoft.com/office/drawing/2014/main" id="{0F704887-1BAA-4C1A-A604-283856D02E2E}"/>
                    </a:ext>
                  </a:extLst>
                </p:cNvPr>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122" name="Group 121">
              <a:extLst>
                <a:ext uri="{FF2B5EF4-FFF2-40B4-BE49-F238E27FC236}">
                  <a16:creationId xmlns:a16="http://schemas.microsoft.com/office/drawing/2014/main" id="{77285C58-779F-4A9A-BA57-923C71BFD4DE}"/>
                </a:ext>
              </a:extLst>
            </p:cNvPr>
            <p:cNvGrpSpPr/>
            <p:nvPr/>
          </p:nvGrpSpPr>
          <p:grpSpPr>
            <a:xfrm>
              <a:off x="2847286" y="3285344"/>
              <a:ext cx="787396" cy="774671"/>
              <a:chOff x="3250313" y="3055226"/>
              <a:chExt cx="787396" cy="774671"/>
            </a:xfrm>
          </p:grpSpPr>
          <p:grpSp>
            <p:nvGrpSpPr>
              <p:cNvPr id="134" name="Group 133">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36" name="Straight Connector 135">
                  <a:extLst>
                    <a:ext uri="{FF2B5EF4-FFF2-40B4-BE49-F238E27FC236}">
                      <a16:creationId xmlns:a16="http://schemas.microsoft.com/office/drawing/2014/main" id="{B254838C-B3A1-4246-B47F-5F484EDBA893}"/>
                    </a:ext>
                  </a:extLst>
                </p:cNvPr>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37" name="Oval 136">
                  <a:extLst>
                    <a:ext uri="{FF2B5EF4-FFF2-40B4-BE49-F238E27FC236}">
                      <a16:creationId xmlns:a16="http://schemas.microsoft.com/office/drawing/2014/main" id="{D22D5924-63A1-4ED5-8D94-94A79D28EEBE}"/>
                    </a:ext>
                  </a:extLst>
                </p:cNvPr>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8" name="Oval 137">
                  <a:extLst>
                    <a:ext uri="{FF2B5EF4-FFF2-40B4-BE49-F238E27FC236}">
                      <a16:creationId xmlns:a16="http://schemas.microsoft.com/office/drawing/2014/main" id="{2A5832EA-750C-4CC5-B0FB-8BE7E05927EA}"/>
                    </a:ext>
                  </a:extLst>
                </p:cNvPr>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39" name="Straight Connector 138">
                  <a:extLst>
                    <a:ext uri="{FF2B5EF4-FFF2-40B4-BE49-F238E27FC236}">
                      <a16:creationId xmlns:a16="http://schemas.microsoft.com/office/drawing/2014/main" id="{4E7FBC38-631E-405C-A2BB-AF176BB0397E}"/>
                    </a:ext>
                  </a:extLst>
                </p:cNvPr>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40" name="Oval 139">
                  <a:extLst>
                    <a:ext uri="{FF2B5EF4-FFF2-40B4-BE49-F238E27FC236}">
                      <a16:creationId xmlns:a16="http://schemas.microsoft.com/office/drawing/2014/main" id="{A8829AA1-AF24-4B9A-8FC0-C602CD35D43E}"/>
                    </a:ext>
                  </a:extLst>
                </p:cNvPr>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1" name="Oval 140">
                  <a:extLst>
                    <a:ext uri="{FF2B5EF4-FFF2-40B4-BE49-F238E27FC236}">
                      <a16:creationId xmlns:a16="http://schemas.microsoft.com/office/drawing/2014/main" id="{4BCAAFFB-0AF0-44C5-9863-37FAA2467A0D}"/>
                    </a:ext>
                  </a:extLst>
                </p:cNvPr>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42" name="Straight Connector 141">
                  <a:extLst>
                    <a:ext uri="{FF2B5EF4-FFF2-40B4-BE49-F238E27FC236}">
                      <a16:creationId xmlns:a16="http://schemas.microsoft.com/office/drawing/2014/main" id="{F5968D6C-4682-4091-9E15-CD6C186AD5E2}"/>
                    </a:ext>
                  </a:extLst>
                </p:cNvPr>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43" name="Oval 142">
                  <a:extLst>
                    <a:ext uri="{FF2B5EF4-FFF2-40B4-BE49-F238E27FC236}">
                      <a16:creationId xmlns:a16="http://schemas.microsoft.com/office/drawing/2014/main" id="{16E4DA5B-7DDC-427F-AFBC-230BAED79D74}"/>
                    </a:ext>
                  </a:extLst>
                </p:cNvPr>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4" name="Oval 143">
                  <a:extLst>
                    <a:ext uri="{FF2B5EF4-FFF2-40B4-BE49-F238E27FC236}">
                      <a16:creationId xmlns:a16="http://schemas.microsoft.com/office/drawing/2014/main" id="{B35125FD-B3AE-44F1-B064-71B09D5B1DE4}"/>
                    </a:ext>
                  </a:extLst>
                </p:cNvPr>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grpSp>
          <p:sp>
            <p:nvSpPr>
              <p:cNvPr id="135" name="TextBox 179">
                <a:extLst>
                  <a:ext uri="{FF2B5EF4-FFF2-40B4-BE49-F238E27FC236}">
                    <a16:creationId xmlns:a16="http://schemas.microsoft.com/office/drawing/2014/main" id="{AD768A19-609E-42AD-9D5D-95DCEBE6FBBD}"/>
                  </a:ext>
                </a:extLst>
              </p:cNvPr>
              <p:cNvSpPr txBox="1"/>
              <p:nvPr/>
            </p:nvSpPr>
            <p:spPr>
              <a:xfrm>
                <a:off x="3250313" y="3575981"/>
                <a:ext cx="787396" cy="253916"/>
              </a:xfrm>
              <a:prstGeom prst="rect">
                <a:avLst/>
              </a:prstGeom>
              <a:noFill/>
            </p:spPr>
            <p:txBody>
              <a:bodyPr wrap="none" l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Key-value</a:t>
                </a:r>
              </a:p>
            </p:txBody>
          </p:sp>
        </p:grpSp>
        <p:grpSp>
          <p:nvGrpSpPr>
            <p:cNvPr id="123" name="Group 122">
              <a:extLst>
                <a:ext uri="{FF2B5EF4-FFF2-40B4-BE49-F238E27FC236}">
                  <a16:creationId xmlns:a16="http://schemas.microsoft.com/office/drawing/2014/main" id="{C49CBFC8-4151-4394-8CD2-007444BC6534}"/>
                </a:ext>
              </a:extLst>
            </p:cNvPr>
            <p:cNvGrpSpPr/>
            <p:nvPr/>
          </p:nvGrpSpPr>
          <p:grpSpPr>
            <a:xfrm>
              <a:off x="9108078" y="3386915"/>
              <a:ext cx="653698" cy="653234"/>
              <a:chOff x="8667216" y="3156797"/>
              <a:chExt cx="653698" cy="653234"/>
            </a:xfrm>
          </p:grpSpPr>
          <p:grpSp>
            <p:nvGrpSpPr>
              <p:cNvPr id="124" name="Group 123">
                <a:extLst>
                  <a:ext uri="{FF2B5EF4-FFF2-40B4-BE49-F238E27FC236}">
                    <a16:creationId xmlns:a16="http://schemas.microsoft.com/office/drawing/2014/main" id="{C7906800-F2EF-4E55-A394-F2471A5E3810}"/>
                  </a:ext>
                </a:extLst>
              </p:cNvPr>
              <p:cNvGrpSpPr/>
              <p:nvPr/>
            </p:nvGrpSpPr>
            <p:grpSpPr>
              <a:xfrm>
                <a:off x="8667216" y="3156797"/>
                <a:ext cx="586303" cy="377163"/>
                <a:chOff x="7117181" y="5146654"/>
                <a:chExt cx="663064" cy="426544"/>
              </a:xfrm>
              <a:solidFill>
                <a:schemeClr val="tx2"/>
              </a:solidFill>
            </p:grpSpPr>
            <p:sp>
              <p:nvSpPr>
                <p:cNvPr id="126" name="Oval 125">
                  <a:extLst>
                    <a:ext uri="{FF2B5EF4-FFF2-40B4-BE49-F238E27FC236}">
                      <a16:creationId xmlns:a16="http://schemas.microsoft.com/office/drawing/2014/main" id="{C3E10C7A-B3DF-4039-BE95-CD61CB922942}"/>
                    </a:ext>
                  </a:extLst>
                </p:cNvPr>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7" name="Oval 126">
                  <a:extLst>
                    <a:ext uri="{FF2B5EF4-FFF2-40B4-BE49-F238E27FC236}">
                      <a16:creationId xmlns:a16="http://schemas.microsoft.com/office/drawing/2014/main" id="{C549D3E8-C08D-4EC4-97A4-54ED076F7490}"/>
                    </a:ext>
                  </a:extLst>
                </p:cNvPr>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8" name="Oval 127">
                  <a:extLst>
                    <a:ext uri="{FF2B5EF4-FFF2-40B4-BE49-F238E27FC236}">
                      <a16:creationId xmlns:a16="http://schemas.microsoft.com/office/drawing/2014/main" id="{56007C64-9D1E-432A-8699-B006AE00D4BD}"/>
                    </a:ext>
                  </a:extLst>
                </p:cNvPr>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9" name="Oval 128">
                  <a:extLst>
                    <a:ext uri="{FF2B5EF4-FFF2-40B4-BE49-F238E27FC236}">
                      <a16:creationId xmlns:a16="http://schemas.microsoft.com/office/drawing/2014/main" id="{C85569B0-FE0C-4B43-A57D-4033345DE4BF}"/>
                    </a:ext>
                  </a:extLst>
                </p:cNvPr>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30" name="Straight Connector 129">
                  <a:extLst>
                    <a:ext uri="{FF2B5EF4-FFF2-40B4-BE49-F238E27FC236}">
                      <a16:creationId xmlns:a16="http://schemas.microsoft.com/office/drawing/2014/main" id="{A0439B77-7099-4FB8-851E-438F9A019930}"/>
                    </a:ext>
                  </a:extLst>
                </p:cNvPr>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a:extLst>
                    <a:ext uri="{FF2B5EF4-FFF2-40B4-BE49-F238E27FC236}">
                      <a16:creationId xmlns:a16="http://schemas.microsoft.com/office/drawing/2014/main" id="{EC030751-825E-42FD-ADC7-266C07B42B11}"/>
                    </a:ext>
                  </a:extLst>
                </p:cNvPr>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32" name="Straight Connector 131">
                  <a:extLst>
                    <a:ext uri="{FF2B5EF4-FFF2-40B4-BE49-F238E27FC236}">
                      <a16:creationId xmlns:a16="http://schemas.microsoft.com/office/drawing/2014/main" id="{9E68DAEE-1A36-40CC-83D7-1D2B32DC3E3F}"/>
                    </a:ext>
                  </a:extLst>
                </p:cNvPr>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33" name="Straight Connector 132">
                  <a:extLst>
                    <a:ext uri="{FF2B5EF4-FFF2-40B4-BE49-F238E27FC236}">
                      <a16:creationId xmlns:a16="http://schemas.microsoft.com/office/drawing/2014/main" id="{3F76467E-444F-48D3-8B5D-A98BA1842033}"/>
                    </a:ext>
                  </a:extLst>
                </p:cNvPr>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125" name="TextBox 180">
                <a:extLst>
                  <a:ext uri="{FF2B5EF4-FFF2-40B4-BE49-F238E27FC236}">
                    <a16:creationId xmlns:a16="http://schemas.microsoft.com/office/drawing/2014/main" id="{3A50351A-1908-48F9-AC5B-D30A8C0365B4}"/>
                  </a:ext>
                </a:extLst>
              </p:cNvPr>
              <p:cNvSpPr txBox="1"/>
              <p:nvPr/>
            </p:nvSpPr>
            <p:spPr>
              <a:xfrm>
                <a:off x="8761144" y="3556115"/>
                <a:ext cx="559770" cy="253916"/>
              </a:xfrm>
              <a:prstGeom prst="rect">
                <a:avLst/>
              </a:prstGeom>
              <a:noFill/>
            </p:spPr>
            <p:txBody>
              <a:bodyPr wrap="none" l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Graph</a:t>
                </a:r>
              </a:p>
            </p:txBody>
          </p:sp>
        </p:grpSp>
      </p:grpSp>
      <p:sp>
        <p:nvSpPr>
          <p:cNvPr id="118" name="Rectangle 117">
            <a:extLst>
              <a:ext uri="{FF2B5EF4-FFF2-40B4-BE49-F238E27FC236}">
                <a16:creationId xmlns:a16="http://schemas.microsoft.com/office/drawing/2014/main" id="{518D674F-A471-4426-A751-CA9CD5FEBF57}"/>
              </a:ext>
            </a:extLst>
          </p:cNvPr>
          <p:cNvSpPr/>
          <p:nvPr/>
        </p:nvSpPr>
        <p:spPr>
          <a:xfrm>
            <a:off x="2876656" y="729824"/>
            <a:ext cx="6683163"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a:t>A globally distributed, massively scalable, multi-model database service</a:t>
            </a:r>
          </a:p>
        </p:txBody>
      </p:sp>
      <p:pic>
        <p:nvPicPr>
          <p:cNvPr id="119" name="Picture 118">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515174" y="2633599"/>
            <a:ext cx="1101486" cy="43195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5047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44" y="102786"/>
            <a:ext cx="11889564" cy="917575"/>
          </a:xfrm>
        </p:spPr>
        <p:txBody>
          <a:bodyPr/>
          <a:lstStyle/>
          <a:p>
            <a:r>
              <a:rPr lang="en-US" sz="5400" dirty="0">
                <a:solidFill>
                  <a:schemeClr val="accent1"/>
                </a:solidFill>
                <a:cs typeface="Segoe UI"/>
              </a:rPr>
              <a:t>RDBMS</a:t>
            </a:r>
            <a:r>
              <a:rPr lang="en-US" sz="5350" dirty="0">
                <a:solidFill>
                  <a:schemeClr val="accent1"/>
                </a:solidFill>
                <a:cs typeface="Segoe UI"/>
              </a:rPr>
              <a:t> vs </a:t>
            </a:r>
            <a:r>
              <a:rPr lang="en-US" sz="5350" dirty="0" err="1">
                <a:solidFill>
                  <a:schemeClr val="accent1"/>
                </a:solidFill>
                <a:cs typeface="Segoe UI"/>
              </a:rPr>
              <a:t>NoSql</a:t>
            </a:r>
            <a:endParaRPr lang="en-US" sz="5350" dirty="0">
              <a:solidFill>
                <a:schemeClr val="accent1"/>
              </a:solidFill>
              <a:cs typeface="Segoe UI"/>
            </a:endParaRPr>
          </a:p>
        </p:txBody>
      </p:sp>
      <p:sp>
        <p:nvSpPr>
          <p:cNvPr id="3" name="Text Placeholder 2"/>
          <p:cNvSpPr>
            <a:spLocks noGrp="1"/>
          </p:cNvSpPr>
          <p:nvPr>
            <p:ph type="body" sz="quarter" idx="10"/>
          </p:nvPr>
        </p:nvSpPr>
        <p:spPr>
          <a:xfrm>
            <a:off x="503237" y="1214437"/>
            <a:ext cx="11114924" cy="1474165"/>
          </a:xfrm>
        </p:spPr>
        <p:txBody>
          <a:bodyPr/>
          <a:lstStyle/>
          <a:p>
            <a:pPr>
              <a:buClr>
                <a:srgbClr val="FFFFFF"/>
              </a:buClr>
            </a:pPr>
            <a:endParaRPr lang="en-US" dirty="0"/>
          </a:p>
          <a:p>
            <a:pPr>
              <a:buClr>
                <a:srgbClr val="FFFFFF"/>
              </a:buClr>
            </a:pPr>
            <a:endParaRPr lang="en-US" dirty="0"/>
          </a:p>
        </p:txBody>
      </p:sp>
      <p:sp>
        <p:nvSpPr>
          <p:cNvPr id="4" name="Text Placeholder 2">
            <a:extLst>
              <a:ext uri="{FF2B5EF4-FFF2-40B4-BE49-F238E27FC236}">
                <a16:creationId xmlns:a16="http://schemas.microsoft.com/office/drawing/2014/main" id="{289B9A55-400A-4764-9540-EE961245C7E3}"/>
              </a:ext>
            </a:extLst>
          </p:cNvPr>
          <p:cNvSpPr txBox="1">
            <a:spLocks/>
          </p:cNvSpPr>
          <p:nvPr/>
        </p:nvSpPr>
        <p:spPr>
          <a:xfrm>
            <a:off x="503237" y="1214437"/>
            <a:ext cx="11114924" cy="2136013"/>
          </a:xfrm>
          <a:prstGeom prst="rect">
            <a:avLst/>
          </a:prstGeom>
        </p:spPr>
        <p:txBody>
          <a:bodyPr vert="horz" wrap="square" lIns="150602" tIns="120481" rIns="150602" bIns="120481" rtlCol="0" anchor="t">
            <a:spAutoFit/>
          </a:bodyPr>
          <a:lstStyle>
            <a:lvl1pPr marL="342834" marR="0" indent="-342834" algn="l" defTabSz="932563" rtl="0" eaLnBrk="1" fontAlgn="auto" latinLnBrk="0" hangingPunct="1">
              <a:lnSpc>
                <a:spcPct val="90000"/>
              </a:lnSpc>
              <a:spcBef>
                <a:spcPct val="20000"/>
              </a:spcBef>
              <a:spcAft>
                <a:spcPts val="0"/>
              </a:spcAft>
              <a:buClr>
                <a:schemeClr val="tx1"/>
              </a:buClr>
              <a:buSzPct val="100000"/>
              <a:buFontTx/>
              <a:buBlip>
                <a:blip r:embed="rId3"/>
              </a:buBlip>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265" indent="-342265">
              <a:buClr>
                <a:srgbClr val="FFFFFF"/>
              </a:buClr>
            </a:pPr>
            <a:r>
              <a:rPr lang="en-US" sz="3950" dirty="0"/>
              <a:t> Rigid, structured vs unstructured</a:t>
            </a:r>
            <a:endParaRPr lang="en-US" sz="3950" dirty="0">
              <a:cs typeface="Segoe UI Light"/>
            </a:endParaRPr>
          </a:p>
          <a:p>
            <a:pPr marL="342265" indent="-342265">
              <a:buClr>
                <a:srgbClr val="FFFFFF"/>
              </a:buClr>
            </a:pPr>
            <a:r>
              <a:rPr lang="en-US" sz="3950" dirty="0"/>
              <a:t> Tables, Rows, Columns vs JSON</a:t>
            </a:r>
            <a:endParaRPr lang="en-US" sz="3950" dirty="0">
              <a:cs typeface="Segoe UI Light"/>
            </a:endParaRPr>
          </a:p>
          <a:p>
            <a:pPr marL="0" indent="0">
              <a:buClr>
                <a:srgbClr val="FFFFFF"/>
              </a:buClr>
              <a:buNone/>
            </a:pPr>
            <a:endParaRPr lang="en-US" dirty="0"/>
          </a:p>
        </p:txBody>
      </p:sp>
      <p:sp>
        <p:nvSpPr>
          <p:cNvPr id="6" name="Rectangle 5">
            <a:extLst>
              <a:ext uri="{FF2B5EF4-FFF2-40B4-BE49-F238E27FC236}">
                <a16:creationId xmlns:a16="http://schemas.microsoft.com/office/drawing/2014/main" id="{B7036468-0E0A-42CB-B296-37AD282AC853}"/>
              </a:ext>
            </a:extLst>
          </p:cNvPr>
          <p:cNvSpPr/>
          <p:nvPr/>
        </p:nvSpPr>
        <p:spPr bwMode="auto">
          <a:xfrm>
            <a:off x="818314" y="3878262"/>
            <a:ext cx="1828800" cy="1295400"/>
          </a:xfrm>
          <a:prstGeom prst="rect">
            <a:avLst/>
          </a:prstGeom>
          <a:solidFill>
            <a:schemeClr val="accent6"/>
          </a:solid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Invoice</a:t>
            </a:r>
          </a:p>
        </p:txBody>
      </p:sp>
      <p:sp>
        <p:nvSpPr>
          <p:cNvPr id="7" name="Rectangle 6">
            <a:extLst>
              <a:ext uri="{FF2B5EF4-FFF2-40B4-BE49-F238E27FC236}">
                <a16:creationId xmlns:a16="http://schemas.microsoft.com/office/drawing/2014/main" id="{C9F0E37F-D2D3-4647-8D59-0148178FBF7A}"/>
              </a:ext>
            </a:extLst>
          </p:cNvPr>
          <p:cNvSpPr/>
          <p:nvPr/>
        </p:nvSpPr>
        <p:spPr bwMode="auto">
          <a:xfrm>
            <a:off x="3246437" y="3878262"/>
            <a:ext cx="1828800" cy="1295400"/>
          </a:xfrm>
          <a:prstGeom prst="rect">
            <a:avLst/>
          </a:prstGeom>
          <a:solidFill>
            <a:schemeClr val="accent6"/>
          </a:solid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Store</a:t>
            </a:r>
          </a:p>
        </p:txBody>
      </p:sp>
      <p:sp>
        <p:nvSpPr>
          <p:cNvPr id="8" name="Rectangle 7">
            <a:extLst>
              <a:ext uri="{FF2B5EF4-FFF2-40B4-BE49-F238E27FC236}">
                <a16:creationId xmlns:a16="http://schemas.microsoft.com/office/drawing/2014/main" id="{B0D88633-1DE3-4BEE-978D-3A9BCB73FE6B}"/>
              </a:ext>
            </a:extLst>
          </p:cNvPr>
          <p:cNvSpPr/>
          <p:nvPr/>
        </p:nvSpPr>
        <p:spPr bwMode="auto">
          <a:xfrm>
            <a:off x="2027237" y="5514007"/>
            <a:ext cx="1828800" cy="1295400"/>
          </a:xfrm>
          <a:prstGeom prst="rect">
            <a:avLst/>
          </a:prstGeom>
          <a:solidFill>
            <a:schemeClr val="accent6"/>
          </a:solid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Line Items</a:t>
            </a:r>
          </a:p>
        </p:txBody>
      </p:sp>
      <p:sp>
        <p:nvSpPr>
          <p:cNvPr id="9" name="Rectangle 8">
            <a:extLst>
              <a:ext uri="{FF2B5EF4-FFF2-40B4-BE49-F238E27FC236}">
                <a16:creationId xmlns:a16="http://schemas.microsoft.com/office/drawing/2014/main" id="{9DFA15C8-6C32-4482-B7AF-05D04ED748BC}"/>
              </a:ext>
            </a:extLst>
          </p:cNvPr>
          <p:cNvSpPr/>
          <p:nvPr/>
        </p:nvSpPr>
        <p:spPr bwMode="auto">
          <a:xfrm>
            <a:off x="6370637" y="3268662"/>
            <a:ext cx="4953000" cy="3505200"/>
          </a:xfrm>
          <a:prstGeom prst="rect">
            <a:avLst/>
          </a:prstGeom>
          <a:solidFill>
            <a:schemeClr val="accent6"/>
          </a:solid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Invoice</a:t>
            </a:r>
          </a:p>
        </p:txBody>
      </p:sp>
      <p:sp>
        <p:nvSpPr>
          <p:cNvPr id="10" name="Rectangle 9">
            <a:extLst>
              <a:ext uri="{FF2B5EF4-FFF2-40B4-BE49-F238E27FC236}">
                <a16:creationId xmlns:a16="http://schemas.microsoft.com/office/drawing/2014/main" id="{64EF8842-B659-47BA-9235-310B9D2C36FB}"/>
              </a:ext>
            </a:extLst>
          </p:cNvPr>
          <p:cNvSpPr/>
          <p:nvPr/>
        </p:nvSpPr>
        <p:spPr bwMode="auto">
          <a:xfrm>
            <a:off x="6860798" y="3827156"/>
            <a:ext cx="1828800" cy="1295400"/>
          </a:xfrm>
          <a:prstGeom prst="rect">
            <a:avLst/>
          </a:prstGeom>
          <a:solidFill>
            <a:schemeClr val="bg1">
              <a:lumMod val="40000"/>
              <a:lumOff val="60000"/>
            </a:schemeClr>
          </a:solid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Details</a:t>
            </a:r>
          </a:p>
        </p:txBody>
      </p:sp>
      <p:sp>
        <p:nvSpPr>
          <p:cNvPr id="11" name="Rectangle 10">
            <a:extLst>
              <a:ext uri="{FF2B5EF4-FFF2-40B4-BE49-F238E27FC236}">
                <a16:creationId xmlns:a16="http://schemas.microsoft.com/office/drawing/2014/main" id="{A4CAEEA7-3C9B-4BBE-A1FC-4D0888A87329}"/>
              </a:ext>
            </a:extLst>
          </p:cNvPr>
          <p:cNvSpPr/>
          <p:nvPr/>
        </p:nvSpPr>
        <p:spPr bwMode="auto">
          <a:xfrm>
            <a:off x="9113837" y="3827156"/>
            <a:ext cx="1828800" cy="1295400"/>
          </a:xfrm>
          <a:prstGeom prst="rect">
            <a:avLst/>
          </a:prstGeom>
          <a:solidFill>
            <a:schemeClr val="bg1">
              <a:lumMod val="40000"/>
              <a:lumOff val="60000"/>
            </a:schemeClr>
          </a:solid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Store</a:t>
            </a:r>
          </a:p>
        </p:txBody>
      </p:sp>
      <p:sp>
        <p:nvSpPr>
          <p:cNvPr id="12" name="Rectangle 11">
            <a:extLst>
              <a:ext uri="{FF2B5EF4-FFF2-40B4-BE49-F238E27FC236}">
                <a16:creationId xmlns:a16="http://schemas.microsoft.com/office/drawing/2014/main" id="{B9D458F2-5F47-46C1-BE04-9537EC9A3B48}"/>
              </a:ext>
            </a:extLst>
          </p:cNvPr>
          <p:cNvSpPr/>
          <p:nvPr/>
        </p:nvSpPr>
        <p:spPr bwMode="auto">
          <a:xfrm>
            <a:off x="6897189" y="5249862"/>
            <a:ext cx="4045447" cy="1295400"/>
          </a:xfrm>
          <a:prstGeom prst="rect">
            <a:avLst/>
          </a:prstGeom>
          <a:solidFill>
            <a:schemeClr val="bg1">
              <a:lumMod val="40000"/>
              <a:lumOff val="60000"/>
            </a:schemeClr>
          </a:solidFill>
          <a:ln>
            <a:solidFill>
              <a:schemeClr val="bg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Line Items</a:t>
            </a:r>
          </a:p>
        </p:txBody>
      </p:sp>
      <p:cxnSp>
        <p:nvCxnSpPr>
          <p:cNvPr id="14" name="Straight Arrow Connector 13">
            <a:extLst>
              <a:ext uri="{FF2B5EF4-FFF2-40B4-BE49-F238E27FC236}">
                <a16:creationId xmlns:a16="http://schemas.microsoft.com/office/drawing/2014/main" id="{D3A49994-6DDF-45AD-8E04-F15C6064665F}"/>
              </a:ext>
            </a:extLst>
          </p:cNvPr>
          <p:cNvCxnSpPr>
            <a:stCxn id="6" idx="3"/>
            <a:endCxn id="7" idx="1"/>
          </p:cNvCxnSpPr>
          <p:nvPr/>
        </p:nvCxnSpPr>
        <p:spPr>
          <a:xfrm>
            <a:off x="2647114" y="4525962"/>
            <a:ext cx="59932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B279051-89AF-4787-872F-57F73BA11C6F}"/>
              </a:ext>
            </a:extLst>
          </p:cNvPr>
          <p:cNvCxnSpPr>
            <a:stCxn id="6" idx="2"/>
            <a:endCxn id="8" idx="1"/>
          </p:cNvCxnSpPr>
          <p:nvPr/>
        </p:nvCxnSpPr>
        <p:spPr>
          <a:xfrm rot="16200000" flipH="1">
            <a:off x="1385953" y="5520422"/>
            <a:ext cx="988045" cy="294523"/>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8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6" y="79394"/>
            <a:ext cx="11889564" cy="917575"/>
          </a:xfrm>
        </p:spPr>
        <p:txBody>
          <a:bodyPr/>
          <a:lstStyle/>
          <a:p>
            <a:r>
              <a:rPr lang="en-US" sz="5400" dirty="0">
                <a:cs typeface="Segoe UI"/>
              </a:rPr>
              <a:t>Multi API support</a:t>
            </a:r>
            <a:endParaRPr lang="en-US" sz="5400" dirty="0">
              <a:solidFill>
                <a:schemeClr val="accent1"/>
              </a:solidFill>
              <a:cs typeface="Segoe UI"/>
            </a:endParaRPr>
          </a:p>
        </p:txBody>
      </p:sp>
      <p:sp>
        <p:nvSpPr>
          <p:cNvPr id="3" name="Text Placeholder 2"/>
          <p:cNvSpPr>
            <a:spLocks noGrp="1"/>
          </p:cNvSpPr>
          <p:nvPr>
            <p:ph type="body" sz="quarter" idx="10"/>
          </p:nvPr>
        </p:nvSpPr>
        <p:spPr>
          <a:xfrm>
            <a:off x="124601" y="1211262"/>
            <a:ext cx="12039600" cy="3505747"/>
          </a:xfrm>
        </p:spPr>
        <p:txBody>
          <a:bodyPr vert="horz" wrap="square" lIns="150602" tIns="120481" rIns="150602" bIns="120481" rtlCol="0" anchor="t">
            <a:spAutoFit/>
          </a:bodyPr>
          <a:lstStyle/>
          <a:p>
            <a:pPr marL="583565" lvl="1" indent="-240665"/>
            <a:r>
              <a:rPr lang="en-US" sz="3200" dirty="0">
                <a:latin typeface="Segoe UI Light"/>
                <a:cs typeface="Segoe UI Light"/>
              </a:rPr>
              <a:t> </a:t>
            </a:r>
            <a:r>
              <a:rPr lang="en-US" sz="4000">
                <a:latin typeface="Segoe UI Light"/>
                <a:cs typeface="Segoe UI Light"/>
              </a:rPr>
              <a:t>SQL Native API (this is not RDBMS) {Document}</a:t>
            </a:r>
            <a:endParaRPr lang="en-US" sz="4000" dirty="0">
              <a:latin typeface="Segoe UI Light"/>
              <a:cs typeface="Segoe UI Light"/>
            </a:endParaRPr>
          </a:p>
          <a:p>
            <a:pPr marL="583565" lvl="1" indent="-240665"/>
            <a:r>
              <a:rPr lang="en-US" sz="4000">
                <a:latin typeface="Segoe UI Light"/>
                <a:cs typeface="Segoe UI Light"/>
              </a:rPr>
              <a:t> Mongo {Document}</a:t>
            </a:r>
            <a:endParaRPr lang="en-US" sz="4000" dirty="0">
              <a:latin typeface="Segoe UI Light"/>
              <a:cs typeface="Segoe UI Light"/>
            </a:endParaRPr>
          </a:p>
          <a:p>
            <a:pPr marL="583565" lvl="1" indent="-240665"/>
            <a:r>
              <a:rPr lang="en-US" sz="4000">
                <a:latin typeface="Segoe UI Light"/>
                <a:cs typeface="Segoe UI Light"/>
              </a:rPr>
              <a:t> Table API/</a:t>
            </a:r>
            <a:r>
              <a:rPr lang="en-US" sz="4000" err="1">
                <a:latin typeface="Segoe UI Light"/>
                <a:cs typeface="Segoe UI Light"/>
              </a:rPr>
              <a:t>etcd</a:t>
            </a:r>
            <a:r>
              <a:rPr lang="en-US" sz="4000" dirty="0">
                <a:latin typeface="Segoe UI Light"/>
                <a:cs typeface="Segoe UI Light"/>
              </a:rPr>
              <a:t> {Key-value}</a:t>
            </a:r>
          </a:p>
          <a:p>
            <a:pPr marL="583565" lvl="1" indent="-240665"/>
            <a:r>
              <a:rPr lang="en-US" sz="4000">
                <a:latin typeface="Segoe UI Light"/>
                <a:cs typeface="Segoe UI Light"/>
              </a:rPr>
              <a:t> Gremlin {graph}</a:t>
            </a:r>
            <a:endParaRPr lang="en-US" sz="4000" dirty="0">
              <a:latin typeface="Segoe UI Light"/>
              <a:cs typeface="Segoe UI Light"/>
            </a:endParaRPr>
          </a:p>
          <a:p>
            <a:pPr marL="583565" lvl="1" indent="-240665"/>
            <a:r>
              <a:rPr lang="en-US" sz="4000">
                <a:latin typeface="Segoe UI Light"/>
                <a:cs typeface="Segoe UI Light"/>
              </a:rPr>
              <a:t> Casandra {column family}</a:t>
            </a:r>
          </a:p>
        </p:txBody>
      </p:sp>
    </p:spTree>
    <p:extLst>
      <p:ext uri="{BB962C8B-B14F-4D97-AF65-F5344CB8AC3E}">
        <p14:creationId xmlns:p14="http://schemas.microsoft.com/office/powerpoint/2010/main" val="294102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6" y="70152"/>
            <a:ext cx="11889564" cy="917575"/>
          </a:xfrm>
        </p:spPr>
        <p:txBody>
          <a:bodyPr/>
          <a:lstStyle/>
          <a:p>
            <a:r>
              <a:rPr lang="en-US" sz="5400" dirty="0">
                <a:solidFill>
                  <a:schemeClr val="accent1"/>
                </a:solidFill>
                <a:cs typeface="Segoe UI"/>
              </a:rPr>
              <a:t>Consistency models</a:t>
            </a:r>
          </a:p>
        </p:txBody>
      </p:sp>
      <p:sp>
        <p:nvSpPr>
          <p:cNvPr id="3" name="Text Placeholder 2"/>
          <p:cNvSpPr>
            <a:spLocks noGrp="1"/>
          </p:cNvSpPr>
          <p:nvPr>
            <p:ph type="body" sz="quarter" idx="10"/>
          </p:nvPr>
        </p:nvSpPr>
        <p:spPr>
          <a:xfrm>
            <a:off x="124601" y="1211262"/>
            <a:ext cx="12039600" cy="1135867"/>
          </a:xfrm>
        </p:spPr>
        <p:txBody>
          <a:bodyPr vert="horz" wrap="square" lIns="150602" tIns="120481" rIns="150602" bIns="120481" rtlCol="0" anchor="t">
            <a:spAutoFit/>
          </a:bodyPr>
          <a:lstStyle/>
          <a:p>
            <a:pPr marL="342265" indent="-342265"/>
            <a:r>
              <a:rPr lang="en-US" sz="2000" dirty="0"/>
              <a:t>Distributed databases that rely on replication for high availability, low latency, or both, make the fundamental tradeoff between the read consistency vs. availability, latency, and throughput.</a:t>
            </a:r>
            <a:endParaRPr lang="en-US" sz="2000" dirty="0">
              <a:cs typeface="Segoe UI Light"/>
            </a:endParaRPr>
          </a:p>
          <a:p>
            <a:pPr marL="342265" indent="-342265"/>
            <a:r>
              <a:rPr lang="en-US" sz="2000" dirty="0"/>
              <a:t>Azure Cosmos DB has more choices than just the extremes of strong consistency and eventual consistency.</a:t>
            </a:r>
            <a:endParaRPr lang="en-US" sz="2000" dirty="0">
              <a:cs typeface="Segoe UI Light"/>
            </a:endParaRPr>
          </a:p>
        </p:txBody>
      </p:sp>
      <p:pic>
        <p:nvPicPr>
          <p:cNvPr id="4" name="Picture 3">
            <a:extLst>
              <a:ext uri="{FF2B5EF4-FFF2-40B4-BE49-F238E27FC236}">
                <a16:creationId xmlns:a16="http://schemas.microsoft.com/office/drawing/2014/main" id="{FBD5B3B2-7716-4992-8068-BB6F81BD2A78}"/>
              </a:ext>
            </a:extLst>
          </p:cNvPr>
          <p:cNvPicPr>
            <a:picLocks noChangeAspect="1"/>
          </p:cNvPicPr>
          <p:nvPr/>
        </p:nvPicPr>
        <p:blipFill>
          <a:blip r:embed="rId3"/>
          <a:stretch>
            <a:fillRect/>
          </a:stretch>
        </p:blipFill>
        <p:spPr>
          <a:xfrm>
            <a:off x="-1" y="3192462"/>
            <a:ext cx="12436475" cy="1969066"/>
          </a:xfrm>
          <a:prstGeom prst="rect">
            <a:avLst/>
          </a:prstGeom>
        </p:spPr>
      </p:pic>
    </p:spTree>
    <p:extLst>
      <p:ext uri="{BB962C8B-B14F-4D97-AF65-F5344CB8AC3E}">
        <p14:creationId xmlns:p14="http://schemas.microsoft.com/office/powerpoint/2010/main" val="411529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6" y="79394"/>
            <a:ext cx="11889564" cy="917575"/>
          </a:xfrm>
        </p:spPr>
        <p:txBody>
          <a:bodyPr/>
          <a:lstStyle/>
          <a:p>
            <a:r>
              <a:rPr lang="en-US" sz="5400" dirty="0">
                <a:solidFill>
                  <a:schemeClr val="accent1"/>
                </a:solidFill>
                <a:cs typeface="Segoe UI"/>
              </a:rPr>
              <a:t>Partitioning &amp; Indexing</a:t>
            </a:r>
          </a:p>
        </p:txBody>
      </p:sp>
      <p:sp>
        <p:nvSpPr>
          <p:cNvPr id="3" name="Text Placeholder 2"/>
          <p:cNvSpPr>
            <a:spLocks noGrp="1"/>
          </p:cNvSpPr>
          <p:nvPr>
            <p:ph type="body" sz="quarter" idx="10"/>
          </p:nvPr>
        </p:nvSpPr>
        <p:spPr>
          <a:xfrm>
            <a:off x="124601" y="1211262"/>
            <a:ext cx="12039600" cy="2754772"/>
          </a:xfrm>
        </p:spPr>
        <p:txBody>
          <a:bodyPr vert="horz" wrap="square" lIns="150602" tIns="120481" rIns="150602" bIns="120481" rtlCol="0" anchor="t">
            <a:spAutoFit/>
          </a:bodyPr>
          <a:lstStyle/>
          <a:p>
            <a:pPr marL="342265" indent="-342265"/>
            <a:r>
              <a:rPr lang="en-US" sz="3200" dirty="0"/>
              <a:t>Items in a container are divided into distinct subsets called logical partitions.</a:t>
            </a:r>
            <a:endParaRPr lang="en-US" dirty="0"/>
          </a:p>
          <a:p>
            <a:pPr marL="342265" indent="-342265"/>
            <a:r>
              <a:rPr lang="en-US" sz="3200" dirty="0"/>
              <a:t>Logical partitions are formed based on the value of a partition key.</a:t>
            </a:r>
            <a:endParaRPr lang="en-US" sz="3200" dirty="0">
              <a:cs typeface="Segoe UI Light"/>
            </a:endParaRPr>
          </a:p>
          <a:p>
            <a:pPr marL="342265" indent="-342265"/>
            <a:endParaRPr lang="en-US" sz="3200" dirty="0">
              <a:cs typeface="Segoe UI Light"/>
            </a:endParaRPr>
          </a:p>
          <a:p>
            <a:pPr marL="0" indent="0">
              <a:buNone/>
            </a:pPr>
            <a:endParaRPr lang="en-US" sz="3200" dirty="0"/>
          </a:p>
        </p:txBody>
      </p:sp>
      <p:pic>
        <p:nvPicPr>
          <p:cNvPr id="5" name="Picture 4" descr="A screenshot of a social media post&#10;&#10;Description automatically generated">
            <a:extLst>
              <a:ext uri="{FF2B5EF4-FFF2-40B4-BE49-F238E27FC236}">
                <a16:creationId xmlns:a16="http://schemas.microsoft.com/office/drawing/2014/main" id="{7B34D3A8-4028-4F43-B229-DBB74B6B0674}"/>
              </a:ext>
            </a:extLst>
          </p:cNvPr>
          <p:cNvPicPr>
            <a:picLocks noChangeAspect="1"/>
          </p:cNvPicPr>
          <p:nvPr/>
        </p:nvPicPr>
        <p:blipFill>
          <a:blip r:embed="rId3"/>
          <a:stretch>
            <a:fillRect/>
          </a:stretch>
        </p:blipFill>
        <p:spPr>
          <a:xfrm>
            <a:off x="1722437" y="2844890"/>
            <a:ext cx="7772400" cy="3924329"/>
          </a:xfrm>
          <a:prstGeom prst="rect">
            <a:avLst/>
          </a:prstGeom>
        </p:spPr>
      </p:pic>
    </p:spTree>
    <p:extLst>
      <p:ext uri="{BB962C8B-B14F-4D97-AF65-F5344CB8AC3E}">
        <p14:creationId xmlns:p14="http://schemas.microsoft.com/office/powerpoint/2010/main" val="61022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6" y="70152"/>
            <a:ext cx="11889564" cy="917575"/>
          </a:xfrm>
        </p:spPr>
        <p:txBody>
          <a:bodyPr/>
          <a:lstStyle/>
          <a:p>
            <a:r>
              <a:rPr lang="en-US" sz="5400" dirty="0">
                <a:solidFill>
                  <a:schemeClr val="accent1"/>
                </a:solidFill>
                <a:cs typeface="Segoe UI"/>
              </a:rPr>
              <a:t>Cost Control</a:t>
            </a:r>
          </a:p>
        </p:txBody>
      </p:sp>
      <p:sp>
        <p:nvSpPr>
          <p:cNvPr id="3" name="Text Placeholder 2"/>
          <p:cNvSpPr>
            <a:spLocks noGrp="1"/>
          </p:cNvSpPr>
          <p:nvPr>
            <p:ph type="body" sz="quarter" idx="10"/>
          </p:nvPr>
        </p:nvSpPr>
        <p:spPr>
          <a:xfrm>
            <a:off x="124601" y="1211262"/>
            <a:ext cx="12039600" cy="1671398"/>
          </a:xfrm>
        </p:spPr>
        <p:txBody>
          <a:bodyPr vert="horz" wrap="square" lIns="150602" tIns="120481" rIns="150602" bIns="120481" rtlCol="0" anchor="t">
            <a:spAutoFit/>
          </a:bodyPr>
          <a:lstStyle/>
          <a:p>
            <a:pPr marL="342265" indent="-342265"/>
            <a:r>
              <a:rPr lang="en-US" sz="3200" dirty="0"/>
              <a:t>You pay for the throughput you provision and the storage you </a:t>
            </a:r>
            <a:r>
              <a:rPr lang="en-US" sz="3200"/>
              <a:t>consume on an hourly basis.</a:t>
            </a:r>
            <a:endParaRPr lang="en-US"/>
          </a:p>
          <a:p>
            <a:pPr marL="342265" indent="-342265"/>
            <a:endParaRPr lang="en-US" sz="3200" dirty="0">
              <a:cs typeface="Segoe UI Light"/>
            </a:endParaRPr>
          </a:p>
        </p:txBody>
      </p:sp>
      <p:pic>
        <p:nvPicPr>
          <p:cNvPr id="5" name="Picture 4" descr="A screenshot of a cell phone&#10;&#10;Description automatically generated">
            <a:extLst>
              <a:ext uri="{FF2B5EF4-FFF2-40B4-BE49-F238E27FC236}">
                <a16:creationId xmlns:a16="http://schemas.microsoft.com/office/drawing/2014/main" id="{E2CF5DF6-83F5-442D-A4C1-EFE459A62B3E}"/>
              </a:ext>
            </a:extLst>
          </p:cNvPr>
          <p:cNvPicPr>
            <a:picLocks noChangeAspect="1"/>
          </p:cNvPicPr>
          <p:nvPr/>
        </p:nvPicPr>
        <p:blipFill>
          <a:blip r:embed="rId3"/>
          <a:stretch>
            <a:fillRect/>
          </a:stretch>
        </p:blipFill>
        <p:spPr>
          <a:xfrm>
            <a:off x="655637" y="2245766"/>
            <a:ext cx="8478576" cy="4909096"/>
          </a:xfrm>
          <a:prstGeom prst="rect">
            <a:avLst/>
          </a:prstGeom>
        </p:spPr>
      </p:pic>
    </p:spTree>
    <p:extLst>
      <p:ext uri="{BB962C8B-B14F-4D97-AF65-F5344CB8AC3E}">
        <p14:creationId xmlns:p14="http://schemas.microsoft.com/office/powerpoint/2010/main" val="295736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2.xml><?xml version="1.0" encoding="utf-8"?>
<a:theme xmlns:a="http://schemas.openxmlformats.org/drawingml/2006/main" name="1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24e26372-a3de-4d07-9aba-22cb1a911745"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AD5283AF19A248AB2E97C9E7D09CD4" ma:contentTypeVersion="14" ma:contentTypeDescription="Create a new document." ma:contentTypeScope="" ma:versionID="e05700285a6542929cbee02e4507049f">
  <xsd:schema xmlns:xsd="http://www.w3.org/2001/XMLSchema" xmlns:xs="http://www.w3.org/2001/XMLSchema" xmlns:p="http://schemas.microsoft.com/office/2006/metadata/properties" xmlns:ns1="http://schemas.microsoft.com/sharepoint/v3" xmlns:ns2="24e26372-a3de-4d07-9aba-22cb1a911745" xmlns:ns3="c0507036-9568-49e4-b5c4-7c86d419937a" targetNamespace="http://schemas.microsoft.com/office/2006/metadata/properties" ma:root="true" ma:fieldsID="b0b5eb561f8a52983824a7c4dc193d9c" ns1:_="" ns2:_="" ns3:_="">
    <xsd:import namespace="http://schemas.microsoft.com/sharepoint/v3"/>
    <xsd:import namespace="24e26372-a3de-4d07-9aba-22cb1a911745"/>
    <xsd:import namespace="c0507036-9568-49e4-b5c4-7c86d419937a"/>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ServiceAutoTags" minOccurs="0"/>
                <xsd:element ref="ns2:MediaServiceOCR" minOccurs="0"/>
                <xsd:element ref="ns2:MediaServiceAutoKeyPoints" minOccurs="0"/>
                <xsd:element ref="ns2:MediaServiceKeyPoints" minOccurs="0"/>
                <xsd:element ref="ns2:MediaServiceLocation"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e26372-a3de-4d07-9aba-22cb1a91174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507036-9568-49e4-b5c4-7c86d419937a"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e36bfbf9-5e42-489c-a259-4c54eb22cb57"/>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230e9df3-be65-4c73-a93b-d1236ebd677e"/>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552EC6D-EF1C-4B4B-836B-0FFD90DB222A}"/>
</file>

<file path=docProps/app.xml><?xml version="1.0" encoding="utf-8"?>
<Properties xmlns="http://schemas.openxmlformats.org/officeDocument/2006/extended-properties" xmlns:vt="http://schemas.openxmlformats.org/officeDocument/2006/docPropsVTypes">
  <Template>TEE14 Speaker PPT Template_v02</Template>
  <TotalTime>14868</TotalTime>
  <Words>349</Words>
  <Application>Microsoft Office PowerPoint</Application>
  <PresentationFormat>Custom</PresentationFormat>
  <Paragraphs>106</Paragraphs>
  <Slides>11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Consolas</vt:lpstr>
      <vt:lpstr>Segoe UI</vt:lpstr>
      <vt:lpstr>Segoe UI Light</vt:lpstr>
      <vt:lpstr>Segoe UI Semibold</vt:lpstr>
      <vt:lpstr>Segoe UI Semilight</vt:lpstr>
      <vt:lpstr>Wingdings</vt:lpstr>
      <vt:lpstr>TEE14 Speaker PPT Template</vt:lpstr>
      <vt:lpstr>1_TEE14 Speaker PPT Template</vt:lpstr>
      <vt:lpstr> Azure Cosmos DB </vt:lpstr>
      <vt:lpstr>Agenda</vt:lpstr>
      <vt:lpstr>Introduction</vt:lpstr>
      <vt:lpstr>PowerPoint Presentation</vt:lpstr>
      <vt:lpstr>RDBMS vs NoSql</vt:lpstr>
      <vt:lpstr>Multi API support</vt:lpstr>
      <vt:lpstr>Consistency models</vt:lpstr>
      <vt:lpstr>Partitioning &amp; Indexing</vt:lpstr>
      <vt:lpstr>Cost Control</vt:lpstr>
      <vt:lpstr>Cost Control (cont..)</vt:lpstr>
      <vt:lpstr>Q&amp;A</vt:lpstr>
    </vt:vector>
  </TitlesOfParts>
  <Manager>&lt;Speech writer name goes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SQL Database Overview</dc:title>
  <dc:subject>TechEd 2014</dc:subject>
  <dc:creator>Sylvia Tedjo</dc:creator>
  <cp:keywords/>
  <dc:description>Template: Jordan Cayabyab, Artitudes Design
Formatting: 
Audience Type:</dc:description>
  <cp:lastModifiedBy>Anne Flinchbaugh</cp:lastModifiedBy>
  <cp:revision>831</cp:revision>
  <dcterms:created xsi:type="dcterms:W3CDTF">2014-10-26T10:42:29Z</dcterms:created>
  <dcterms:modified xsi:type="dcterms:W3CDTF">2019-10-16T19:51:05Z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0x010100A4AD5283AF19A248AB2E97C9E7D09CD4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404;#Barcelona (city)|213d5e7e-dd18-4cc5-88dd-2ae8743b9c93</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403;#Microsoft Tech Ed Europe|2ad4cbe5-cbd8-4c11-b9ea-b3b61d12fe53</vt:lpwstr>
  </property>
  <property fmtid="{D5CDD505-2E9C-101B-9397-08002B2CF9AE}" pid="12" name="TaxKeyword">
    <vt:lpwstr/>
  </property>
  <property fmtid="{D5CDD505-2E9C-101B-9397-08002B2CF9AE}" pid="13" name="MSIP_Label_f42aa342-8706-4288-bd11-ebb85995028c_Enabled">
    <vt:lpwstr>True</vt:lpwstr>
  </property>
  <property fmtid="{D5CDD505-2E9C-101B-9397-08002B2CF9AE}" pid="14" name="MSIP_Label_f42aa342-8706-4288-bd11-ebb85995028c_SiteId">
    <vt:lpwstr>72f988bf-86f1-41af-91ab-2d7cd011db47</vt:lpwstr>
  </property>
  <property fmtid="{D5CDD505-2E9C-101B-9397-08002B2CF9AE}" pid="15" name="MSIP_Label_f42aa342-8706-4288-bd11-ebb85995028c_Owner">
    <vt:lpwstr>vedarisi@microsoft.com</vt:lpwstr>
  </property>
  <property fmtid="{D5CDD505-2E9C-101B-9397-08002B2CF9AE}" pid="16" name="MSIP_Label_f42aa342-8706-4288-bd11-ebb85995028c_SetDate">
    <vt:lpwstr>2019-08-07T13:36:19.9085507Z</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ActionId">
    <vt:lpwstr>4c970c6a-f7ae-416d-a48f-36be733c12a6</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