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1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35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6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66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5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1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3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THIS 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8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home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jamalpur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4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family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5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HI THIS IS</vt:lpstr>
      <vt:lpstr>My home district</vt:lpstr>
      <vt:lpstr>My family member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THIS IS</dc:title>
  <dc:creator>HP</dc:creator>
  <cp:lastModifiedBy>HP</cp:lastModifiedBy>
  <cp:revision>2</cp:revision>
  <dcterms:created xsi:type="dcterms:W3CDTF">2022-03-24T15:40:35Z</dcterms:created>
  <dcterms:modified xsi:type="dcterms:W3CDTF">2022-03-24T15:51:06Z</dcterms:modified>
</cp:coreProperties>
</file>