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29260800" cx="36576000"/>
  <p:notesSz cx="9144000" cy="6858000"/>
  <p:embeddedFontLst>
    <p:embeddedFont>
      <p:font typeface="Montserrat"/>
      <p:regular r:id="rId7"/>
      <p:bold r:id="rId8"/>
      <p:italic r:id="rId9"/>
      <p:boldItalic r:id="rId10"/>
    </p:embeddedFon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216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216" orient="horz"/>
        <p:guide pos="115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font" Target="fonts/Montserrat-boldItalic.fntdata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italic.fntdata"/><Relationship Id="rId14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Montserrat-regular.fntdata"/><Relationship Id="rId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963863" y="514350"/>
            <a:ext cx="321627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74"/>
              </a:spcBef>
              <a:spcAft>
                <a:spcPts val="0"/>
              </a:spcAft>
              <a:buSzPts val="1400"/>
              <a:buNone/>
              <a:defRPr b="0" i="0" sz="9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74"/>
              </a:spcBef>
              <a:spcAft>
                <a:spcPts val="0"/>
              </a:spcAft>
              <a:buSzPts val="1400"/>
              <a:buNone/>
              <a:defRPr b="0" i="0" sz="9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74"/>
              </a:spcBef>
              <a:spcAft>
                <a:spcPts val="0"/>
              </a:spcAft>
              <a:buSzPts val="1400"/>
              <a:buNone/>
              <a:defRPr b="0" i="0" sz="9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74"/>
              </a:spcBef>
              <a:spcAft>
                <a:spcPts val="0"/>
              </a:spcAft>
              <a:buSzPts val="1400"/>
              <a:buNone/>
              <a:defRPr b="0" i="0" sz="9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74"/>
              </a:spcBef>
              <a:spcAft>
                <a:spcPts val="0"/>
              </a:spcAft>
              <a:buSzPts val="1400"/>
              <a:buNone/>
              <a:defRPr b="0" i="0" sz="9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2963863" y="514350"/>
            <a:ext cx="321627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366936" y="546536"/>
            <a:ext cx="23440570" cy="2892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175" lIns="206350" spcFirstLastPara="1" rIns="206350" wrap="square" tIns="10317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1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317509" y="4180131"/>
            <a:ext cx="11417301" cy="24267886"/>
          </a:xfrm>
          <a:prstGeom prst="rect">
            <a:avLst/>
          </a:prstGeom>
          <a:noFill/>
          <a:ln>
            <a:noFill/>
          </a:ln>
        </p:spPr>
        <p:txBody>
          <a:bodyPr anchorCtr="0" anchor="t" bIns="103175" lIns="206350" spcFirstLastPara="1" rIns="206350" wrap="square" tIns="103175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➢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457200" lvl="5" marL="2743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6pPr>
            <a:lvl7pPr indent="-457200" lvl="6" marL="3200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7pPr>
            <a:lvl8pPr indent="-457200" lvl="7" marL="3657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8pPr>
            <a:lvl9pPr indent="-457200" lvl="8" marL="4114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12484109" y="4180131"/>
            <a:ext cx="11417301" cy="24267886"/>
          </a:xfrm>
          <a:prstGeom prst="rect">
            <a:avLst/>
          </a:prstGeom>
          <a:noFill/>
          <a:ln>
            <a:noFill/>
          </a:ln>
        </p:spPr>
        <p:txBody>
          <a:bodyPr anchorCtr="0" anchor="t" bIns="103175" lIns="206350" spcFirstLastPara="1" rIns="206350" wrap="square" tIns="103175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➢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457200" lvl="5" marL="2743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6pPr>
            <a:lvl7pPr indent="-457200" lvl="6" marL="3200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7pPr>
            <a:lvl8pPr indent="-457200" lvl="7" marL="3657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8pPr>
            <a:lvl9pPr indent="-457200" lvl="8" marL="4114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9pPr>
          </a:lstStyle>
          <a:p/>
        </p:txBody>
      </p:sp>
      <p:sp>
        <p:nvSpPr>
          <p:cNvPr id="19" name="Google Shape;19;p2"/>
          <p:cNvSpPr txBox="1"/>
          <p:nvPr>
            <p:ph idx="3" type="body"/>
          </p:nvPr>
        </p:nvSpPr>
        <p:spPr>
          <a:xfrm>
            <a:off x="24650709" y="4180131"/>
            <a:ext cx="11417301" cy="24267886"/>
          </a:xfrm>
          <a:prstGeom prst="rect">
            <a:avLst/>
          </a:prstGeom>
          <a:noFill/>
          <a:ln>
            <a:noFill/>
          </a:ln>
        </p:spPr>
        <p:txBody>
          <a:bodyPr anchorCtr="0" anchor="t" bIns="103175" lIns="206350" spcFirstLastPara="1" rIns="206350" wrap="square" tIns="103175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➢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457200" lvl="5" marL="2743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6pPr>
            <a:lvl7pPr indent="-457200" lvl="6" marL="3200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7pPr>
            <a:lvl8pPr indent="-457200" lvl="7" marL="3657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8pPr>
            <a:lvl9pPr indent="-457200" lvl="8" marL="4114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1829345" y="1170610"/>
            <a:ext cx="32917319" cy="48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175" lIns="206350" spcFirstLastPara="1" rIns="206350" wrap="square" tIns="10317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8632690" y="23736"/>
            <a:ext cx="19310626" cy="32917319"/>
          </a:xfrm>
          <a:prstGeom prst="rect">
            <a:avLst/>
          </a:prstGeom>
          <a:noFill/>
          <a:ln>
            <a:noFill/>
          </a:ln>
        </p:spPr>
        <p:txBody>
          <a:bodyPr anchorCtr="0" anchor="t" bIns="103175" lIns="206350" spcFirstLastPara="1" rIns="206350" wrap="square" tIns="103175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1829345" y="27120578"/>
            <a:ext cx="8533319" cy="1557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175" lIns="206350" spcFirstLastPara="1" rIns="206350" wrap="square" tIns="10317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12497345" y="27120578"/>
            <a:ext cx="11581319" cy="1557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175" lIns="206350" spcFirstLastPara="1" rIns="206350" wrap="square" tIns="10317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26213345" y="27120578"/>
            <a:ext cx="8533319" cy="1557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175" lIns="206350" spcFirstLastPara="1" rIns="206350" wrap="square" tIns="1031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112083651" y="18480418"/>
            <a:ext cx="69907574" cy="39503348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175" lIns="206350" spcFirstLastPara="1" rIns="206350" wrap="square" tIns="10317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32772148" y="-20718136"/>
            <a:ext cx="69907574" cy="117900455"/>
          </a:xfrm>
          <a:prstGeom prst="rect">
            <a:avLst/>
          </a:prstGeom>
          <a:noFill/>
          <a:ln>
            <a:noFill/>
          </a:ln>
        </p:spPr>
        <p:txBody>
          <a:bodyPr anchorCtr="0" anchor="t" bIns="103175" lIns="206350" spcFirstLastPara="1" rIns="206350" wrap="square" tIns="103175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1829345" y="27120578"/>
            <a:ext cx="8533319" cy="1557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175" lIns="206350" spcFirstLastPara="1" rIns="206350" wrap="square" tIns="10317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12497345" y="27120578"/>
            <a:ext cx="11581319" cy="1557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175" lIns="206350" spcFirstLastPara="1" rIns="206350" wrap="square" tIns="10317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26213345" y="27120578"/>
            <a:ext cx="8533319" cy="1557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175" lIns="206350" spcFirstLastPara="1" rIns="206350" wrap="square" tIns="1031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ctrTitle"/>
          </p:nvPr>
        </p:nvSpPr>
        <p:spPr>
          <a:xfrm>
            <a:off x="2743200" y="9089824"/>
            <a:ext cx="31089601" cy="6272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175" lIns="206350" spcFirstLastPara="1" rIns="206350" wrap="square" tIns="10317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5486400" y="16581120"/>
            <a:ext cx="25603200" cy="7477760"/>
          </a:xfrm>
          <a:prstGeom prst="rect">
            <a:avLst/>
          </a:prstGeom>
          <a:noFill/>
          <a:ln>
            <a:noFill/>
          </a:ln>
        </p:spPr>
        <p:txBody>
          <a:bodyPr anchorCtr="0" anchor="t" bIns="103175" lIns="206350" spcFirstLastPara="1" rIns="206350" wrap="square" tIns="103175"/>
          <a:lstStyle>
            <a:lvl1pPr lvl="0" algn="ctr">
              <a:spcBef>
                <a:spcPts val="1420"/>
              </a:spcBef>
              <a:spcAft>
                <a:spcPts val="0"/>
              </a:spcAft>
              <a:buClr>
                <a:srgbClr val="888888"/>
              </a:buClr>
              <a:buSzPts val="71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260"/>
              </a:spcBef>
              <a:spcAft>
                <a:spcPts val="0"/>
              </a:spcAft>
              <a:buClr>
                <a:srgbClr val="888888"/>
              </a:buClr>
              <a:buSzPts val="6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55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920"/>
              </a:spcBef>
              <a:spcAft>
                <a:spcPts val="0"/>
              </a:spcAft>
              <a:buClr>
                <a:srgbClr val="888888"/>
              </a:buClr>
              <a:buSzPts val="4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920"/>
              </a:spcBef>
              <a:spcAft>
                <a:spcPts val="0"/>
              </a:spcAft>
              <a:buClr>
                <a:srgbClr val="888888"/>
              </a:buClr>
              <a:buSzPts val="4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920"/>
              </a:spcBef>
              <a:spcAft>
                <a:spcPts val="0"/>
              </a:spcAft>
              <a:buClr>
                <a:srgbClr val="888888"/>
              </a:buClr>
              <a:buSzPts val="4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920"/>
              </a:spcBef>
              <a:spcAft>
                <a:spcPts val="0"/>
              </a:spcAft>
              <a:buClr>
                <a:srgbClr val="888888"/>
              </a:buClr>
              <a:buSzPts val="4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920"/>
              </a:spcBef>
              <a:spcAft>
                <a:spcPts val="0"/>
              </a:spcAft>
              <a:buClr>
                <a:srgbClr val="888888"/>
              </a:buClr>
              <a:buSzPts val="4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920"/>
              </a:spcBef>
              <a:spcAft>
                <a:spcPts val="0"/>
              </a:spcAft>
              <a:buClr>
                <a:srgbClr val="888888"/>
              </a:buClr>
              <a:buSzPts val="46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1829345" y="27120578"/>
            <a:ext cx="8533319" cy="1557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175" lIns="206350" spcFirstLastPara="1" rIns="206350" wrap="square" tIns="10317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12497345" y="27120578"/>
            <a:ext cx="11581319" cy="1557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175" lIns="206350" spcFirstLastPara="1" rIns="206350" wrap="square" tIns="10317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26213345" y="27120578"/>
            <a:ext cx="8533319" cy="1557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175" lIns="206350" spcFirstLastPara="1" rIns="206350" wrap="square" tIns="1031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1829345" y="1170610"/>
            <a:ext cx="32917319" cy="48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175" lIns="206350" spcFirstLastPara="1" rIns="206350" wrap="square" tIns="10317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1829345" y="6827083"/>
            <a:ext cx="32917319" cy="19310626"/>
          </a:xfrm>
          <a:prstGeom prst="rect">
            <a:avLst/>
          </a:prstGeom>
          <a:noFill/>
          <a:ln>
            <a:noFill/>
          </a:ln>
        </p:spPr>
        <p:txBody>
          <a:bodyPr anchorCtr="0" anchor="t" bIns="103175" lIns="206350" spcFirstLastPara="1" rIns="206350" wrap="square" tIns="103175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1829345" y="27120578"/>
            <a:ext cx="8533319" cy="1557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175" lIns="206350" spcFirstLastPara="1" rIns="206350" wrap="square" tIns="10317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12497345" y="27120578"/>
            <a:ext cx="11581319" cy="1557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175" lIns="206350" spcFirstLastPara="1" rIns="206350" wrap="square" tIns="10317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26213345" y="27120578"/>
            <a:ext cx="8533319" cy="1557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175" lIns="206350" spcFirstLastPara="1" rIns="206350" wrap="square" tIns="1031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2889252" y="18802773"/>
            <a:ext cx="31089601" cy="5811520"/>
          </a:xfrm>
          <a:prstGeom prst="rect">
            <a:avLst/>
          </a:prstGeom>
          <a:noFill/>
          <a:ln>
            <a:noFill/>
          </a:ln>
        </p:spPr>
        <p:txBody>
          <a:bodyPr anchorCtr="0" anchor="t" bIns="103175" lIns="206350" spcFirstLastPara="1" rIns="206350" wrap="square" tIns="10317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9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2889252" y="12401987"/>
            <a:ext cx="31089601" cy="6400798"/>
          </a:xfrm>
          <a:prstGeom prst="rect">
            <a:avLst/>
          </a:prstGeom>
          <a:noFill/>
          <a:ln>
            <a:noFill/>
          </a:ln>
        </p:spPr>
        <p:txBody>
          <a:bodyPr anchorCtr="0" anchor="b" bIns="103175" lIns="206350" spcFirstLastPara="1" rIns="206350" wrap="square" tIns="103175"/>
          <a:lstStyle>
            <a:lvl1pPr indent="-228600" lvl="0" marL="457200" algn="l">
              <a:spcBef>
                <a:spcPts val="920"/>
              </a:spcBef>
              <a:spcAft>
                <a:spcPts val="0"/>
              </a:spcAft>
              <a:buClr>
                <a:srgbClr val="888888"/>
              </a:buClr>
              <a:buSzPts val="4600"/>
              <a:buNone/>
              <a:defRPr sz="46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1829345" y="27120578"/>
            <a:ext cx="8533319" cy="1557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175" lIns="206350" spcFirstLastPara="1" rIns="206350" wrap="square" tIns="10317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12497345" y="27120578"/>
            <a:ext cx="11581319" cy="1557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175" lIns="206350" spcFirstLastPara="1" rIns="206350" wrap="square" tIns="10317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26213345" y="27120578"/>
            <a:ext cx="8533319" cy="1557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175" lIns="206350" spcFirstLastPara="1" rIns="206350" wrap="square" tIns="1031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1829345" y="1170610"/>
            <a:ext cx="32917319" cy="48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175" lIns="206350" spcFirstLastPara="1" rIns="206350" wrap="square" tIns="10317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775708" y="19114356"/>
            <a:ext cx="78701900" cy="54071520"/>
          </a:xfrm>
          <a:prstGeom prst="rect">
            <a:avLst/>
          </a:prstGeom>
          <a:noFill/>
          <a:ln>
            <a:noFill/>
          </a:ln>
        </p:spPr>
        <p:txBody>
          <a:bodyPr anchorCtr="0" anchor="t" bIns="103175" lIns="206350" spcFirstLastPara="1" rIns="206350" wrap="square" tIns="103175"/>
          <a:lstStyle>
            <a:lvl1pPr indent="-628650" lvl="0" marL="45720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Char char="•"/>
              <a:defRPr sz="6300"/>
            </a:lvl1pPr>
            <a:lvl2pPr indent="-577850" lvl="1" marL="91440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Char char="–"/>
              <a:defRPr sz="5500"/>
            </a:lvl2pPr>
            <a:lvl3pPr indent="-520700" lvl="2" marL="137160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Char char="•"/>
              <a:defRPr sz="4600"/>
            </a:lvl3pPr>
            <a:lvl4pPr indent="-482600" lvl="3" marL="18288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Char char="–"/>
              <a:defRPr sz="4000"/>
            </a:lvl4pPr>
            <a:lvl5pPr indent="-482600" lvl="4" marL="22860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Char char="»"/>
              <a:defRPr sz="4000"/>
            </a:lvl5pPr>
            <a:lvl6pPr indent="-482600" lvl="5" marL="2743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88087213" y="19114356"/>
            <a:ext cx="78701900" cy="54071520"/>
          </a:xfrm>
          <a:prstGeom prst="rect">
            <a:avLst/>
          </a:prstGeom>
          <a:noFill/>
          <a:ln>
            <a:noFill/>
          </a:ln>
        </p:spPr>
        <p:txBody>
          <a:bodyPr anchorCtr="0" anchor="t" bIns="103175" lIns="206350" spcFirstLastPara="1" rIns="206350" wrap="square" tIns="103175"/>
          <a:lstStyle>
            <a:lvl1pPr indent="-628650" lvl="0" marL="45720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Char char="•"/>
              <a:defRPr sz="6300"/>
            </a:lvl1pPr>
            <a:lvl2pPr indent="-577850" lvl="1" marL="91440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Char char="–"/>
              <a:defRPr sz="5500"/>
            </a:lvl2pPr>
            <a:lvl3pPr indent="-520700" lvl="2" marL="137160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Char char="•"/>
              <a:defRPr sz="4600"/>
            </a:lvl3pPr>
            <a:lvl4pPr indent="-482600" lvl="3" marL="18288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Char char="–"/>
              <a:defRPr sz="4000"/>
            </a:lvl4pPr>
            <a:lvl5pPr indent="-482600" lvl="4" marL="22860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Char char="»"/>
              <a:defRPr sz="4000"/>
            </a:lvl5pPr>
            <a:lvl6pPr indent="-482600" lvl="5" marL="2743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1829345" y="27120578"/>
            <a:ext cx="8533319" cy="1557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175" lIns="206350" spcFirstLastPara="1" rIns="206350" wrap="square" tIns="10317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12497345" y="27120578"/>
            <a:ext cx="11581319" cy="1557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175" lIns="206350" spcFirstLastPara="1" rIns="206350" wrap="square" tIns="10317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26213345" y="27120578"/>
            <a:ext cx="8533319" cy="1557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175" lIns="206350" spcFirstLastPara="1" rIns="206350" wrap="square" tIns="1031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1829345" y="1170610"/>
            <a:ext cx="32917319" cy="48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175" lIns="206350" spcFirstLastPara="1" rIns="206350" wrap="square" tIns="10317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1829345" y="27120578"/>
            <a:ext cx="8533319" cy="1557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175" lIns="206350" spcFirstLastPara="1" rIns="206350" wrap="square" tIns="10317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12497345" y="27120578"/>
            <a:ext cx="11581319" cy="1557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175" lIns="206350" spcFirstLastPara="1" rIns="206350" wrap="square" tIns="10317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26213345" y="27120578"/>
            <a:ext cx="8533319" cy="1557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175" lIns="206350" spcFirstLastPara="1" rIns="206350" wrap="square" tIns="1031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1829345" y="27120578"/>
            <a:ext cx="8533319" cy="1557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175" lIns="206350" spcFirstLastPara="1" rIns="206350" wrap="square" tIns="10317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12497345" y="27120578"/>
            <a:ext cx="11581319" cy="1557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175" lIns="206350" spcFirstLastPara="1" rIns="206350" wrap="square" tIns="10317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26213345" y="27120578"/>
            <a:ext cx="8533319" cy="1557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175" lIns="206350" spcFirstLastPara="1" rIns="206350" wrap="square" tIns="1031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1828812" y="1165012"/>
            <a:ext cx="12033252" cy="4958080"/>
          </a:xfrm>
          <a:prstGeom prst="rect">
            <a:avLst/>
          </a:prstGeom>
          <a:noFill/>
          <a:ln>
            <a:noFill/>
          </a:ln>
        </p:spPr>
        <p:txBody>
          <a:bodyPr anchorCtr="0" anchor="b" bIns="103175" lIns="206350" spcFirstLastPara="1" rIns="206350" wrap="square" tIns="10317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14300208" y="1165025"/>
            <a:ext cx="20447000" cy="24973283"/>
          </a:xfrm>
          <a:prstGeom prst="rect">
            <a:avLst/>
          </a:prstGeom>
          <a:noFill/>
          <a:ln>
            <a:noFill/>
          </a:ln>
        </p:spPr>
        <p:txBody>
          <a:bodyPr anchorCtr="0" anchor="t" bIns="103175" lIns="206350" spcFirstLastPara="1" rIns="206350" wrap="square" tIns="103175"/>
          <a:lstStyle>
            <a:lvl1pPr indent="-679450" lvl="0" marL="457200" algn="l"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7100"/>
              <a:buChar char="•"/>
              <a:defRPr sz="7100"/>
            </a:lvl1pPr>
            <a:lvl2pPr indent="-628650" lvl="1" marL="91440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Char char="–"/>
              <a:defRPr sz="6300"/>
            </a:lvl2pPr>
            <a:lvl3pPr indent="-577850" lvl="2" marL="137160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Char char="•"/>
              <a:defRPr sz="5500"/>
            </a:lvl3pPr>
            <a:lvl4pPr indent="-520700" lvl="3" marL="182880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Char char="–"/>
              <a:defRPr sz="4600"/>
            </a:lvl4pPr>
            <a:lvl5pPr indent="-520700" lvl="4" marL="228600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Char char="»"/>
              <a:defRPr sz="4600"/>
            </a:lvl5pPr>
            <a:lvl6pPr indent="-520700" lvl="5" marL="274320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Char char="•"/>
              <a:defRPr sz="4600"/>
            </a:lvl6pPr>
            <a:lvl7pPr indent="-520700" lvl="6" marL="320040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Char char="•"/>
              <a:defRPr sz="4600"/>
            </a:lvl7pPr>
            <a:lvl8pPr indent="-520700" lvl="7" marL="365760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Char char="•"/>
              <a:defRPr sz="4600"/>
            </a:lvl8pPr>
            <a:lvl9pPr indent="-520700" lvl="8" marL="411480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Char char="•"/>
              <a:defRPr sz="46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1828812" y="6123105"/>
            <a:ext cx="12033252" cy="20015202"/>
          </a:xfrm>
          <a:prstGeom prst="rect">
            <a:avLst/>
          </a:prstGeom>
          <a:noFill/>
          <a:ln>
            <a:noFill/>
          </a:ln>
        </p:spPr>
        <p:txBody>
          <a:bodyPr anchorCtr="0" anchor="t" bIns="103175" lIns="206350" spcFirstLastPara="1" rIns="206350" wrap="square" tIns="103175"/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/>
            </a:lvl2pPr>
            <a:lvl3pPr indent="-228600" lvl="2" marL="1371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1829345" y="27120578"/>
            <a:ext cx="8533319" cy="1557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175" lIns="206350" spcFirstLastPara="1" rIns="206350" wrap="square" tIns="10317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12497345" y="27120578"/>
            <a:ext cx="11581319" cy="1557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175" lIns="206350" spcFirstLastPara="1" rIns="206350" wrap="square" tIns="10317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26213345" y="27120578"/>
            <a:ext cx="8533319" cy="1557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175" lIns="206350" spcFirstLastPara="1" rIns="206350" wrap="square" tIns="1031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7169153" y="20482570"/>
            <a:ext cx="21945600" cy="2418082"/>
          </a:xfrm>
          <a:prstGeom prst="rect">
            <a:avLst/>
          </a:prstGeom>
          <a:noFill/>
          <a:ln>
            <a:noFill/>
          </a:ln>
        </p:spPr>
        <p:txBody>
          <a:bodyPr anchorCtr="0" anchor="b" bIns="103175" lIns="206350" spcFirstLastPara="1" rIns="206350" wrap="square" tIns="10317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7169153" y="2614508"/>
            <a:ext cx="21945600" cy="175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103175" lIns="206350" spcFirstLastPara="1" rIns="206350" wrap="square" tIns="103175"/>
          <a:lstStyle>
            <a:lvl1pPr lvl="0" marR="0" rtl="0" algn="l"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7100"/>
              <a:buFont typeface="Arial"/>
              <a:buNone/>
              <a:defRPr b="0" i="0" sz="7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None/>
              <a:defRPr b="0" i="0" sz="6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7169153" y="22900653"/>
            <a:ext cx="21945600" cy="3434078"/>
          </a:xfrm>
          <a:prstGeom prst="rect">
            <a:avLst/>
          </a:prstGeom>
          <a:noFill/>
          <a:ln>
            <a:noFill/>
          </a:ln>
        </p:spPr>
        <p:txBody>
          <a:bodyPr anchorCtr="0" anchor="t" bIns="103175" lIns="206350" spcFirstLastPara="1" rIns="206350" wrap="square" tIns="103175"/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/>
            </a:lvl2pPr>
            <a:lvl3pPr indent="-228600" lvl="2" marL="1371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1829345" y="27120578"/>
            <a:ext cx="8533319" cy="1557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175" lIns="206350" spcFirstLastPara="1" rIns="206350" wrap="square" tIns="10317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12497345" y="27120578"/>
            <a:ext cx="11581319" cy="1557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175" lIns="206350" spcFirstLastPara="1" rIns="206350" wrap="square" tIns="10317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26213345" y="27120578"/>
            <a:ext cx="8533319" cy="1557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175" lIns="206350" spcFirstLastPara="1" rIns="206350" wrap="square" tIns="1031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829345" y="1170610"/>
            <a:ext cx="32917319" cy="48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175" lIns="206350" spcFirstLastPara="1" rIns="206350" wrap="square" tIns="1031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829345" y="6827083"/>
            <a:ext cx="32917319" cy="19310626"/>
          </a:xfrm>
          <a:prstGeom prst="rect">
            <a:avLst/>
          </a:prstGeom>
          <a:noFill/>
          <a:ln>
            <a:noFill/>
          </a:ln>
        </p:spPr>
        <p:txBody>
          <a:bodyPr anchorCtr="0" anchor="t" bIns="103175" lIns="206350" spcFirstLastPara="1" rIns="206350" wrap="square" tIns="103175"/>
          <a:lstStyle>
            <a:lvl1pPr indent="-679450" lvl="0" marL="457200" marR="0" rtl="0" algn="l"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7100"/>
              <a:buFont typeface="Arial"/>
              <a:buChar char="•"/>
              <a:defRPr b="0" i="0" sz="7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28650" lvl="1" marL="914400" marR="0" rtl="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Char char="–"/>
              <a:defRPr b="0" i="0" sz="6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77850" lvl="2" marL="1371600" marR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Char char="•"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20700" lvl="3" marL="18288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–"/>
              <a:defRPr b="0" i="0" sz="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20700" lvl="4" marL="22860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»"/>
              <a:defRPr b="0" i="0" sz="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20700" lvl="5" marL="27432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20700" lvl="6" marL="32004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20700" lvl="7" marL="36576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20700" lvl="8" marL="41148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829345" y="27120578"/>
            <a:ext cx="8533319" cy="1557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175" lIns="206350" spcFirstLastPara="1" rIns="206350" wrap="square" tIns="1031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2497345" y="27120578"/>
            <a:ext cx="11581319" cy="1557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175" lIns="206350" spcFirstLastPara="1" rIns="206350" wrap="square" tIns="1031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26213345" y="27120578"/>
            <a:ext cx="8533319" cy="1557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175" lIns="206350" spcFirstLastPara="1" rIns="206350" wrap="square" tIns="1031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17974900" y="1871825"/>
            <a:ext cx="17839800" cy="51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4-Fun</a:t>
            </a:r>
            <a:endParaRPr b="0" i="0" sz="33000" u="none" cap="none" strike="noStrike">
              <a:solidFill>
                <a:srgbClr val="6AA84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7974900" y="7061825"/>
            <a:ext cx="17839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85200C"/>
                </a:solidFill>
                <a:latin typeface="Montserrat"/>
                <a:ea typeface="Montserrat"/>
                <a:cs typeface="Montserrat"/>
                <a:sym typeface="Montserrat"/>
              </a:rPr>
              <a:t>Battle for islands floating around you!</a:t>
            </a:r>
            <a:endParaRPr>
              <a:solidFill>
                <a:srgbClr val="85200C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18430300" y="8751325"/>
            <a:ext cx="16929000" cy="26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Anny Kong, Charles Mihran,</a:t>
            </a:r>
            <a:endParaRPr b="1" i="0" sz="6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Xiuxing Lao, Yuyang Ge</a:t>
            </a:r>
            <a:endParaRPr b="1" i="0" sz="6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6330351" y="13516741"/>
            <a:ext cx="23915297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Controls </a:t>
            </a:r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95925" y="14904425"/>
            <a:ext cx="15240000" cy="136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 b="16516" l="4707" r="2069" t="4531"/>
          <a:stretch/>
        </p:blipFill>
        <p:spPr>
          <a:xfrm>
            <a:off x="825800" y="1262975"/>
            <a:ext cx="18548725" cy="11781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3"/>
          <p:cNvCxnSpPr>
            <a:stCxn id="92" idx="3"/>
          </p:cNvCxnSpPr>
          <p:nvPr/>
        </p:nvCxnSpPr>
        <p:spPr>
          <a:xfrm>
            <a:off x="15084500" y="16326300"/>
            <a:ext cx="4652100" cy="263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3"/>
          <p:cNvSpPr txBox="1"/>
          <p:nvPr/>
        </p:nvSpPr>
        <p:spPr>
          <a:xfrm>
            <a:off x="9937100" y="15864600"/>
            <a:ext cx="5147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Spawn Archer</a:t>
            </a:r>
            <a:endParaRPr sz="6000"/>
          </a:p>
        </p:txBody>
      </p:sp>
      <p:sp>
        <p:nvSpPr>
          <p:cNvPr id="93" name="Google Shape;93;p13"/>
          <p:cNvSpPr txBox="1"/>
          <p:nvPr/>
        </p:nvSpPr>
        <p:spPr>
          <a:xfrm>
            <a:off x="4391525" y="20916725"/>
            <a:ext cx="81330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(Quick Tap)  Zoom In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(Hold for 1s) Zoom Out</a:t>
            </a:r>
            <a:endParaRPr sz="6000"/>
          </a:p>
        </p:txBody>
      </p:sp>
      <p:cxnSp>
        <p:nvCxnSpPr>
          <p:cNvPr id="94" name="Google Shape;94;p13"/>
          <p:cNvCxnSpPr>
            <a:endCxn id="93" idx="3"/>
          </p:cNvCxnSpPr>
          <p:nvPr/>
        </p:nvCxnSpPr>
        <p:spPr>
          <a:xfrm rot="10800000">
            <a:off x="12524525" y="21895625"/>
            <a:ext cx="4431900" cy="2988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3"/>
          <p:cNvSpPr txBox="1"/>
          <p:nvPr/>
        </p:nvSpPr>
        <p:spPr>
          <a:xfrm>
            <a:off x="24113350" y="25138050"/>
            <a:ext cx="5147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Collect Crate</a:t>
            </a:r>
            <a:endParaRPr sz="6000"/>
          </a:p>
        </p:txBody>
      </p:sp>
      <p:cxnSp>
        <p:nvCxnSpPr>
          <p:cNvPr id="96" name="Google Shape;96;p13"/>
          <p:cNvCxnSpPr/>
          <p:nvPr/>
        </p:nvCxnSpPr>
        <p:spPr>
          <a:xfrm>
            <a:off x="18552950" y="25599750"/>
            <a:ext cx="52575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