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6958-3220-2248-B9B3-3ACAA1503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C25BD-688B-52D7-4D7E-2F17FEA2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02A0-5B8F-C2D6-18FA-00BF1A2D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4A2A0-42EF-BBFF-9F07-F5DD7516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784EF-A421-3C9B-2EAE-8E6B6DBC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8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9C98B-B123-2CC1-AD63-96D009E3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0CC12F-BA2B-AB91-325F-48B6CE56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885C3-93B9-605C-AFA5-8D0BFE84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0D7A2-B135-1EBB-4BD6-4C71C3C0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A72C1-31C3-5730-CD0F-B574F10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3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3E2C5-76A1-9EB2-76CD-5B18955DD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8DA3B-48B0-AD83-B988-E19E3D8F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DFD18-A21F-F5B0-BE1D-DFDB88CD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4C453-C90E-E633-FD09-FE7B2BA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1BE4B-D193-C4D0-B428-E6FA5D28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5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8C135-7CF3-11F5-E252-A19D796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5700-B128-B197-D6D6-62D00EEF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E0E18-18AA-2039-66A0-EF7CBCC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59794-2787-CD7C-3FB3-0070E333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B4269-127A-D7C2-F9C4-0E31FD8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A6538-DCB6-E4FD-BBEA-06332ADA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6FACE-FB38-C5A8-6107-62BAF4F0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07F17-1E28-8DC8-240D-5FE31456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6875A-3F20-63E6-302A-36964C42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BB7C8-F7C1-6CD1-A624-C53434C7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7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1663-0F73-DEBF-1BF4-81F004F4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B367A-1133-C9A2-CC71-600018921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3EF3C-82CD-238D-545B-B18248A6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AD60C-A116-BEE2-8E5C-31D5711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AC452-81EB-8291-82EB-B1881128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A2B84-F0ED-6420-CFD0-C355572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3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B4AB-97DB-4066-026B-5016F55A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D5597-B393-B25B-CFAC-DEDD2E4B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9272C-BE2B-7DE4-22A0-72650D9D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25AB71-1F8D-18F4-B7FC-1FB90301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7166F-7715-77D8-E266-4F5736E7E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1CDD1-609C-EF41-C077-E6223DCA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FFA72-7B3D-AFC1-B721-E0556976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1862E9-B8E1-993D-E63E-1A3D8256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9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4E4A-267D-BD75-8CE2-27ED33A9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04FE3-0BC4-C899-C2BD-0375ACC1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31DFE5-6E6B-6A68-2877-70D17FE9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A2E788-58DE-6E29-CE9D-8477D30F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934E3-7DF8-0A31-9025-91544CB9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56D565-7BA9-AFCD-7936-827F195B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3CAF0-B2E9-C8A0-E24C-5AE54CD6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5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5128-8406-AF5C-DB9F-62F18A4D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3594A-2A73-A4E1-35F9-C428F88D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DDE7F2-3088-FA3A-B386-5D6F7286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56881-AE15-F174-502E-EA6879B0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3FD95-3A1E-58C1-E15C-CFB3C6EF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614C07-6BFE-DF13-237C-3C14D7D8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5D5C6-F695-1659-10D5-4BA1B59D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A80EE1-DE53-5001-1DF1-BA756E1D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E30DA-B53B-A8FB-90F4-2060CF0BC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4B906-941E-DDF0-9835-2C1004E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87BB2-7564-AEAD-9AE5-B9170B4D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C545C-426F-A8A0-052B-938F011F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E246C-FE33-18A6-B7D2-DA808CFF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C9BF1-1BD7-D745-B4B4-420442BC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485D5-8D83-999F-B2DA-98D588FE3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878C-4404-4F03-A108-931E5D42166C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912D3-DCE0-1592-5BC4-B332592F0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4F822-C8FF-DF6C-7E12-373639FF4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F93F-13F5-4042-80D9-4D29DE80E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12BBA4-5986-0219-A6F5-182EE722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7" y="4570484"/>
            <a:ext cx="927514" cy="860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17643-1C67-15C9-B027-1E35BA20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53" y="1989302"/>
            <a:ext cx="927514" cy="8600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8C6764-ABE6-D0D2-4EF3-5618042D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1" y="4570485"/>
            <a:ext cx="927514" cy="86005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FC3124-D154-50AA-0F98-46DB6ECF4BD2}"/>
              </a:ext>
            </a:extLst>
          </p:cNvPr>
          <p:cNvSpPr/>
          <p:nvPr/>
        </p:nvSpPr>
        <p:spPr>
          <a:xfrm>
            <a:off x="3236522" y="3369212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旧库版本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674D9F-BD36-7C62-51E2-0E3AA976B711}"/>
              </a:ext>
            </a:extLst>
          </p:cNvPr>
          <p:cNvSpPr/>
          <p:nvPr/>
        </p:nvSpPr>
        <p:spPr>
          <a:xfrm>
            <a:off x="3719514" y="4736746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软件代码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A15A04F-8309-8025-3F2E-263BD6D60214}"/>
              </a:ext>
            </a:extLst>
          </p:cNvPr>
          <p:cNvSpPr/>
          <p:nvPr/>
        </p:nvSpPr>
        <p:spPr>
          <a:xfrm>
            <a:off x="5545913" y="4736745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软件二进制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21B2B-7946-4DB8-2CC0-75EC0E705B51}"/>
              </a:ext>
            </a:extLst>
          </p:cNvPr>
          <p:cNvSpPr/>
          <p:nvPr/>
        </p:nvSpPr>
        <p:spPr>
          <a:xfrm>
            <a:off x="6035994" y="3369212"/>
            <a:ext cx="1258105" cy="5275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新库版本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28ACA8-FCC5-8692-438E-BF12EEA3E508}"/>
              </a:ext>
            </a:extLst>
          </p:cNvPr>
          <p:cNvCxnSpPr/>
          <p:nvPr/>
        </p:nvCxnSpPr>
        <p:spPr>
          <a:xfrm>
            <a:off x="3495822" y="3896751"/>
            <a:ext cx="569741" cy="839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E1A910-B50A-3AD3-BB4D-B9151A2F65FC}"/>
              </a:ext>
            </a:extLst>
          </p:cNvPr>
          <p:cNvCxnSpPr/>
          <p:nvPr/>
        </p:nvCxnSpPr>
        <p:spPr>
          <a:xfrm flipH="1">
            <a:off x="6506308" y="3896751"/>
            <a:ext cx="499403" cy="839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5F9F82-DC26-9D66-748F-25D553609BC6}"/>
              </a:ext>
            </a:extLst>
          </p:cNvPr>
          <p:cNvCxnSpPr/>
          <p:nvPr/>
        </p:nvCxnSpPr>
        <p:spPr>
          <a:xfrm>
            <a:off x="4255477" y="3896751"/>
            <a:ext cx="1590602" cy="8399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329C82-DFFF-F3F0-22B1-D2A49F1B2709}"/>
              </a:ext>
            </a:extLst>
          </p:cNvPr>
          <p:cNvCxnSpPr/>
          <p:nvPr/>
        </p:nvCxnSpPr>
        <p:spPr>
          <a:xfrm flipH="1">
            <a:off x="4684542" y="3896751"/>
            <a:ext cx="1596683" cy="8399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B58F05-2DE2-FEA0-A09B-616F02DC3098}"/>
              </a:ext>
            </a:extLst>
          </p:cNvPr>
          <p:cNvCxnSpPr>
            <a:cxnSpLocks/>
          </p:cNvCxnSpPr>
          <p:nvPr/>
        </p:nvCxnSpPr>
        <p:spPr>
          <a:xfrm>
            <a:off x="4494627" y="3502855"/>
            <a:ext cx="1541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A3D660-CBBB-7E06-0C3C-94CDBD4BE616}"/>
              </a:ext>
            </a:extLst>
          </p:cNvPr>
          <p:cNvCxnSpPr>
            <a:cxnSpLocks/>
          </p:cNvCxnSpPr>
          <p:nvPr/>
        </p:nvCxnSpPr>
        <p:spPr>
          <a:xfrm flipV="1">
            <a:off x="4494627" y="3750837"/>
            <a:ext cx="1541366" cy="94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89FAB5-E302-F26B-E95B-7D80BABB5E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65575" y="2817916"/>
            <a:ext cx="1036448" cy="5512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F3D633-ED67-BE75-41F5-621C0DFCF6E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88172" y="2817917"/>
            <a:ext cx="1076875" cy="5512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307271-BE6A-3EDB-A3D2-7A2C69C8278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898331" y="5000514"/>
            <a:ext cx="821183" cy="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BADA0B-28D1-E83C-989D-D92237D2E6F2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6804018" y="5000515"/>
            <a:ext cx="91764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E205ED-787B-7423-308B-50F4C4C1780F}"/>
              </a:ext>
            </a:extLst>
          </p:cNvPr>
          <p:cNvSpPr txBox="1"/>
          <p:nvPr/>
        </p:nvSpPr>
        <p:spPr>
          <a:xfrm>
            <a:off x="4614202" y="1650748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库开发者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214988-0727-9B68-504C-38CE63780470}"/>
              </a:ext>
            </a:extLst>
          </p:cNvPr>
          <p:cNvSpPr txBox="1"/>
          <p:nvPr/>
        </p:nvSpPr>
        <p:spPr>
          <a:xfrm>
            <a:off x="7492107" y="4248238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终端用户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EE96C3A-0BCA-F137-CB2F-370F7A0C2BD0}"/>
              </a:ext>
            </a:extLst>
          </p:cNvPr>
          <p:cNvSpPr txBox="1"/>
          <p:nvPr/>
        </p:nvSpPr>
        <p:spPr>
          <a:xfrm>
            <a:off x="1741263" y="4243444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软件开发者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111AF9-D231-C5F2-8ECE-93DEFED29590}"/>
              </a:ext>
            </a:extLst>
          </p:cNvPr>
          <p:cNvSpPr txBox="1"/>
          <p:nvPr/>
        </p:nvSpPr>
        <p:spPr>
          <a:xfrm>
            <a:off x="4424766" y="3162940"/>
            <a:ext cx="170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后向不兼容更改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8C942F3-31C3-8176-192D-4830D5D2BB54}"/>
              </a:ext>
            </a:extLst>
          </p:cNvPr>
          <p:cNvSpPr txBox="1"/>
          <p:nvPr/>
        </p:nvSpPr>
        <p:spPr>
          <a:xfrm>
            <a:off x="5642480" y="2756136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DBE784-B169-276A-C6ED-3A836FF7FDA0}"/>
              </a:ext>
            </a:extLst>
          </p:cNvPr>
          <p:cNvSpPr txBox="1"/>
          <p:nvPr/>
        </p:nvSpPr>
        <p:spPr>
          <a:xfrm>
            <a:off x="3414932" y="2752127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发布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7587EA-0DC4-A193-FCCA-1DD8C16EA2AB}"/>
              </a:ext>
            </a:extLst>
          </p:cNvPr>
          <p:cNvSpPr txBox="1"/>
          <p:nvPr/>
        </p:nvSpPr>
        <p:spPr>
          <a:xfrm>
            <a:off x="2596079" y="4664199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9EA86CE-98A7-FC98-D08B-AEE014998AC0}"/>
              </a:ext>
            </a:extLst>
          </p:cNvPr>
          <p:cNvSpPr txBox="1"/>
          <p:nvPr/>
        </p:nvSpPr>
        <p:spPr>
          <a:xfrm>
            <a:off x="6565272" y="4670114"/>
            <a:ext cx="138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3D94238-F0F9-A634-1536-9B9782233422}"/>
              </a:ext>
            </a:extLst>
          </p:cNvPr>
          <p:cNvSpPr txBox="1"/>
          <p:nvPr/>
        </p:nvSpPr>
        <p:spPr>
          <a:xfrm>
            <a:off x="4410698" y="3725649"/>
            <a:ext cx="170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前向不兼容更改</a:t>
            </a:r>
          </a:p>
        </p:txBody>
      </p:sp>
    </p:spTree>
    <p:extLst>
      <p:ext uri="{BB962C8B-B14F-4D97-AF65-F5344CB8AC3E}">
        <p14:creationId xmlns:p14="http://schemas.microsoft.com/office/powerpoint/2010/main" val="7111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</cp:revision>
  <dcterms:created xsi:type="dcterms:W3CDTF">2024-10-15T18:47:53Z</dcterms:created>
  <dcterms:modified xsi:type="dcterms:W3CDTF">2024-10-15T19:01:09Z</dcterms:modified>
</cp:coreProperties>
</file>