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72"/>
    <a:srgbClr val="87CEE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AC4B6-F948-90AC-3098-82BCF2DA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99BDCE-CAE2-B848-E702-7F74365E4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4F3A1-35D3-3528-E836-2EE917D7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F817B-D161-EF8C-6899-B3FCC28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621BF-0FD1-968E-0C94-A7A51333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728A-F38D-AA5D-7BB2-7A24D2C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780A8-25DC-53A2-CE4A-8E0F6FF5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67BBC-1BA3-D379-942B-6B085217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EBB34-CD09-BE41-AB76-A7D3B3FE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8FEBE-5368-6856-8299-1597177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0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DD58AF-82F3-EFBB-0922-9D0D46651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99303-0342-40B4-0351-C9563619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974A-AB38-58B5-A328-5D03EBA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85E5-3F3D-82B6-E413-8B8825B1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642A3-D07D-3415-159A-97283ED9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A75C-8003-BAEC-AE18-D3454846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A77F0-C201-4C3A-2F05-27DB089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D93B-C910-5D13-3FD2-51793372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0D77F-ACB6-CF8F-B538-2BFAE8E8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145CB-7BDA-B6F5-F23B-5CE0A849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33C4-FDB6-47E5-2F57-291FF707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241BF-02C3-40D8-7469-8FE3DA83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C766F-7679-5674-DFB7-27F12B9E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F90F6-55C0-3D27-35FE-E515A54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747D2-387A-C074-4479-13AFF529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2601-61E1-87DB-9F96-F391AFD2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53D37-0463-DF2E-96FE-5C4BBC83A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AAEF9-9C75-89C4-0EB5-8B8C8FE34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6C8F1-734F-6F97-8D31-037F08FE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753BB-A821-6957-53AA-CC6C8A43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284A6F-8683-7287-4321-CFDDE25F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0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C9F24-A01E-8DF2-5976-D68B4123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6663B-D77D-EC09-7D20-DE6C0114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EEE4D-1017-9863-56ED-20F4A7C9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656BC1-1DB9-1FB8-9BD2-84430F1AD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7D72E2-F144-456C-6571-B24FC388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5A2F7F-77CA-6ABF-A4BB-02B2DA01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E8D79-3EAA-4075-DCBF-4A413BDD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F1AE36-B0F0-664C-139A-08AB0F8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80411-DAAB-FF0E-7FB9-ABA53F58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56AC57-9E7A-9644-5FAB-41B6AACD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3B8DEA-DFE9-E5C7-5782-CCD0250B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AD3C92-88C1-DD07-D6C7-9760635A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A6C7B-CA88-3DD6-84F5-F6B77578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9AD2A5-EC21-BA80-FC62-2C463385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A3E3E-E346-D2A5-E26F-BBEEEBF4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161C7-7112-C1AB-DE93-26C46B4E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CAD24-79DD-A5DD-D3F5-27B48223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0D131-A4ED-CBBE-D7B9-665C69E9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3C6BF-FB4A-A611-44BE-CFF210B6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D88A3-03F0-58B7-261C-96B33B56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1CA7D-4A9C-1D7E-247A-37F98302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A00D0-50DE-18CC-0F0E-5119B0EC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B4C83-6446-78A5-F360-6731504EF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16501-1064-15A1-1371-7DD1A280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D8861-F4FB-E5FE-CF74-7AA4750A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4BBE6-4A7F-41BF-0D7C-0E638FFB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6984F-91A2-BB53-77B4-9DD6AC07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C9C4C-D58A-4FC0-1011-A3B6C255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97712-D849-A6CC-3784-1B6F78647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F2E8F-009B-C48D-7692-F6B924DA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81F2-2A64-422C-9874-759285074E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034A-43D1-6E94-8198-36382B0A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CA171-3607-1075-A5BB-811F276AD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2EEF-5CB4-40FE-A23E-8EC10AA0E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56DB37-5DA4-5D53-FF87-98EDC160230F}"/>
              </a:ext>
            </a:extLst>
          </p:cNvPr>
          <p:cNvSpPr/>
          <p:nvPr/>
        </p:nvSpPr>
        <p:spPr>
          <a:xfrm>
            <a:off x="2686929" y="3090203"/>
            <a:ext cx="4173416" cy="465039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472C4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5F78C4-E031-4E0C-6147-E56D62C572F4}"/>
              </a:ext>
            </a:extLst>
          </p:cNvPr>
          <p:cNvSpPr/>
          <p:nvPr/>
        </p:nvSpPr>
        <p:spPr>
          <a:xfrm>
            <a:off x="6860345" y="3090203"/>
            <a:ext cx="665870" cy="465039"/>
          </a:xfrm>
          <a:prstGeom prst="rect">
            <a:avLst/>
          </a:prstGeom>
          <a:solidFill>
            <a:srgbClr val="FA80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5CEB92-4543-41CF-2583-1510D62FBD45}"/>
              </a:ext>
            </a:extLst>
          </p:cNvPr>
          <p:cNvSpPr txBox="1"/>
          <p:nvPr/>
        </p:nvSpPr>
        <p:spPr>
          <a:xfrm>
            <a:off x="4076062" y="3138056"/>
            <a:ext cx="1651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1644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392C8F-A038-C995-B39B-C5D5499EBA0A}"/>
              </a:ext>
            </a:extLst>
          </p:cNvPr>
          <p:cNvSpPr txBox="1"/>
          <p:nvPr/>
        </p:nvSpPr>
        <p:spPr>
          <a:xfrm>
            <a:off x="6367591" y="3153445"/>
            <a:ext cx="1651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AD69C1-1D6C-7A14-D804-11E7073277CA}"/>
              </a:ext>
            </a:extLst>
          </p:cNvPr>
          <p:cNvSpPr/>
          <p:nvPr/>
        </p:nvSpPr>
        <p:spPr>
          <a:xfrm>
            <a:off x="2686929" y="2743200"/>
            <a:ext cx="554414" cy="163773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82B8E9-4F7B-B15F-9397-6EF82A552E6F}"/>
              </a:ext>
            </a:extLst>
          </p:cNvPr>
          <p:cNvSpPr txBox="1"/>
          <p:nvPr/>
        </p:nvSpPr>
        <p:spPr>
          <a:xfrm>
            <a:off x="3157111" y="2648985"/>
            <a:ext cx="227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 True Positives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B56068-B38C-5777-7AC4-0E832F3E50F3}"/>
              </a:ext>
            </a:extLst>
          </p:cNvPr>
          <p:cNvSpPr/>
          <p:nvPr/>
        </p:nvSpPr>
        <p:spPr>
          <a:xfrm>
            <a:off x="5492459" y="2743200"/>
            <a:ext cx="554414" cy="163773"/>
          </a:xfrm>
          <a:prstGeom prst="rect">
            <a:avLst/>
          </a:prstGeom>
          <a:solidFill>
            <a:srgbClr val="FA80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9D1567-2A2B-2132-8439-292A2F3DAAF8}"/>
              </a:ext>
            </a:extLst>
          </p:cNvPr>
          <p:cNvSpPr txBox="1"/>
          <p:nvPr/>
        </p:nvSpPr>
        <p:spPr>
          <a:xfrm>
            <a:off x="5704768" y="2642608"/>
            <a:ext cx="227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0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2024-03-17T18:11:50Z</dcterms:created>
  <dcterms:modified xsi:type="dcterms:W3CDTF">2024-03-18T12:34:23Z</dcterms:modified>
</cp:coreProperties>
</file>